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2" r:id="rId5"/>
    <p:sldMasterId id="214748370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Roboto Slab"/>
      <p:regular r:id="rId39"/>
      <p:bold r:id="rId40"/>
    </p:embeddedFont>
    <p:embeddedFont>
      <p:font typeface="Roboto"/>
      <p:regular r:id="rId41"/>
      <p:bold r:id="rId42"/>
      <p:italic r:id="rId43"/>
      <p:boldItalic r:id="rId44"/>
    </p:embeddedFont>
    <p:embeddedFont>
      <p:font typeface="Roboto Light"/>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81F7DAB-0C27-40E1-8563-89427C1B4DD0}">
  <a:tblStyle styleId="{A81F7DAB-0C27-40E1-8563-89427C1B4DD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Slab-bold.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RobotoLight-bold.fntdata"/><Relationship Id="rId45" Type="http://schemas.openxmlformats.org/officeDocument/2006/relationships/font" Target="fonts/Roboto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Light-boldItalic.fntdata"/><Relationship Id="rId47" Type="http://schemas.openxmlformats.org/officeDocument/2006/relationships/font" Target="fonts/RobotoLight-italic.fntdata"/><Relationship Id="rId49" Type="http://schemas.openxmlformats.org/officeDocument/2006/relationships/font" Target="fonts/OpenSans-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RobotoSlab-regular.fntdata"/><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74823eefbf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g74823eefbf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74823eefbf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74823eefbf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g74823eefbf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g74823eefbf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74823eefb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74823eefb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4" name="Shape 794"/>
        <p:cNvGrpSpPr/>
        <p:nvPr/>
      </p:nvGrpSpPr>
      <p:grpSpPr>
        <a:xfrm>
          <a:off x="0" y="0"/>
          <a:ext cx="0" cy="0"/>
          <a:chOff x="0" y="0"/>
          <a:chExt cx="0" cy="0"/>
        </a:xfrm>
      </p:grpSpPr>
      <p:sp>
        <p:nvSpPr>
          <p:cNvPr id="795" name="Google Shape;795;g74823eefb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74823eefb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0" name="Shape 810"/>
        <p:cNvGrpSpPr/>
        <p:nvPr/>
      </p:nvGrpSpPr>
      <p:grpSpPr>
        <a:xfrm>
          <a:off x="0" y="0"/>
          <a:ext cx="0" cy="0"/>
          <a:chOff x="0" y="0"/>
          <a:chExt cx="0" cy="0"/>
        </a:xfrm>
      </p:grpSpPr>
      <p:sp>
        <p:nvSpPr>
          <p:cNvPr id="811" name="Google Shape;81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g74823eefbf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74823eefbf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4" name="Shape 844"/>
        <p:cNvGrpSpPr/>
        <p:nvPr/>
      </p:nvGrpSpPr>
      <p:grpSpPr>
        <a:xfrm>
          <a:off x="0" y="0"/>
          <a:ext cx="0" cy="0"/>
          <a:chOff x="0" y="0"/>
          <a:chExt cx="0" cy="0"/>
        </a:xfrm>
      </p:grpSpPr>
      <p:sp>
        <p:nvSpPr>
          <p:cNvPr id="845" name="Google Shape;84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7" name="Shape 857"/>
        <p:cNvGrpSpPr/>
        <p:nvPr/>
      </p:nvGrpSpPr>
      <p:grpSpPr>
        <a:xfrm>
          <a:off x="0" y="0"/>
          <a:ext cx="0" cy="0"/>
          <a:chOff x="0" y="0"/>
          <a:chExt cx="0" cy="0"/>
        </a:xfrm>
      </p:grpSpPr>
      <p:sp>
        <p:nvSpPr>
          <p:cNvPr id="858" name="Google Shape;85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g74823eefb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g74823eefbf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3" name="Shape 903"/>
        <p:cNvGrpSpPr/>
        <p:nvPr/>
      </p:nvGrpSpPr>
      <p:grpSpPr>
        <a:xfrm>
          <a:off x="0" y="0"/>
          <a:ext cx="0" cy="0"/>
          <a:chOff x="0" y="0"/>
          <a:chExt cx="0" cy="0"/>
        </a:xfrm>
      </p:grpSpPr>
      <p:sp>
        <p:nvSpPr>
          <p:cNvPr id="904" name="Google Shape;904;g74823eefb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g74823eefbf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1" name="Shape 911"/>
        <p:cNvGrpSpPr/>
        <p:nvPr/>
      </p:nvGrpSpPr>
      <p:grpSpPr>
        <a:xfrm>
          <a:off x="0" y="0"/>
          <a:ext cx="0" cy="0"/>
          <a:chOff x="0" y="0"/>
          <a:chExt cx="0" cy="0"/>
        </a:xfrm>
      </p:grpSpPr>
      <p:sp>
        <p:nvSpPr>
          <p:cNvPr id="912" name="Google Shape;912;g74823eefb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 name="Google Shape;913;g74823eefbf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9" name="Shape 919"/>
        <p:cNvGrpSpPr/>
        <p:nvPr/>
      </p:nvGrpSpPr>
      <p:grpSpPr>
        <a:xfrm>
          <a:off x="0" y="0"/>
          <a:ext cx="0" cy="0"/>
          <a:chOff x="0" y="0"/>
          <a:chExt cx="0" cy="0"/>
        </a:xfrm>
      </p:grpSpPr>
      <p:sp>
        <p:nvSpPr>
          <p:cNvPr id="920" name="Google Shape;920;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1" name="Google Shape;92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5" name="Shape 925"/>
        <p:cNvGrpSpPr/>
        <p:nvPr/>
      </p:nvGrpSpPr>
      <p:grpSpPr>
        <a:xfrm>
          <a:off x="0" y="0"/>
          <a:ext cx="0" cy="0"/>
          <a:chOff x="0" y="0"/>
          <a:chExt cx="0" cy="0"/>
        </a:xfrm>
      </p:grpSpPr>
      <p:sp>
        <p:nvSpPr>
          <p:cNvPr id="926" name="Google Shape;92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74b437c8cf_6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g74b437c8cf_6_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74b437c8cf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74b437c8cf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74823eefbf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74823eefbf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74823eefb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74823eefbf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8x8.com" TargetMode="External"/><Relationship Id="rId3" Type="http://schemas.openxmlformats.org/officeDocument/2006/relationships/hyperlink" Target="https://twitter.com/8x8" TargetMode="External"/><Relationship Id="rId4" Type="http://schemas.openxmlformats.org/officeDocument/2006/relationships/hyperlink" Target="http://www.facebook.com/8x8Inc" TargetMode="External"/><Relationship Id="rId5" Type="http://schemas.openxmlformats.org/officeDocument/2006/relationships/hyperlink" Target="http://www.linkedin.com/company/8x8" TargetMode="External"/><Relationship Id="rId6" Type="http://schemas.openxmlformats.org/officeDocument/2006/relationships/hyperlink" Target="http://www.youtube.com/8x8Inc"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8x8.com" TargetMode="External"/><Relationship Id="rId3" Type="http://schemas.openxmlformats.org/officeDocument/2006/relationships/hyperlink" Target="https://twitter.com/8x8" TargetMode="External"/><Relationship Id="rId4" Type="http://schemas.openxmlformats.org/officeDocument/2006/relationships/hyperlink" Target="http://www.facebook.com/8x8Inc" TargetMode="External"/><Relationship Id="rId5" Type="http://schemas.openxmlformats.org/officeDocument/2006/relationships/hyperlink" Target="http://www.linkedin.com/company/8x8" TargetMode="External"/><Relationship Id="rId6" Type="http://schemas.openxmlformats.org/officeDocument/2006/relationships/hyperlink" Target="http://www.youtube.com/8x8Inc"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2 " showMasterSp="0">
  <p:cSld name="Cover Slide Option 1_1_1">
    <p:bg>
      <p:bgPr>
        <a:noFill/>
      </p:bgPr>
    </p:bg>
    <p:spTree>
      <p:nvGrpSpPr>
        <p:cNvPr id="16"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 name="Google Shape;18;p2"/>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rgbClr val="FFFFFF"/>
              </a:buClr>
              <a:buSzPts val="4800"/>
              <a:buNone/>
              <a:defRPr sz="4800">
                <a:solidFill>
                  <a:srgbClr val="FFFFFF"/>
                </a:solidFill>
              </a:defRPr>
            </a:lvl1pPr>
            <a:lvl2pPr lvl="1"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19" name="Google Shape;19;p2"/>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algn="l">
              <a:lnSpc>
                <a:spcPct val="115000"/>
              </a:lnSpc>
              <a:spcBef>
                <a:spcPts val="600"/>
              </a:spcBef>
              <a:spcAft>
                <a:spcPts val="0"/>
              </a:spcAft>
              <a:buSzPts val="500"/>
              <a:buNone/>
              <a:defRPr>
                <a:solidFill>
                  <a:srgbClr val="FFFFFF"/>
                </a:solidFill>
              </a:defRPr>
            </a:lvl2pPr>
            <a:lvl3pPr lvl="2" algn="l">
              <a:lnSpc>
                <a:spcPct val="115000"/>
              </a:lnSpc>
              <a:spcBef>
                <a:spcPts val="600"/>
              </a:spcBef>
              <a:spcAft>
                <a:spcPts val="0"/>
              </a:spcAft>
              <a:buSzPts val="500"/>
              <a:buNone/>
              <a:defRPr>
                <a:solidFill>
                  <a:srgbClr val="FFFFFF"/>
                </a:solidFill>
              </a:defRPr>
            </a:lvl3pPr>
            <a:lvl4pPr lvl="3" algn="l">
              <a:lnSpc>
                <a:spcPct val="115000"/>
              </a:lnSpc>
              <a:spcBef>
                <a:spcPts val="600"/>
              </a:spcBef>
              <a:spcAft>
                <a:spcPts val="0"/>
              </a:spcAft>
              <a:buSzPts val="500"/>
              <a:buNone/>
              <a:defRPr>
                <a:solidFill>
                  <a:srgbClr val="FFFFFF"/>
                </a:solidFill>
              </a:defRPr>
            </a:lvl4pPr>
            <a:lvl5pPr lvl="4" algn="l">
              <a:lnSpc>
                <a:spcPct val="115000"/>
              </a:lnSpc>
              <a:spcBef>
                <a:spcPts val="600"/>
              </a:spcBef>
              <a:spcAft>
                <a:spcPts val="0"/>
              </a:spcAft>
              <a:buSzPts val="500"/>
              <a:buNone/>
              <a:defRPr>
                <a:solidFill>
                  <a:srgbClr val="FFFFFF"/>
                </a:solidFill>
              </a:defRPr>
            </a:lvl5pPr>
            <a:lvl6pPr lvl="5" algn="l">
              <a:lnSpc>
                <a:spcPct val="115000"/>
              </a:lnSpc>
              <a:spcBef>
                <a:spcPts val="600"/>
              </a:spcBef>
              <a:spcAft>
                <a:spcPts val="0"/>
              </a:spcAft>
              <a:buSzPts val="500"/>
              <a:buNone/>
              <a:defRPr>
                <a:solidFill>
                  <a:srgbClr val="FFFFFF"/>
                </a:solidFill>
              </a:defRPr>
            </a:lvl6pPr>
            <a:lvl7pPr lvl="6" algn="l">
              <a:lnSpc>
                <a:spcPct val="115000"/>
              </a:lnSpc>
              <a:spcBef>
                <a:spcPts val="600"/>
              </a:spcBef>
              <a:spcAft>
                <a:spcPts val="0"/>
              </a:spcAft>
              <a:buSzPts val="500"/>
              <a:buNone/>
              <a:defRPr>
                <a:solidFill>
                  <a:srgbClr val="FFFFFF"/>
                </a:solidFill>
              </a:defRPr>
            </a:lvl7pPr>
            <a:lvl8pPr lvl="7" algn="l">
              <a:lnSpc>
                <a:spcPct val="115000"/>
              </a:lnSpc>
              <a:spcBef>
                <a:spcPts val="600"/>
              </a:spcBef>
              <a:spcAft>
                <a:spcPts val="0"/>
              </a:spcAft>
              <a:buSzPts val="500"/>
              <a:buNone/>
              <a:defRPr>
                <a:solidFill>
                  <a:srgbClr val="FFFFFF"/>
                </a:solidFill>
              </a:defRPr>
            </a:lvl8pPr>
            <a:lvl9pPr lvl="8" algn="l">
              <a:lnSpc>
                <a:spcPct val="115000"/>
              </a:lnSpc>
              <a:spcBef>
                <a:spcPts val="600"/>
              </a:spcBef>
              <a:spcAft>
                <a:spcPts val="600"/>
              </a:spcAft>
              <a:buSzPts val="500"/>
              <a:buNone/>
              <a:defRPr>
                <a:solidFill>
                  <a:srgbClr val="FFFFFF"/>
                </a:solidFill>
              </a:defRPr>
            </a:lvl9pPr>
          </a:lstStyle>
          <a:p/>
        </p:txBody>
      </p:sp>
      <p:grpSp>
        <p:nvGrpSpPr>
          <p:cNvPr id="20" name="Google Shape;20;p2"/>
          <p:cNvGrpSpPr/>
          <p:nvPr/>
        </p:nvGrpSpPr>
        <p:grpSpPr>
          <a:xfrm>
            <a:off x="87" y="12"/>
            <a:ext cx="750713" cy="750713"/>
            <a:chOff x="1190625" y="238125"/>
            <a:chExt cx="5238750" cy="5238750"/>
          </a:xfrm>
        </p:grpSpPr>
        <p:sp>
          <p:nvSpPr>
            <p:cNvPr id="21" name="Google Shape;21;p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4 - Custom Photo" showMasterSp="0">
  <p:cSld name="Cover Slide Option 1_1_1_1_1">
    <p:bg>
      <p:bgPr>
        <a:noFill/>
      </p:bgPr>
    </p:bg>
    <p:spTree>
      <p:nvGrpSpPr>
        <p:cNvPr id="96" name="Shape 96"/>
        <p:cNvGrpSpPr/>
        <p:nvPr/>
      </p:nvGrpSpPr>
      <p:grpSpPr>
        <a:xfrm>
          <a:off x="0" y="0"/>
          <a:ext cx="0" cy="0"/>
          <a:chOff x="0" y="0"/>
          <a:chExt cx="0" cy="0"/>
        </a:xfrm>
      </p:grpSpPr>
      <p:sp>
        <p:nvSpPr>
          <p:cNvPr id="97" name="Google Shape;97;p11"/>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1"/>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rgbClr val="FFFFFF"/>
              </a:buClr>
              <a:buSzPts val="4800"/>
              <a:buNone/>
              <a:defRPr sz="4800">
                <a:solidFill>
                  <a:srgbClr val="FFFFFF"/>
                </a:solidFill>
              </a:defRPr>
            </a:lvl1pPr>
            <a:lvl2pPr lvl="1"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99" name="Google Shape;99;p11"/>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algn="l">
              <a:lnSpc>
                <a:spcPct val="115000"/>
              </a:lnSpc>
              <a:spcBef>
                <a:spcPts val="600"/>
              </a:spcBef>
              <a:spcAft>
                <a:spcPts val="0"/>
              </a:spcAft>
              <a:buSzPts val="500"/>
              <a:buNone/>
              <a:defRPr>
                <a:solidFill>
                  <a:srgbClr val="FFFFFF"/>
                </a:solidFill>
              </a:defRPr>
            </a:lvl2pPr>
            <a:lvl3pPr lvl="2" algn="l">
              <a:lnSpc>
                <a:spcPct val="115000"/>
              </a:lnSpc>
              <a:spcBef>
                <a:spcPts val="600"/>
              </a:spcBef>
              <a:spcAft>
                <a:spcPts val="0"/>
              </a:spcAft>
              <a:buSzPts val="500"/>
              <a:buNone/>
              <a:defRPr>
                <a:solidFill>
                  <a:srgbClr val="FFFFFF"/>
                </a:solidFill>
              </a:defRPr>
            </a:lvl3pPr>
            <a:lvl4pPr lvl="3" algn="l">
              <a:lnSpc>
                <a:spcPct val="115000"/>
              </a:lnSpc>
              <a:spcBef>
                <a:spcPts val="600"/>
              </a:spcBef>
              <a:spcAft>
                <a:spcPts val="0"/>
              </a:spcAft>
              <a:buSzPts val="500"/>
              <a:buNone/>
              <a:defRPr>
                <a:solidFill>
                  <a:srgbClr val="FFFFFF"/>
                </a:solidFill>
              </a:defRPr>
            </a:lvl4pPr>
            <a:lvl5pPr lvl="4" algn="l">
              <a:lnSpc>
                <a:spcPct val="115000"/>
              </a:lnSpc>
              <a:spcBef>
                <a:spcPts val="600"/>
              </a:spcBef>
              <a:spcAft>
                <a:spcPts val="0"/>
              </a:spcAft>
              <a:buSzPts val="500"/>
              <a:buNone/>
              <a:defRPr>
                <a:solidFill>
                  <a:srgbClr val="FFFFFF"/>
                </a:solidFill>
              </a:defRPr>
            </a:lvl5pPr>
            <a:lvl6pPr lvl="5" algn="l">
              <a:lnSpc>
                <a:spcPct val="115000"/>
              </a:lnSpc>
              <a:spcBef>
                <a:spcPts val="600"/>
              </a:spcBef>
              <a:spcAft>
                <a:spcPts val="0"/>
              </a:spcAft>
              <a:buSzPts val="500"/>
              <a:buNone/>
              <a:defRPr>
                <a:solidFill>
                  <a:srgbClr val="FFFFFF"/>
                </a:solidFill>
              </a:defRPr>
            </a:lvl6pPr>
            <a:lvl7pPr lvl="6" algn="l">
              <a:lnSpc>
                <a:spcPct val="115000"/>
              </a:lnSpc>
              <a:spcBef>
                <a:spcPts val="600"/>
              </a:spcBef>
              <a:spcAft>
                <a:spcPts val="0"/>
              </a:spcAft>
              <a:buSzPts val="500"/>
              <a:buNone/>
              <a:defRPr>
                <a:solidFill>
                  <a:srgbClr val="FFFFFF"/>
                </a:solidFill>
              </a:defRPr>
            </a:lvl7pPr>
            <a:lvl8pPr lvl="7" algn="l">
              <a:lnSpc>
                <a:spcPct val="115000"/>
              </a:lnSpc>
              <a:spcBef>
                <a:spcPts val="600"/>
              </a:spcBef>
              <a:spcAft>
                <a:spcPts val="0"/>
              </a:spcAft>
              <a:buSzPts val="500"/>
              <a:buNone/>
              <a:defRPr>
                <a:solidFill>
                  <a:srgbClr val="FFFFFF"/>
                </a:solidFill>
              </a:defRPr>
            </a:lvl8pPr>
            <a:lvl9pPr lvl="8" algn="l">
              <a:lnSpc>
                <a:spcPct val="115000"/>
              </a:lnSpc>
              <a:spcBef>
                <a:spcPts val="600"/>
              </a:spcBef>
              <a:spcAft>
                <a:spcPts val="600"/>
              </a:spcAft>
              <a:buSzPts val="500"/>
              <a:buNone/>
              <a:defRPr>
                <a:solidFill>
                  <a:srgbClr val="FFFFFF"/>
                </a:solidFill>
              </a:defRPr>
            </a:lvl9pPr>
          </a:lstStyle>
          <a:p/>
        </p:txBody>
      </p:sp>
      <p:grpSp>
        <p:nvGrpSpPr>
          <p:cNvPr id="100" name="Google Shape;100;p11"/>
          <p:cNvGrpSpPr/>
          <p:nvPr/>
        </p:nvGrpSpPr>
        <p:grpSpPr>
          <a:xfrm>
            <a:off x="87" y="12"/>
            <a:ext cx="750713" cy="750713"/>
            <a:chOff x="1190625" y="238125"/>
            <a:chExt cx="5238750" cy="5238750"/>
          </a:xfrm>
        </p:grpSpPr>
        <p:sp>
          <p:nvSpPr>
            <p:cNvPr id="101" name="Google Shape;101;p1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5">
  <p:cSld name="Cover Slide Option 2">
    <p:spTree>
      <p:nvGrpSpPr>
        <p:cNvPr id="105" name="Shape 105"/>
        <p:cNvGrpSpPr/>
        <p:nvPr/>
      </p:nvGrpSpPr>
      <p:grpSpPr>
        <a:xfrm>
          <a:off x="0" y="0"/>
          <a:ext cx="0" cy="0"/>
          <a:chOff x="0" y="0"/>
          <a:chExt cx="0" cy="0"/>
        </a:xfrm>
      </p:grpSpPr>
      <p:sp>
        <p:nvSpPr>
          <p:cNvPr id="106" name="Google Shape;106;p12"/>
          <p:cNvSpPr txBox="1"/>
          <p:nvPr>
            <p:ph idx="1" type="body"/>
          </p:nvPr>
        </p:nvSpPr>
        <p:spPr>
          <a:xfrm>
            <a:off x="465500" y="2640375"/>
            <a:ext cx="3771900" cy="13149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rgbClr val="999999"/>
              </a:buClr>
              <a:buSzPts val="1200"/>
              <a:buFont typeface="Roboto Light"/>
              <a:buChar char="■"/>
              <a:defRPr>
                <a:solidFill>
                  <a:srgbClr val="999999"/>
                </a:solidFill>
                <a:latin typeface="Roboto Light"/>
                <a:ea typeface="Roboto Light"/>
                <a:cs typeface="Roboto Light"/>
                <a:sym typeface="Roboto Light"/>
              </a:defRPr>
            </a:lvl1pPr>
            <a:lvl2pPr indent="-292100" lvl="1" marL="914400" algn="l">
              <a:lnSpc>
                <a:spcPct val="115000"/>
              </a:lnSpc>
              <a:spcBef>
                <a:spcPts val="600"/>
              </a:spcBef>
              <a:spcAft>
                <a:spcPts val="0"/>
              </a:spcAft>
              <a:buClr>
                <a:srgbClr val="999999"/>
              </a:buClr>
              <a:buSzPts val="1000"/>
              <a:buFont typeface="Roboto Light"/>
              <a:buChar char="■"/>
              <a:defRPr sz="1200">
                <a:solidFill>
                  <a:srgbClr val="999999"/>
                </a:solidFill>
                <a:latin typeface="Roboto Light"/>
                <a:ea typeface="Roboto Light"/>
                <a:cs typeface="Roboto Light"/>
                <a:sym typeface="Roboto Light"/>
              </a:defRPr>
            </a:lvl2pPr>
            <a:lvl3pPr indent="-292100" lvl="2" marL="1371600" algn="l">
              <a:lnSpc>
                <a:spcPct val="115000"/>
              </a:lnSpc>
              <a:spcBef>
                <a:spcPts val="600"/>
              </a:spcBef>
              <a:spcAft>
                <a:spcPts val="0"/>
              </a:spcAft>
              <a:buClr>
                <a:srgbClr val="999999"/>
              </a:buClr>
              <a:buSzPts val="1000"/>
              <a:buFont typeface="Roboto Light"/>
              <a:buChar char="■"/>
              <a:defRPr>
                <a:solidFill>
                  <a:srgbClr val="999999"/>
                </a:solidFill>
                <a:latin typeface="Roboto Light"/>
                <a:ea typeface="Roboto Light"/>
                <a:cs typeface="Roboto Light"/>
                <a:sym typeface="Roboto Light"/>
              </a:defRPr>
            </a:lvl3pPr>
            <a:lvl4pPr indent="-279400" lvl="3" marL="18288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4pPr>
            <a:lvl5pPr indent="-279400" lvl="4" marL="22860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5pPr>
            <a:lvl6pPr indent="-279400" lvl="5" marL="27432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6pPr>
            <a:lvl7pPr indent="-279400" lvl="6" marL="32004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7pPr>
            <a:lvl8pPr indent="-279400" lvl="7" marL="36576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8pPr>
            <a:lvl9pPr indent="-279400" lvl="8" marL="4114800" algn="l">
              <a:lnSpc>
                <a:spcPct val="115000"/>
              </a:lnSpc>
              <a:spcBef>
                <a:spcPts val="600"/>
              </a:spcBef>
              <a:spcAft>
                <a:spcPts val="600"/>
              </a:spcAft>
              <a:buClr>
                <a:srgbClr val="999999"/>
              </a:buClr>
              <a:buSzPts val="800"/>
              <a:buFont typeface="Roboto Light"/>
              <a:buChar char="■"/>
              <a:defRPr sz="1000">
                <a:solidFill>
                  <a:srgbClr val="999999"/>
                </a:solidFill>
                <a:latin typeface="Roboto Light"/>
                <a:ea typeface="Roboto Light"/>
                <a:cs typeface="Roboto Light"/>
                <a:sym typeface="Roboto Light"/>
              </a:defRPr>
            </a:lvl9pPr>
          </a:lstStyle>
          <a:p/>
        </p:txBody>
      </p:sp>
      <p:sp>
        <p:nvSpPr>
          <p:cNvPr id="107" name="Google Shape;107;p12"/>
          <p:cNvSpPr txBox="1"/>
          <p:nvPr>
            <p:ph type="title"/>
          </p:nvPr>
        </p:nvSpPr>
        <p:spPr>
          <a:xfrm>
            <a:off x="457200" y="1728225"/>
            <a:ext cx="3780300" cy="896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3"/>
              </a:buClr>
              <a:buSzPts val="3000"/>
              <a:buNone/>
              <a:defRPr sz="30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8" name="Google Shape;108;p12"/>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Large Title and Body Text">
  <p:cSld name="Text Slide">
    <p:spTree>
      <p:nvGrpSpPr>
        <p:cNvPr id="109" name="Shape 109"/>
        <p:cNvGrpSpPr/>
        <p:nvPr/>
      </p:nvGrpSpPr>
      <p:grpSpPr>
        <a:xfrm>
          <a:off x="0" y="0"/>
          <a:ext cx="0" cy="0"/>
          <a:chOff x="0" y="0"/>
          <a:chExt cx="0" cy="0"/>
        </a:xfrm>
      </p:grpSpPr>
      <p:sp>
        <p:nvSpPr>
          <p:cNvPr id="110" name="Google Shape;110;p13"/>
          <p:cNvSpPr txBox="1"/>
          <p:nvPr>
            <p:ph idx="1" type="body"/>
          </p:nvPr>
        </p:nvSpPr>
        <p:spPr>
          <a:xfrm>
            <a:off x="457200" y="1316736"/>
            <a:ext cx="70866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400"/>
              <a:buNone/>
              <a:defRPr sz="1400"/>
            </a:lvl1pPr>
            <a:lvl2pPr indent="-317500" lvl="1" marL="914400" algn="l">
              <a:lnSpc>
                <a:spcPct val="115000"/>
              </a:lnSpc>
              <a:spcBef>
                <a:spcPts val="900"/>
              </a:spcBef>
              <a:spcAft>
                <a:spcPts val="0"/>
              </a:spcAft>
              <a:buSzPts val="1400"/>
              <a:buChar char="■"/>
              <a:defRPr sz="1400"/>
            </a:lvl2pPr>
            <a:lvl3pPr indent="-317500" lvl="2" marL="1371600" algn="l">
              <a:lnSpc>
                <a:spcPct val="115000"/>
              </a:lnSpc>
              <a:spcBef>
                <a:spcPts val="900"/>
              </a:spcBef>
              <a:spcAft>
                <a:spcPts val="0"/>
              </a:spcAft>
              <a:buSzPts val="1400"/>
              <a:buChar char="■"/>
              <a:defRPr sz="1400"/>
            </a:lvl3pPr>
            <a:lvl4pPr indent="-317500" lvl="3" marL="1828800" algn="l">
              <a:lnSpc>
                <a:spcPct val="115000"/>
              </a:lnSpc>
              <a:spcBef>
                <a:spcPts val="900"/>
              </a:spcBef>
              <a:spcAft>
                <a:spcPts val="0"/>
              </a:spcAft>
              <a:buSzPts val="1400"/>
              <a:buChar char="■"/>
              <a:defRPr sz="1400"/>
            </a:lvl4pPr>
            <a:lvl5pPr indent="-317500" lvl="4" marL="2286000" algn="l">
              <a:lnSpc>
                <a:spcPct val="115000"/>
              </a:lnSpc>
              <a:spcBef>
                <a:spcPts val="900"/>
              </a:spcBef>
              <a:spcAft>
                <a:spcPts val="0"/>
              </a:spcAft>
              <a:buSzPts val="1400"/>
              <a:buChar char="■"/>
              <a:defRPr sz="1400"/>
            </a:lvl5pPr>
            <a:lvl6pPr indent="-317500" lvl="5" marL="2743200" algn="l">
              <a:lnSpc>
                <a:spcPct val="115000"/>
              </a:lnSpc>
              <a:spcBef>
                <a:spcPts val="900"/>
              </a:spcBef>
              <a:spcAft>
                <a:spcPts val="0"/>
              </a:spcAft>
              <a:buSzPts val="1400"/>
              <a:buChar char="■"/>
              <a:defRPr sz="1400"/>
            </a:lvl6pPr>
            <a:lvl7pPr indent="-317500" lvl="6" marL="3200400" algn="l">
              <a:lnSpc>
                <a:spcPct val="115000"/>
              </a:lnSpc>
              <a:spcBef>
                <a:spcPts val="900"/>
              </a:spcBef>
              <a:spcAft>
                <a:spcPts val="0"/>
              </a:spcAft>
              <a:buSzPts val="1400"/>
              <a:buChar char="■"/>
              <a:defRPr sz="1400"/>
            </a:lvl7pPr>
            <a:lvl8pPr indent="-317500" lvl="7" marL="3657600" algn="l">
              <a:lnSpc>
                <a:spcPct val="115000"/>
              </a:lnSpc>
              <a:spcBef>
                <a:spcPts val="900"/>
              </a:spcBef>
              <a:spcAft>
                <a:spcPts val="0"/>
              </a:spcAft>
              <a:buSzPts val="1400"/>
              <a:buChar char="■"/>
              <a:defRPr sz="1400"/>
            </a:lvl8pPr>
            <a:lvl9pPr indent="-317500" lvl="8" marL="4114800" algn="l">
              <a:lnSpc>
                <a:spcPct val="115000"/>
              </a:lnSpc>
              <a:spcBef>
                <a:spcPts val="900"/>
              </a:spcBef>
              <a:spcAft>
                <a:spcPts val="900"/>
              </a:spcAft>
              <a:buSzPts val="1400"/>
              <a:buChar char="■"/>
              <a:defRPr sz="1400"/>
            </a:lvl9pPr>
          </a:lstStyle>
          <a:p/>
        </p:txBody>
      </p:sp>
      <p:sp>
        <p:nvSpPr>
          <p:cNvPr id="111" name="Google Shape;111;p13"/>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3000"/>
              <a:buNone/>
              <a:defRPr sz="30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12" name="Google Shape;112;p13"/>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3 columns">
  <p:cSld name="Text Slide_1_2">
    <p:spTree>
      <p:nvGrpSpPr>
        <p:cNvPr id="113" name="Shape 113"/>
        <p:cNvGrpSpPr/>
        <p:nvPr/>
      </p:nvGrpSpPr>
      <p:grpSpPr>
        <a:xfrm>
          <a:off x="0" y="0"/>
          <a:ext cx="0" cy="0"/>
          <a:chOff x="0" y="0"/>
          <a:chExt cx="0" cy="0"/>
        </a:xfrm>
      </p:grpSpPr>
      <p:sp>
        <p:nvSpPr>
          <p:cNvPr id="114" name="Google Shape;114;p14"/>
          <p:cNvSpPr txBox="1"/>
          <p:nvPr>
            <p:ph idx="1" type="body"/>
          </p:nvPr>
        </p:nvSpPr>
        <p:spPr>
          <a:xfrm>
            <a:off x="457200" y="1316725"/>
            <a:ext cx="22671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15152F"/>
              </a:buClr>
              <a:buSzPts val="1200"/>
              <a:buNone/>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sp>
        <p:nvSpPr>
          <p:cNvPr id="115" name="Google Shape;115;p14"/>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16" name="Google Shape;116;p14"/>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17" name="Google Shape;117;p14"/>
          <p:cNvSpPr txBox="1"/>
          <p:nvPr>
            <p:ph idx="3" type="body"/>
          </p:nvPr>
        </p:nvSpPr>
        <p:spPr>
          <a:xfrm>
            <a:off x="3307800" y="1316725"/>
            <a:ext cx="22671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15152F"/>
              </a:buClr>
              <a:buSzPts val="1200"/>
              <a:buNone/>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sp>
        <p:nvSpPr>
          <p:cNvPr id="118" name="Google Shape;118;p14"/>
          <p:cNvSpPr txBox="1"/>
          <p:nvPr>
            <p:ph idx="4" type="body"/>
          </p:nvPr>
        </p:nvSpPr>
        <p:spPr>
          <a:xfrm>
            <a:off x="6158400" y="1316725"/>
            <a:ext cx="22671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15152F"/>
              </a:buClr>
              <a:buSzPts val="1200"/>
              <a:buNone/>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3 columns  - With Graphics">
  <p:cSld name="Text Slide_1_1">
    <p:spTree>
      <p:nvGrpSpPr>
        <p:cNvPr id="119" name="Shape 119"/>
        <p:cNvGrpSpPr/>
        <p:nvPr/>
      </p:nvGrpSpPr>
      <p:grpSpPr>
        <a:xfrm>
          <a:off x="0" y="0"/>
          <a:ext cx="0" cy="0"/>
          <a:chOff x="0" y="0"/>
          <a:chExt cx="0" cy="0"/>
        </a:xfrm>
      </p:grpSpPr>
      <p:sp>
        <p:nvSpPr>
          <p:cNvPr id="120" name="Google Shape;120;p15"/>
          <p:cNvSpPr txBox="1"/>
          <p:nvPr>
            <p:ph idx="1" type="body"/>
          </p:nvPr>
        </p:nvSpPr>
        <p:spPr>
          <a:xfrm>
            <a:off x="457200" y="3496125"/>
            <a:ext cx="2267100" cy="886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76787B"/>
              </a:buClr>
              <a:buSzPts val="1000"/>
              <a:buNone/>
              <a:defRPr sz="1000">
                <a:solidFill>
                  <a:srgbClr val="76787B"/>
                </a:solidFill>
              </a:defRPr>
            </a:lvl1pPr>
            <a:lvl2pPr indent="-292100" lvl="1" marL="914400" algn="l">
              <a:lnSpc>
                <a:spcPct val="115000"/>
              </a:lnSpc>
              <a:spcBef>
                <a:spcPts val="600"/>
              </a:spcBef>
              <a:spcAft>
                <a:spcPts val="0"/>
              </a:spcAft>
              <a:buClr>
                <a:srgbClr val="76787B"/>
              </a:buClr>
              <a:buSzPts val="1000"/>
              <a:buChar char="■"/>
              <a:defRPr sz="1000">
                <a:solidFill>
                  <a:srgbClr val="76787B"/>
                </a:solidFill>
              </a:defRPr>
            </a:lvl2pPr>
            <a:lvl3pPr indent="-292100" lvl="2" marL="1371600" algn="l">
              <a:lnSpc>
                <a:spcPct val="115000"/>
              </a:lnSpc>
              <a:spcBef>
                <a:spcPts val="600"/>
              </a:spcBef>
              <a:spcAft>
                <a:spcPts val="0"/>
              </a:spcAft>
              <a:buClr>
                <a:srgbClr val="76787B"/>
              </a:buClr>
              <a:buSzPts val="1000"/>
              <a:buChar char="■"/>
              <a:defRPr sz="1000">
                <a:solidFill>
                  <a:srgbClr val="76787B"/>
                </a:solidFill>
              </a:defRPr>
            </a:lvl3pPr>
            <a:lvl4pPr indent="-292100" lvl="3" marL="1828800" algn="l">
              <a:lnSpc>
                <a:spcPct val="115000"/>
              </a:lnSpc>
              <a:spcBef>
                <a:spcPts val="600"/>
              </a:spcBef>
              <a:spcAft>
                <a:spcPts val="0"/>
              </a:spcAft>
              <a:buClr>
                <a:srgbClr val="76787B"/>
              </a:buClr>
              <a:buSzPts val="1000"/>
              <a:buChar char="■"/>
              <a:defRPr>
                <a:solidFill>
                  <a:srgbClr val="76787B"/>
                </a:solidFill>
              </a:defRPr>
            </a:lvl4pPr>
            <a:lvl5pPr indent="-292100" lvl="4" marL="2286000" algn="l">
              <a:lnSpc>
                <a:spcPct val="115000"/>
              </a:lnSpc>
              <a:spcBef>
                <a:spcPts val="600"/>
              </a:spcBef>
              <a:spcAft>
                <a:spcPts val="0"/>
              </a:spcAft>
              <a:buClr>
                <a:srgbClr val="76787B"/>
              </a:buClr>
              <a:buSzPts val="1000"/>
              <a:buChar char="■"/>
              <a:defRPr>
                <a:solidFill>
                  <a:srgbClr val="76787B"/>
                </a:solidFill>
              </a:defRPr>
            </a:lvl5pPr>
            <a:lvl6pPr indent="-292100" lvl="5" marL="2743200" algn="l">
              <a:lnSpc>
                <a:spcPct val="115000"/>
              </a:lnSpc>
              <a:spcBef>
                <a:spcPts val="600"/>
              </a:spcBef>
              <a:spcAft>
                <a:spcPts val="0"/>
              </a:spcAft>
              <a:buClr>
                <a:srgbClr val="76787B"/>
              </a:buClr>
              <a:buSzPts val="1000"/>
              <a:buChar char="■"/>
              <a:defRPr>
                <a:solidFill>
                  <a:srgbClr val="76787B"/>
                </a:solidFill>
              </a:defRPr>
            </a:lvl6pPr>
            <a:lvl7pPr indent="-292100" lvl="6" marL="3200400" algn="l">
              <a:lnSpc>
                <a:spcPct val="115000"/>
              </a:lnSpc>
              <a:spcBef>
                <a:spcPts val="600"/>
              </a:spcBef>
              <a:spcAft>
                <a:spcPts val="0"/>
              </a:spcAft>
              <a:buClr>
                <a:srgbClr val="76787B"/>
              </a:buClr>
              <a:buSzPts val="1000"/>
              <a:buChar char="■"/>
              <a:defRPr>
                <a:solidFill>
                  <a:srgbClr val="76787B"/>
                </a:solidFill>
              </a:defRPr>
            </a:lvl7pPr>
            <a:lvl8pPr indent="-292100" lvl="7" marL="3657600" algn="l">
              <a:lnSpc>
                <a:spcPct val="115000"/>
              </a:lnSpc>
              <a:spcBef>
                <a:spcPts val="600"/>
              </a:spcBef>
              <a:spcAft>
                <a:spcPts val="0"/>
              </a:spcAft>
              <a:buClr>
                <a:srgbClr val="76787B"/>
              </a:buClr>
              <a:buSzPts val="1000"/>
              <a:buChar char="■"/>
              <a:defRPr>
                <a:solidFill>
                  <a:srgbClr val="76787B"/>
                </a:solidFill>
              </a:defRPr>
            </a:lvl8pPr>
            <a:lvl9pPr indent="-292100" lvl="8" marL="4114800" algn="l">
              <a:lnSpc>
                <a:spcPct val="115000"/>
              </a:lnSpc>
              <a:spcBef>
                <a:spcPts val="600"/>
              </a:spcBef>
              <a:spcAft>
                <a:spcPts val="600"/>
              </a:spcAft>
              <a:buClr>
                <a:srgbClr val="76787B"/>
              </a:buClr>
              <a:buSzPts val="1000"/>
              <a:buChar char="■"/>
              <a:defRPr>
                <a:solidFill>
                  <a:srgbClr val="76787B"/>
                </a:solidFill>
              </a:defRPr>
            </a:lvl9pPr>
          </a:lstStyle>
          <a:p/>
        </p:txBody>
      </p:sp>
      <p:sp>
        <p:nvSpPr>
          <p:cNvPr id="121" name="Google Shape;121;p15"/>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22" name="Google Shape;122;p15"/>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23" name="Google Shape;123;p15"/>
          <p:cNvSpPr txBox="1"/>
          <p:nvPr>
            <p:ph idx="3" type="body"/>
          </p:nvPr>
        </p:nvSpPr>
        <p:spPr>
          <a:xfrm>
            <a:off x="3307800" y="3496125"/>
            <a:ext cx="2267100" cy="886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76787B"/>
              </a:buClr>
              <a:buSzPts val="1000"/>
              <a:buNone/>
              <a:defRPr sz="1000">
                <a:solidFill>
                  <a:srgbClr val="76787B"/>
                </a:solidFill>
              </a:defRPr>
            </a:lvl1pPr>
            <a:lvl2pPr indent="-292100" lvl="1" marL="914400" algn="l">
              <a:lnSpc>
                <a:spcPct val="115000"/>
              </a:lnSpc>
              <a:spcBef>
                <a:spcPts val="600"/>
              </a:spcBef>
              <a:spcAft>
                <a:spcPts val="0"/>
              </a:spcAft>
              <a:buClr>
                <a:srgbClr val="76787B"/>
              </a:buClr>
              <a:buSzPts val="1000"/>
              <a:buChar char="■"/>
              <a:defRPr sz="1000">
                <a:solidFill>
                  <a:srgbClr val="76787B"/>
                </a:solidFill>
              </a:defRPr>
            </a:lvl2pPr>
            <a:lvl3pPr indent="-292100" lvl="2" marL="1371600" algn="l">
              <a:lnSpc>
                <a:spcPct val="115000"/>
              </a:lnSpc>
              <a:spcBef>
                <a:spcPts val="600"/>
              </a:spcBef>
              <a:spcAft>
                <a:spcPts val="0"/>
              </a:spcAft>
              <a:buClr>
                <a:srgbClr val="76787B"/>
              </a:buClr>
              <a:buSzPts val="1000"/>
              <a:buChar char="■"/>
              <a:defRPr sz="1000">
                <a:solidFill>
                  <a:srgbClr val="76787B"/>
                </a:solidFill>
              </a:defRPr>
            </a:lvl3pPr>
            <a:lvl4pPr indent="-292100" lvl="3" marL="1828800" algn="l">
              <a:lnSpc>
                <a:spcPct val="115000"/>
              </a:lnSpc>
              <a:spcBef>
                <a:spcPts val="600"/>
              </a:spcBef>
              <a:spcAft>
                <a:spcPts val="0"/>
              </a:spcAft>
              <a:buClr>
                <a:srgbClr val="76787B"/>
              </a:buClr>
              <a:buSzPts val="1000"/>
              <a:buChar char="■"/>
              <a:defRPr>
                <a:solidFill>
                  <a:srgbClr val="76787B"/>
                </a:solidFill>
              </a:defRPr>
            </a:lvl4pPr>
            <a:lvl5pPr indent="-292100" lvl="4" marL="2286000" algn="l">
              <a:lnSpc>
                <a:spcPct val="115000"/>
              </a:lnSpc>
              <a:spcBef>
                <a:spcPts val="600"/>
              </a:spcBef>
              <a:spcAft>
                <a:spcPts val="0"/>
              </a:spcAft>
              <a:buClr>
                <a:srgbClr val="76787B"/>
              </a:buClr>
              <a:buSzPts val="1000"/>
              <a:buChar char="■"/>
              <a:defRPr>
                <a:solidFill>
                  <a:srgbClr val="76787B"/>
                </a:solidFill>
              </a:defRPr>
            </a:lvl5pPr>
            <a:lvl6pPr indent="-292100" lvl="5" marL="2743200" algn="l">
              <a:lnSpc>
                <a:spcPct val="115000"/>
              </a:lnSpc>
              <a:spcBef>
                <a:spcPts val="600"/>
              </a:spcBef>
              <a:spcAft>
                <a:spcPts val="0"/>
              </a:spcAft>
              <a:buClr>
                <a:srgbClr val="76787B"/>
              </a:buClr>
              <a:buSzPts val="1000"/>
              <a:buChar char="■"/>
              <a:defRPr>
                <a:solidFill>
                  <a:srgbClr val="76787B"/>
                </a:solidFill>
              </a:defRPr>
            </a:lvl6pPr>
            <a:lvl7pPr indent="-292100" lvl="6" marL="3200400" algn="l">
              <a:lnSpc>
                <a:spcPct val="115000"/>
              </a:lnSpc>
              <a:spcBef>
                <a:spcPts val="600"/>
              </a:spcBef>
              <a:spcAft>
                <a:spcPts val="0"/>
              </a:spcAft>
              <a:buClr>
                <a:srgbClr val="76787B"/>
              </a:buClr>
              <a:buSzPts val="1000"/>
              <a:buChar char="■"/>
              <a:defRPr>
                <a:solidFill>
                  <a:srgbClr val="76787B"/>
                </a:solidFill>
              </a:defRPr>
            </a:lvl7pPr>
            <a:lvl8pPr indent="-292100" lvl="7" marL="3657600" algn="l">
              <a:lnSpc>
                <a:spcPct val="115000"/>
              </a:lnSpc>
              <a:spcBef>
                <a:spcPts val="600"/>
              </a:spcBef>
              <a:spcAft>
                <a:spcPts val="0"/>
              </a:spcAft>
              <a:buClr>
                <a:srgbClr val="76787B"/>
              </a:buClr>
              <a:buSzPts val="1000"/>
              <a:buChar char="■"/>
              <a:defRPr>
                <a:solidFill>
                  <a:srgbClr val="76787B"/>
                </a:solidFill>
              </a:defRPr>
            </a:lvl8pPr>
            <a:lvl9pPr indent="-292100" lvl="8" marL="4114800" algn="l">
              <a:lnSpc>
                <a:spcPct val="115000"/>
              </a:lnSpc>
              <a:spcBef>
                <a:spcPts val="600"/>
              </a:spcBef>
              <a:spcAft>
                <a:spcPts val="600"/>
              </a:spcAft>
              <a:buClr>
                <a:srgbClr val="76787B"/>
              </a:buClr>
              <a:buSzPts val="1000"/>
              <a:buChar char="■"/>
              <a:defRPr>
                <a:solidFill>
                  <a:srgbClr val="76787B"/>
                </a:solidFill>
              </a:defRPr>
            </a:lvl9pPr>
          </a:lstStyle>
          <a:p/>
        </p:txBody>
      </p:sp>
      <p:sp>
        <p:nvSpPr>
          <p:cNvPr id="124" name="Google Shape;124;p15"/>
          <p:cNvSpPr txBox="1"/>
          <p:nvPr>
            <p:ph idx="4" type="body"/>
          </p:nvPr>
        </p:nvSpPr>
        <p:spPr>
          <a:xfrm>
            <a:off x="6158400" y="3496125"/>
            <a:ext cx="2267100" cy="886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76787B"/>
              </a:buClr>
              <a:buSzPts val="1000"/>
              <a:buNone/>
              <a:defRPr sz="1000">
                <a:solidFill>
                  <a:srgbClr val="76787B"/>
                </a:solidFill>
              </a:defRPr>
            </a:lvl1pPr>
            <a:lvl2pPr indent="-292100" lvl="1" marL="914400" algn="l">
              <a:lnSpc>
                <a:spcPct val="115000"/>
              </a:lnSpc>
              <a:spcBef>
                <a:spcPts val="600"/>
              </a:spcBef>
              <a:spcAft>
                <a:spcPts val="0"/>
              </a:spcAft>
              <a:buClr>
                <a:srgbClr val="76787B"/>
              </a:buClr>
              <a:buSzPts val="1000"/>
              <a:buChar char="■"/>
              <a:defRPr sz="1000">
                <a:solidFill>
                  <a:srgbClr val="76787B"/>
                </a:solidFill>
              </a:defRPr>
            </a:lvl2pPr>
            <a:lvl3pPr indent="-292100" lvl="2" marL="1371600" algn="l">
              <a:lnSpc>
                <a:spcPct val="115000"/>
              </a:lnSpc>
              <a:spcBef>
                <a:spcPts val="600"/>
              </a:spcBef>
              <a:spcAft>
                <a:spcPts val="0"/>
              </a:spcAft>
              <a:buClr>
                <a:srgbClr val="76787B"/>
              </a:buClr>
              <a:buSzPts val="1000"/>
              <a:buChar char="■"/>
              <a:defRPr sz="1000">
                <a:solidFill>
                  <a:srgbClr val="76787B"/>
                </a:solidFill>
              </a:defRPr>
            </a:lvl3pPr>
            <a:lvl4pPr indent="-292100" lvl="3" marL="1828800" algn="l">
              <a:lnSpc>
                <a:spcPct val="115000"/>
              </a:lnSpc>
              <a:spcBef>
                <a:spcPts val="600"/>
              </a:spcBef>
              <a:spcAft>
                <a:spcPts val="0"/>
              </a:spcAft>
              <a:buClr>
                <a:srgbClr val="76787B"/>
              </a:buClr>
              <a:buSzPts val="1000"/>
              <a:buChar char="■"/>
              <a:defRPr>
                <a:solidFill>
                  <a:srgbClr val="76787B"/>
                </a:solidFill>
              </a:defRPr>
            </a:lvl4pPr>
            <a:lvl5pPr indent="-292100" lvl="4" marL="2286000" algn="l">
              <a:lnSpc>
                <a:spcPct val="115000"/>
              </a:lnSpc>
              <a:spcBef>
                <a:spcPts val="600"/>
              </a:spcBef>
              <a:spcAft>
                <a:spcPts val="0"/>
              </a:spcAft>
              <a:buClr>
                <a:srgbClr val="76787B"/>
              </a:buClr>
              <a:buSzPts val="1000"/>
              <a:buChar char="■"/>
              <a:defRPr>
                <a:solidFill>
                  <a:srgbClr val="76787B"/>
                </a:solidFill>
              </a:defRPr>
            </a:lvl5pPr>
            <a:lvl6pPr indent="-292100" lvl="5" marL="2743200" algn="l">
              <a:lnSpc>
                <a:spcPct val="115000"/>
              </a:lnSpc>
              <a:spcBef>
                <a:spcPts val="600"/>
              </a:spcBef>
              <a:spcAft>
                <a:spcPts val="0"/>
              </a:spcAft>
              <a:buClr>
                <a:srgbClr val="76787B"/>
              </a:buClr>
              <a:buSzPts val="1000"/>
              <a:buChar char="■"/>
              <a:defRPr>
                <a:solidFill>
                  <a:srgbClr val="76787B"/>
                </a:solidFill>
              </a:defRPr>
            </a:lvl6pPr>
            <a:lvl7pPr indent="-292100" lvl="6" marL="3200400" algn="l">
              <a:lnSpc>
                <a:spcPct val="115000"/>
              </a:lnSpc>
              <a:spcBef>
                <a:spcPts val="600"/>
              </a:spcBef>
              <a:spcAft>
                <a:spcPts val="0"/>
              </a:spcAft>
              <a:buClr>
                <a:srgbClr val="76787B"/>
              </a:buClr>
              <a:buSzPts val="1000"/>
              <a:buChar char="■"/>
              <a:defRPr>
                <a:solidFill>
                  <a:srgbClr val="76787B"/>
                </a:solidFill>
              </a:defRPr>
            </a:lvl7pPr>
            <a:lvl8pPr indent="-292100" lvl="7" marL="3657600" algn="l">
              <a:lnSpc>
                <a:spcPct val="115000"/>
              </a:lnSpc>
              <a:spcBef>
                <a:spcPts val="600"/>
              </a:spcBef>
              <a:spcAft>
                <a:spcPts val="0"/>
              </a:spcAft>
              <a:buClr>
                <a:srgbClr val="76787B"/>
              </a:buClr>
              <a:buSzPts val="1000"/>
              <a:buChar char="■"/>
              <a:defRPr>
                <a:solidFill>
                  <a:srgbClr val="76787B"/>
                </a:solidFill>
              </a:defRPr>
            </a:lvl8pPr>
            <a:lvl9pPr indent="-292100" lvl="8" marL="4114800" algn="l">
              <a:lnSpc>
                <a:spcPct val="115000"/>
              </a:lnSpc>
              <a:spcBef>
                <a:spcPts val="600"/>
              </a:spcBef>
              <a:spcAft>
                <a:spcPts val="600"/>
              </a:spcAft>
              <a:buClr>
                <a:srgbClr val="76787B"/>
              </a:buClr>
              <a:buSzPts val="1000"/>
              <a:buChar char="■"/>
              <a:defRPr>
                <a:solidFill>
                  <a:srgbClr val="76787B"/>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2 columns  - With Graphics">
  <p:cSld name="Text Slide_1_1_1">
    <p:spTree>
      <p:nvGrpSpPr>
        <p:cNvPr id="125" name="Shape 125"/>
        <p:cNvGrpSpPr/>
        <p:nvPr/>
      </p:nvGrpSpPr>
      <p:grpSpPr>
        <a:xfrm>
          <a:off x="0" y="0"/>
          <a:ext cx="0" cy="0"/>
          <a:chOff x="0" y="0"/>
          <a:chExt cx="0" cy="0"/>
        </a:xfrm>
      </p:grpSpPr>
      <p:sp>
        <p:nvSpPr>
          <p:cNvPr id="126" name="Google Shape;126;p16"/>
          <p:cNvSpPr txBox="1"/>
          <p:nvPr>
            <p:ph idx="1" type="body"/>
          </p:nvPr>
        </p:nvSpPr>
        <p:spPr>
          <a:xfrm>
            <a:off x="4661700" y="3496125"/>
            <a:ext cx="3763800" cy="886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76787B"/>
              </a:buClr>
              <a:buSzPts val="1000"/>
              <a:buNone/>
              <a:defRPr sz="1000">
                <a:solidFill>
                  <a:srgbClr val="76787B"/>
                </a:solidFill>
              </a:defRPr>
            </a:lvl1pPr>
            <a:lvl2pPr indent="-292100" lvl="1" marL="914400" algn="l">
              <a:lnSpc>
                <a:spcPct val="115000"/>
              </a:lnSpc>
              <a:spcBef>
                <a:spcPts val="600"/>
              </a:spcBef>
              <a:spcAft>
                <a:spcPts val="0"/>
              </a:spcAft>
              <a:buClr>
                <a:srgbClr val="76787B"/>
              </a:buClr>
              <a:buSzPts val="1000"/>
              <a:buChar char="■"/>
              <a:defRPr sz="1000">
                <a:solidFill>
                  <a:srgbClr val="76787B"/>
                </a:solidFill>
              </a:defRPr>
            </a:lvl2pPr>
            <a:lvl3pPr indent="-292100" lvl="2" marL="1371600" algn="l">
              <a:lnSpc>
                <a:spcPct val="115000"/>
              </a:lnSpc>
              <a:spcBef>
                <a:spcPts val="600"/>
              </a:spcBef>
              <a:spcAft>
                <a:spcPts val="0"/>
              </a:spcAft>
              <a:buClr>
                <a:srgbClr val="76787B"/>
              </a:buClr>
              <a:buSzPts val="1000"/>
              <a:buChar char="■"/>
              <a:defRPr sz="1000">
                <a:solidFill>
                  <a:srgbClr val="76787B"/>
                </a:solidFill>
              </a:defRPr>
            </a:lvl3pPr>
            <a:lvl4pPr indent="-292100" lvl="3" marL="1828800" algn="l">
              <a:lnSpc>
                <a:spcPct val="115000"/>
              </a:lnSpc>
              <a:spcBef>
                <a:spcPts val="600"/>
              </a:spcBef>
              <a:spcAft>
                <a:spcPts val="0"/>
              </a:spcAft>
              <a:buClr>
                <a:srgbClr val="76787B"/>
              </a:buClr>
              <a:buSzPts val="1000"/>
              <a:buChar char="■"/>
              <a:defRPr>
                <a:solidFill>
                  <a:srgbClr val="76787B"/>
                </a:solidFill>
              </a:defRPr>
            </a:lvl4pPr>
            <a:lvl5pPr indent="-292100" lvl="4" marL="2286000" algn="l">
              <a:lnSpc>
                <a:spcPct val="115000"/>
              </a:lnSpc>
              <a:spcBef>
                <a:spcPts val="600"/>
              </a:spcBef>
              <a:spcAft>
                <a:spcPts val="0"/>
              </a:spcAft>
              <a:buClr>
                <a:srgbClr val="76787B"/>
              </a:buClr>
              <a:buSzPts val="1000"/>
              <a:buChar char="■"/>
              <a:defRPr>
                <a:solidFill>
                  <a:srgbClr val="76787B"/>
                </a:solidFill>
              </a:defRPr>
            </a:lvl5pPr>
            <a:lvl6pPr indent="-292100" lvl="5" marL="2743200" algn="l">
              <a:lnSpc>
                <a:spcPct val="115000"/>
              </a:lnSpc>
              <a:spcBef>
                <a:spcPts val="600"/>
              </a:spcBef>
              <a:spcAft>
                <a:spcPts val="0"/>
              </a:spcAft>
              <a:buClr>
                <a:srgbClr val="76787B"/>
              </a:buClr>
              <a:buSzPts val="1000"/>
              <a:buChar char="■"/>
              <a:defRPr>
                <a:solidFill>
                  <a:srgbClr val="76787B"/>
                </a:solidFill>
              </a:defRPr>
            </a:lvl6pPr>
            <a:lvl7pPr indent="-292100" lvl="6" marL="3200400" algn="l">
              <a:lnSpc>
                <a:spcPct val="115000"/>
              </a:lnSpc>
              <a:spcBef>
                <a:spcPts val="600"/>
              </a:spcBef>
              <a:spcAft>
                <a:spcPts val="0"/>
              </a:spcAft>
              <a:buClr>
                <a:srgbClr val="76787B"/>
              </a:buClr>
              <a:buSzPts val="1000"/>
              <a:buChar char="■"/>
              <a:defRPr>
                <a:solidFill>
                  <a:srgbClr val="76787B"/>
                </a:solidFill>
              </a:defRPr>
            </a:lvl7pPr>
            <a:lvl8pPr indent="-292100" lvl="7" marL="3657600" algn="l">
              <a:lnSpc>
                <a:spcPct val="115000"/>
              </a:lnSpc>
              <a:spcBef>
                <a:spcPts val="600"/>
              </a:spcBef>
              <a:spcAft>
                <a:spcPts val="0"/>
              </a:spcAft>
              <a:buClr>
                <a:srgbClr val="76787B"/>
              </a:buClr>
              <a:buSzPts val="1000"/>
              <a:buChar char="■"/>
              <a:defRPr>
                <a:solidFill>
                  <a:srgbClr val="76787B"/>
                </a:solidFill>
              </a:defRPr>
            </a:lvl8pPr>
            <a:lvl9pPr indent="-292100" lvl="8" marL="4114800" algn="l">
              <a:lnSpc>
                <a:spcPct val="115000"/>
              </a:lnSpc>
              <a:spcBef>
                <a:spcPts val="600"/>
              </a:spcBef>
              <a:spcAft>
                <a:spcPts val="600"/>
              </a:spcAft>
              <a:buClr>
                <a:srgbClr val="76787B"/>
              </a:buClr>
              <a:buSzPts val="1000"/>
              <a:buChar char="■"/>
              <a:defRPr>
                <a:solidFill>
                  <a:srgbClr val="76787B"/>
                </a:solidFill>
              </a:defRPr>
            </a:lvl9pPr>
          </a:lstStyle>
          <a:p/>
        </p:txBody>
      </p:sp>
      <p:sp>
        <p:nvSpPr>
          <p:cNvPr id="127" name="Google Shape;127;p16"/>
          <p:cNvSpPr txBox="1"/>
          <p:nvPr>
            <p:ph idx="2" type="body"/>
          </p:nvPr>
        </p:nvSpPr>
        <p:spPr>
          <a:xfrm>
            <a:off x="457200" y="3496125"/>
            <a:ext cx="3763800" cy="886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76787B"/>
              </a:buClr>
              <a:buSzPts val="1000"/>
              <a:buNone/>
              <a:defRPr sz="1000">
                <a:solidFill>
                  <a:srgbClr val="76787B"/>
                </a:solidFill>
              </a:defRPr>
            </a:lvl1pPr>
            <a:lvl2pPr indent="-292100" lvl="1" marL="914400" algn="l">
              <a:lnSpc>
                <a:spcPct val="115000"/>
              </a:lnSpc>
              <a:spcBef>
                <a:spcPts val="600"/>
              </a:spcBef>
              <a:spcAft>
                <a:spcPts val="0"/>
              </a:spcAft>
              <a:buClr>
                <a:srgbClr val="76787B"/>
              </a:buClr>
              <a:buSzPts val="1000"/>
              <a:buChar char="■"/>
              <a:defRPr sz="1000">
                <a:solidFill>
                  <a:srgbClr val="76787B"/>
                </a:solidFill>
              </a:defRPr>
            </a:lvl2pPr>
            <a:lvl3pPr indent="-292100" lvl="2" marL="1371600" algn="l">
              <a:lnSpc>
                <a:spcPct val="115000"/>
              </a:lnSpc>
              <a:spcBef>
                <a:spcPts val="600"/>
              </a:spcBef>
              <a:spcAft>
                <a:spcPts val="0"/>
              </a:spcAft>
              <a:buClr>
                <a:srgbClr val="76787B"/>
              </a:buClr>
              <a:buSzPts val="1000"/>
              <a:buChar char="■"/>
              <a:defRPr sz="1000">
                <a:solidFill>
                  <a:srgbClr val="76787B"/>
                </a:solidFill>
              </a:defRPr>
            </a:lvl3pPr>
            <a:lvl4pPr indent="-292100" lvl="3" marL="1828800" algn="l">
              <a:lnSpc>
                <a:spcPct val="115000"/>
              </a:lnSpc>
              <a:spcBef>
                <a:spcPts val="600"/>
              </a:spcBef>
              <a:spcAft>
                <a:spcPts val="0"/>
              </a:spcAft>
              <a:buClr>
                <a:srgbClr val="76787B"/>
              </a:buClr>
              <a:buSzPts val="1000"/>
              <a:buChar char="■"/>
              <a:defRPr>
                <a:solidFill>
                  <a:srgbClr val="76787B"/>
                </a:solidFill>
              </a:defRPr>
            </a:lvl4pPr>
            <a:lvl5pPr indent="-292100" lvl="4" marL="2286000" algn="l">
              <a:lnSpc>
                <a:spcPct val="115000"/>
              </a:lnSpc>
              <a:spcBef>
                <a:spcPts val="600"/>
              </a:spcBef>
              <a:spcAft>
                <a:spcPts val="0"/>
              </a:spcAft>
              <a:buClr>
                <a:srgbClr val="76787B"/>
              </a:buClr>
              <a:buSzPts val="1000"/>
              <a:buChar char="■"/>
              <a:defRPr>
                <a:solidFill>
                  <a:srgbClr val="76787B"/>
                </a:solidFill>
              </a:defRPr>
            </a:lvl5pPr>
            <a:lvl6pPr indent="-292100" lvl="5" marL="2743200" algn="l">
              <a:lnSpc>
                <a:spcPct val="115000"/>
              </a:lnSpc>
              <a:spcBef>
                <a:spcPts val="600"/>
              </a:spcBef>
              <a:spcAft>
                <a:spcPts val="0"/>
              </a:spcAft>
              <a:buClr>
                <a:srgbClr val="76787B"/>
              </a:buClr>
              <a:buSzPts val="1000"/>
              <a:buChar char="■"/>
              <a:defRPr>
                <a:solidFill>
                  <a:srgbClr val="76787B"/>
                </a:solidFill>
              </a:defRPr>
            </a:lvl6pPr>
            <a:lvl7pPr indent="-292100" lvl="6" marL="3200400" algn="l">
              <a:lnSpc>
                <a:spcPct val="115000"/>
              </a:lnSpc>
              <a:spcBef>
                <a:spcPts val="600"/>
              </a:spcBef>
              <a:spcAft>
                <a:spcPts val="0"/>
              </a:spcAft>
              <a:buClr>
                <a:srgbClr val="76787B"/>
              </a:buClr>
              <a:buSzPts val="1000"/>
              <a:buChar char="■"/>
              <a:defRPr>
                <a:solidFill>
                  <a:srgbClr val="76787B"/>
                </a:solidFill>
              </a:defRPr>
            </a:lvl7pPr>
            <a:lvl8pPr indent="-292100" lvl="7" marL="3657600" algn="l">
              <a:lnSpc>
                <a:spcPct val="115000"/>
              </a:lnSpc>
              <a:spcBef>
                <a:spcPts val="600"/>
              </a:spcBef>
              <a:spcAft>
                <a:spcPts val="0"/>
              </a:spcAft>
              <a:buClr>
                <a:srgbClr val="76787B"/>
              </a:buClr>
              <a:buSzPts val="1000"/>
              <a:buChar char="■"/>
              <a:defRPr>
                <a:solidFill>
                  <a:srgbClr val="76787B"/>
                </a:solidFill>
              </a:defRPr>
            </a:lvl8pPr>
            <a:lvl9pPr indent="-292100" lvl="8" marL="4114800" algn="l">
              <a:lnSpc>
                <a:spcPct val="115000"/>
              </a:lnSpc>
              <a:spcBef>
                <a:spcPts val="600"/>
              </a:spcBef>
              <a:spcAft>
                <a:spcPts val="600"/>
              </a:spcAft>
              <a:buClr>
                <a:srgbClr val="76787B"/>
              </a:buClr>
              <a:buSzPts val="1000"/>
              <a:buChar char="■"/>
              <a:defRPr>
                <a:solidFill>
                  <a:srgbClr val="76787B"/>
                </a:solidFill>
              </a:defRPr>
            </a:lvl9pPr>
          </a:lstStyle>
          <a:p/>
        </p:txBody>
      </p:sp>
      <p:sp>
        <p:nvSpPr>
          <p:cNvPr id="128" name="Google Shape;128;p16"/>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29" name="Google Shape;129;p16"/>
          <p:cNvSpPr txBox="1"/>
          <p:nvPr>
            <p:ph idx="3"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Stat">
  <p:cSld name="Text Slide_1_1_1_1">
    <p:spTree>
      <p:nvGrpSpPr>
        <p:cNvPr id="130" name="Shape 130"/>
        <p:cNvGrpSpPr/>
        <p:nvPr/>
      </p:nvGrpSpPr>
      <p:grpSpPr>
        <a:xfrm>
          <a:off x="0" y="0"/>
          <a:ext cx="0" cy="0"/>
          <a:chOff x="0" y="0"/>
          <a:chExt cx="0" cy="0"/>
        </a:xfrm>
      </p:grpSpPr>
      <p:sp>
        <p:nvSpPr>
          <p:cNvPr id="131" name="Google Shape;131;p17"/>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32" name="Google Shape;132;p17"/>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33" name="Google Shape;133;p17"/>
          <p:cNvSpPr txBox="1"/>
          <p:nvPr>
            <p:ph idx="2" type="subTitle"/>
          </p:nvPr>
        </p:nvSpPr>
        <p:spPr>
          <a:xfrm>
            <a:off x="402200" y="1217350"/>
            <a:ext cx="2557800" cy="2060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00"/>
              <a:buNone/>
              <a:defRPr sz="9600">
                <a:solidFill>
                  <a:srgbClr val="CB2233"/>
                </a:solidFill>
                <a:latin typeface="Roboto Slab"/>
                <a:ea typeface="Roboto Slab"/>
                <a:cs typeface="Roboto Slab"/>
                <a:sym typeface="Roboto Slab"/>
              </a:defRPr>
            </a:lvl1pPr>
            <a:lvl2pPr lvl="1" algn="l">
              <a:lnSpc>
                <a:spcPct val="115000"/>
              </a:lnSpc>
              <a:spcBef>
                <a:spcPts val="0"/>
              </a:spcBef>
              <a:spcAft>
                <a:spcPts val="0"/>
              </a:spcAft>
              <a:buSzPts val="500"/>
              <a:buNone/>
              <a:defRPr>
                <a:solidFill>
                  <a:srgbClr val="CB2233"/>
                </a:solidFill>
              </a:defRPr>
            </a:lvl2pPr>
            <a:lvl3pPr lvl="2" algn="l">
              <a:lnSpc>
                <a:spcPct val="115000"/>
              </a:lnSpc>
              <a:spcBef>
                <a:spcPts val="600"/>
              </a:spcBef>
              <a:spcAft>
                <a:spcPts val="0"/>
              </a:spcAft>
              <a:buSzPts val="500"/>
              <a:buNone/>
              <a:defRPr>
                <a:solidFill>
                  <a:srgbClr val="CB2233"/>
                </a:solidFill>
              </a:defRPr>
            </a:lvl3pPr>
            <a:lvl4pPr lvl="3" algn="l">
              <a:lnSpc>
                <a:spcPct val="115000"/>
              </a:lnSpc>
              <a:spcBef>
                <a:spcPts val="600"/>
              </a:spcBef>
              <a:spcAft>
                <a:spcPts val="0"/>
              </a:spcAft>
              <a:buSzPts val="500"/>
              <a:buNone/>
              <a:defRPr>
                <a:solidFill>
                  <a:srgbClr val="CB2233"/>
                </a:solidFill>
              </a:defRPr>
            </a:lvl4pPr>
            <a:lvl5pPr lvl="4" algn="l">
              <a:lnSpc>
                <a:spcPct val="115000"/>
              </a:lnSpc>
              <a:spcBef>
                <a:spcPts val="600"/>
              </a:spcBef>
              <a:spcAft>
                <a:spcPts val="0"/>
              </a:spcAft>
              <a:buSzPts val="500"/>
              <a:buNone/>
              <a:defRPr>
                <a:solidFill>
                  <a:srgbClr val="CB2233"/>
                </a:solidFill>
              </a:defRPr>
            </a:lvl5pPr>
            <a:lvl6pPr lvl="5" algn="l">
              <a:lnSpc>
                <a:spcPct val="115000"/>
              </a:lnSpc>
              <a:spcBef>
                <a:spcPts val="600"/>
              </a:spcBef>
              <a:spcAft>
                <a:spcPts val="0"/>
              </a:spcAft>
              <a:buSzPts val="500"/>
              <a:buNone/>
              <a:defRPr>
                <a:solidFill>
                  <a:srgbClr val="CB2233"/>
                </a:solidFill>
              </a:defRPr>
            </a:lvl6pPr>
            <a:lvl7pPr lvl="6" algn="l">
              <a:lnSpc>
                <a:spcPct val="115000"/>
              </a:lnSpc>
              <a:spcBef>
                <a:spcPts val="600"/>
              </a:spcBef>
              <a:spcAft>
                <a:spcPts val="0"/>
              </a:spcAft>
              <a:buSzPts val="500"/>
              <a:buNone/>
              <a:defRPr>
                <a:solidFill>
                  <a:srgbClr val="CB2233"/>
                </a:solidFill>
              </a:defRPr>
            </a:lvl7pPr>
            <a:lvl8pPr lvl="7" algn="l">
              <a:lnSpc>
                <a:spcPct val="115000"/>
              </a:lnSpc>
              <a:spcBef>
                <a:spcPts val="600"/>
              </a:spcBef>
              <a:spcAft>
                <a:spcPts val="0"/>
              </a:spcAft>
              <a:buSzPts val="500"/>
              <a:buNone/>
              <a:defRPr>
                <a:solidFill>
                  <a:srgbClr val="CB2233"/>
                </a:solidFill>
              </a:defRPr>
            </a:lvl8pPr>
            <a:lvl9pPr lvl="8" algn="l">
              <a:lnSpc>
                <a:spcPct val="115000"/>
              </a:lnSpc>
              <a:spcBef>
                <a:spcPts val="600"/>
              </a:spcBef>
              <a:spcAft>
                <a:spcPts val="600"/>
              </a:spcAft>
              <a:buSzPts val="500"/>
              <a:buNone/>
              <a:defRPr>
                <a:solidFill>
                  <a:srgbClr val="CB2233"/>
                </a:solidFill>
              </a:defRPr>
            </a:lvl9pPr>
          </a:lstStyle>
          <a:p/>
        </p:txBody>
      </p:sp>
      <p:sp>
        <p:nvSpPr>
          <p:cNvPr id="134" name="Google Shape;134;p17"/>
          <p:cNvSpPr txBox="1"/>
          <p:nvPr>
            <p:ph idx="3" type="subTitle"/>
          </p:nvPr>
        </p:nvSpPr>
        <p:spPr>
          <a:xfrm>
            <a:off x="2832775" y="1518100"/>
            <a:ext cx="5429700" cy="9144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sz="2400">
                <a:solidFill>
                  <a:srgbClr val="15152F"/>
                </a:solidFill>
                <a:latin typeface="Roboto"/>
                <a:ea typeface="Roboto"/>
                <a:cs typeface="Roboto"/>
                <a:sym typeface="Roboto"/>
              </a:defRPr>
            </a:lvl1pPr>
            <a:lvl2pPr lvl="1" algn="l">
              <a:lnSpc>
                <a:spcPct val="115000"/>
              </a:lnSpc>
              <a:spcBef>
                <a:spcPts val="600"/>
              </a:spcBef>
              <a:spcAft>
                <a:spcPts val="0"/>
              </a:spcAft>
              <a:buSzPts val="500"/>
              <a:buNone/>
              <a:defRPr/>
            </a:lvl2pPr>
            <a:lvl3pPr lvl="2" algn="l">
              <a:lnSpc>
                <a:spcPct val="115000"/>
              </a:lnSpc>
              <a:spcBef>
                <a:spcPts val="600"/>
              </a:spcBef>
              <a:spcAft>
                <a:spcPts val="0"/>
              </a:spcAft>
              <a:buSzPts val="500"/>
              <a:buNone/>
              <a:defRPr/>
            </a:lvl3pPr>
            <a:lvl4pPr lvl="3" algn="l">
              <a:lnSpc>
                <a:spcPct val="115000"/>
              </a:lnSpc>
              <a:spcBef>
                <a:spcPts val="600"/>
              </a:spcBef>
              <a:spcAft>
                <a:spcPts val="0"/>
              </a:spcAft>
              <a:buSzPts val="500"/>
              <a:buNone/>
              <a:defRPr/>
            </a:lvl4pPr>
            <a:lvl5pPr lvl="4" algn="l">
              <a:lnSpc>
                <a:spcPct val="115000"/>
              </a:lnSpc>
              <a:spcBef>
                <a:spcPts val="600"/>
              </a:spcBef>
              <a:spcAft>
                <a:spcPts val="0"/>
              </a:spcAft>
              <a:buSzPts val="500"/>
              <a:buNone/>
              <a:defRPr/>
            </a:lvl5pPr>
            <a:lvl6pPr lvl="5" algn="l">
              <a:lnSpc>
                <a:spcPct val="115000"/>
              </a:lnSpc>
              <a:spcBef>
                <a:spcPts val="600"/>
              </a:spcBef>
              <a:spcAft>
                <a:spcPts val="0"/>
              </a:spcAft>
              <a:buSzPts val="500"/>
              <a:buNone/>
              <a:defRPr/>
            </a:lvl6pPr>
            <a:lvl7pPr lvl="6" algn="l">
              <a:lnSpc>
                <a:spcPct val="115000"/>
              </a:lnSpc>
              <a:spcBef>
                <a:spcPts val="600"/>
              </a:spcBef>
              <a:spcAft>
                <a:spcPts val="0"/>
              </a:spcAft>
              <a:buSzPts val="500"/>
              <a:buNone/>
              <a:defRPr/>
            </a:lvl7pPr>
            <a:lvl8pPr lvl="7" algn="l">
              <a:lnSpc>
                <a:spcPct val="115000"/>
              </a:lnSpc>
              <a:spcBef>
                <a:spcPts val="600"/>
              </a:spcBef>
              <a:spcAft>
                <a:spcPts val="0"/>
              </a:spcAft>
              <a:buSzPts val="500"/>
              <a:buNone/>
              <a:defRPr/>
            </a:lvl8pPr>
            <a:lvl9pPr lvl="8" algn="l">
              <a:lnSpc>
                <a:spcPct val="115000"/>
              </a:lnSpc>
              <a:spcBef>
                <a:spcPts val="600"/>
              </a:spcBef>
              <a:spcAft>
                <a:spcPts val="600"/>
              </a:spcAft>
              <a:buSzPts val="500"/>
              <a:buNone/>
              <a:defRPr/>
            </a:lvl9pPr>
          </a:lstStyle>
          <a:p/>
        </p:txBody>
      </p:sp>
      <p:sp>
        <p:nvSpPr>
          <p:cNvPr id="135" name="Google Shape;135;p17"/>
          <p:cNvSpPr txBox="1"/>
          <p:nvPr>
            <p:ph idx="4" type="body"/>
          </p:nvPr>
        </p:nvSpPr>
        <p:spPr>
          <a:xfrm>
            <a:off x="2832775" y="2569473"/>
            <a:ext cx="5429700" cy="1674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15152F"/>
              </a:buClr>
              <a:buSzPts val="1200"/>
              <a:buNone/>
              <a:defRPr>
                <a:solidFill>
                  <a:srgbClr val="15152F"/>
                </a:solidFill>
              </a:defRPr>
            </a:lvl1pPr>
            <a:lvl2pPr indent="-304800" lvl="1" marL="914400" algn="l">
              <a:lnSpc>
                <a:spcPct val="115000"/>
              </a:lnSpc>
              <a:spcBef>
                <a:spcPts val="600"/>
              </a:spcBef>
              <a:spcAft>
                <a:spcPts val="0"/>
              </a:spcAft>
              <a:buClr>
                <a:srgbClr val="15152F"/>
              </a:buClr>
              <a:buSzPts val="1200"/>
              <a:buChar char="■"/>
              <a:defRPr sz="1200">
                <a:solidFill>
                  <a:srgbClr val="15152F"/>
                </a:solidFill>
              </a:defRPr>
            </a:lvl2pPr>
            <a:lvl3pPr indent="-304800" lvl="2" marL="1371600" algn="l">
              <a:lnSpc>
                <a:spcPct val="115000"/>
              </a:lnSpc>
              <a:spcBef>
                <a:spcPts val="600"/>
              </a:spcBef>
              <a:spcAft>
                <a:spcPts val="0"/>
              </a:spcAft>
              <a:buClr>
                <a:srgbClr val="15152F"/>
              </a:buClr>
              <a:buSzPts val="1200"/>
              <a:buChar char="■"/>
              <a:defRPr sz="1200">
                <a:solidFill>
                  <a:srgbClr val="15152F"/>
                </a:solidFill>
              </a:defRPr>
            </a:lvl3pPr>
            <a:lvl4pPr indent="-304800" lvl="3" marL="1828800" algn="l">
              <a:lnSpc>
                <a:spcPct val="115000"/>
              </a:lnSpc>
              <a:spcBef>
                <a:spcPts val="600"/>
              </a:spcBef>
              <a:spcAft>
                <a:spcPts val="0"/>
              </a:spcAft>
              <a:buClr>
                <a:srgbClr val="15152F"/>
              </a:buClr>
              <a:buSzPts val="1200"/>
              <a:buChar char="■"/>
              <a:defRPr sz="1200">
                <a:solidFill>
                  <a:srgbClr val="15152F"/>
                </a:solidFill>
              </a:defRPr>
            </a:lvl4pPr>
            <a:lvl5pPr indent="-304800" lvl="4" marL="2286000" algn="l">
              <a:lnSpc>
                <a:spcPct val="115000"/>
              </a:lnSpc>
              <a:spcBef>
                <a:spcPts val="600"/>
              </a:spcBef>
              <a:spcAft>
                <a:spcPts val="0"/>
              </a:spcAft>
              <a:buClr>
                <a:srgbClr val="15152F"/>
              </a:buClr>
              <a:buSzPts val="1200"/>
              <a:buChar char="■"/>
              <a:defRPr sz="1200">
                <a:solidFill>
                  <a:srgbClr val="15152F"/>
                </a:solidFill>
              </a:defRPr>
            </a:lvl5pPr>
            <a:lvl6pPr indent="-304800" lvl="5" marL="2743200" algn="l">
              <a:lnSpc>
                <a:spcPct val="115000"/>
              </a:lnSpc>
              <a:spcBef>
                <a:spcPts val="600"/>
              </a:spcBef>
              <a:spcAft>
                <a:spcPts val="0"/>
              </a:spcAft>
              <a:buClr>
                <a:srgbClr val="15152F"/>
              </a:buClr>
              <a:buSzPts val="1200"/>
              <a:buChar char="■"/>
              <a:defRPr sz="1200">
                <a:solidFill>
                  <a:srgbClr val="15152F"/>
                </a:solidFill>
              </a:defRPr>
            </a:lvl6pPr>
            <a:lvl7pPr indent="-304800" lvl="6" marL="3200400" algn="l">
              <a:lnSpc>
                <a:spcPct val="115000"/>
              </a:lnSpc>
              <a:spcBef>
                <a:spcPts val="600"/>
              </a:spcBef>
              <a:spcAft>
                <a:spcPts val="0"/>
              </a:spcAft>
              <a:buClr>
                <a:srgbClr val="15152F"/>
              </a:buClr>
              <a:buSzPts val="1200"/>
              <a:buChar char="■"/>
              <a:defRPr sz="1200">
                <a:solidFill>
                  <a:srgbClr val="15152F"/>
                </a:solidFill>
              </a:defRPr>
            </a:lvl7pPr>
            <a:lvl8pPr indent="-304800" lvl="7" marL="3657600" algn="l">
              <a:lnSpc>
                <a:spcPct val="115000"/>
              </a:lnSpc>
              <a:spcBef>
                <a:spcPts val="600"/>
              </a:spcBef>
              <a:spcAft>
                <a:spcPts val="0"/>
              </a:spcAft>
              <a:buClr>
                <a:srgbClr val="15152F"/>
              </a:buClr>
              <a:buSzPts val="1200"/>
              <a:buChar char="■"/>
              <a:defRPr sz="1200">
                <a:solidFill>
                  <a:srgbClr val="15152F"/>
                </a:solidFill>
              </a:defRPr>
            </a:lvl8pPr>
            <a:lvl9pPr indent="-304800" lvl="8" marL="4114800" algn="l">
              <a:lnSpc>
                <a:spcPct val="115000"/>
              </a:lnSpc>
              <a:spcBef>
                <a:spcPts val="600"/>
              </a:spcBef>
              <a:spcAft>
                <a:spcPts val="600"/>
              </a:spcAft>
              <a:buClr>
                <a:srgbClr val="15152F"/>
              </a:buClr>
              <a:buSzPts val="1200"/>
              <a:buChar char="■"/>
              <a:defRPr sz="1200">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 Left Photo">
  <p:cSld name="CUSTOM_2">
    <p:spTree>
      <p:nvGrpSpPr>
        <p:cNvPr id="136" name="Shape 136"/>
        <p:cNvGrpSpPr/>
        <p:nvPr/>
      </p:nvGrpSpPr>
      <p:grpSpPr>
        <a:xfrm>
          <a:off x="0" y="0"/>
          <a:ext cx="0" cy="0"/>
          <a:chOff x="0" y="0"/>
          <a:chExt cx="0" cy="0"/>
        </a:xfrm>
      </p:grpSpPr>
      <p:sp>
        <p:nvSpPr>
          <p:cNvPr id="137" name="Google Shape;137;p18"/>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8"/>
          <p:cNvSpPr txBox="1"/>
          <p:nvPr>
            <p:ph type="title"/>
          </p:nvPr>
        </p:nvSpPr>
        <p:spPr>
          <a:xfrm>
            <a:off x="4879950" y="440175"/>
            <a:ext cx="39639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sz="2200"/>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p:txBody>
      </p:sp>
      <p:sp>
        <p:nvSpPr>
          <p:cNvPr id="139" name="Google Shape;139;p18"/>
          <p:cNvSpPr txBox="1"/>
          <p:nvPr>
            <p:ph idx="1" type="body"/>
          </p:nvPr>
        </p:nvSpPr>
        <p:spPr>
          <a:xfrm>
            <a:off x="4879950" y="1058225"/>
            <a:ext cx="3963900" cy="3680100"/>
          </a:xfrm>
          <a:prstGeom prst="rect">
            <a:avLst/>
          </a:prstGeom>
          <a:noFill/>
          <a:ln>
            <a:noFill/>
          </a:ln>
          <a:effectLst>
            <a:outerShdw blurRad="57150" rotWithShape="0" algn="bl" dir="5400000" dist="19050">
              <a:srgbClr val="000000">
                <a:alpha val="0"/>
              </a:srgbClr>
            </a:outerShdw>
            <a:reflection blurRad="0" dir="5400000" dist="38100" endA="0" fadeDir="5400012" kx="0" rotWithShape="0" algn="bl" stPos="0" sy="-100000" ky="0"/>
          </a:effectLst>
        </p:spPr>
        <p:txBody>
          <a:bodyPr anchorCtr="0" anchor="t" bIns="0" lIns="0" spcFirstLastPara="1" rIns="0" wrap="square" tIns="0">
            <a:noAutofit/>
          </a:bodyPr>
          <a:lstStyle>
            <a:lvl1pPr indent="-304800" lvl="0" marL="457200" algn="l">
              <a:lnSpc>
                <a:spcPct val="115000"/>
              </a:lnSpc>
              <a:spcBef>
                <a:spcPts val="0"/>
              </a:spcBef>
              <a:spcAft>
                <a:spcPts val="0"/>
              </a:spcAft>
              <a:buClr>
                <a:srgbClr val="15152F"/>
              </a:buClr>
              <a:buSzPts val="1200"/>
              <a:buChar char="■"/>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grpSp>
        <p:nvGrpSpPr>
          <p:cNvPr id="140" name="Google Shape;140;p18"/>
          <p:cNvGrpSpPr/>
          <p:nvPr/>
        </p:nvGrpSpPr>
        <p:grpSpPr>
          <a:xfrm>
            <a:off x="187035" y="185147"/>
            <a:ext cx="276082" cy="276082"/>
            <a:chOff x="1190625" y="238125"/>
            <a:chExt cx="5238750" cy="5238750"/>
          </a:xfrm>
        </p:grpSpPr>
        <p:sp>
          <p:nvSpPr>
            <p:cNvPr id="141" name="Google Shape;141;p1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5" name="Google Shape;145;p18"/>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CB2233"/>
                </a:solidFill>
                <a:latin typeface="Roboto"/>
                <a:ea typeface="Roboto"/>
                <a:cs typeface="Roboto"/>
                <a:sym typeface="Roboto"/>
              </a:rPr>
              <a:t>x</a:t>
            </a: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000000"/>
                </a:solidFill>
                <a:latin typeface="Roboto Light"/>
                <a:ea typeface="Roboto Light"/>
                <a:cs typeface="Roboto Light"/>
                <a:sym typeface="Roboto Light"/>
              </a:rPr>
              <a:t> </a:t>
            </a:r>
            <a:r>
              <a:rPr b="0" i="0" lang="en" sz="1000" u="none" cap="none" strike="noStrike">
                <a:solidFill>
                  <a:srgbClr val="15152F"/>
                </a:solidFill>
                <a:latin typeface="Roboto Light"/>
                <a:ea typeface="Roboto Light"/>
                <a:cs typeface="Roboto Light"/>
                <a:sym typeface="Roboto Light"/>
              </a:rPr>
              <a:t>Corporate Presentation Template</a:t>
            </a:r>
            <a:r>
              <a:rPr b="0" i="0" lang="en" sz="1000" u="none" cap="none" strike="noStrike">
                <a:solidFill>
                  <a:srgbClr val="000000"/>
                </a:solidFill>
                <a:latin typeface="Roboto Light"/>
                <a:ea typeface="Roboto Light"/>
                <a:cs typeface="Roboto Light"/>
                <a:sym typeface="Roboto Light"/>
              </a:rPr>
              <a:t> </a:t>
            </a:r>
            <a:r>
              <a:rPr b="0" i="0" lang="en" sz="1000" u="none" cap="none" strike="noStrike">
                <a:solidFill>
                  <a:srgbClr val="76787B"/>
                </a:solidFill>
                <a:latin typeface="Roboto Light"/>
                <a:ea typeface="Roboto Light"/>
                <a:cs typeface="Roboto Light"/>
                <a:sym typeface="Roboto Light"/>
              </a:rPr>
              <a:t>27 February 2020</a:t>
            </a:r>
            <a:endParaRPr b="0" i="0" sz="1000" u="none" cap="none" strike="noStrike">
              <a:solidFill>
                <a:srgbClr val="76787B"/>
              </a:solidFill>
              <a:latin typeface="Roboto Light"/>
              <a:ea typeface="Roboto Light"/>
              <a:cs typeface="Roboto Light"/>
              <a:sym typeface="Roboto Light"/>
            </a:endParaRPr>
          </a:p>
        </p:txBody>
      </p:sp>
      <p:sp>
        <p:nvSpPr>
          <p:cNvPr id="146" name="Google Shape;146;p18"/>
          <p:cNvSpPr txBox="1"/>
          <p:nvPr>
            <p:ph idx="2" type="body"/>
          </p:nvPr>
        </p:nvSpPr>
        <p:spPr>
          <a:xfrm>
            <a:off x="4879950" y="4480550"/>
            <a:ext cx="38067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47" name="Shape 147"/>
        <p:cNvGrpSpPr/>
        <p:nvPr/>
      </p:nvGrpSpPr>
      <p:grpSpPr>
        <a:xfrm>
          <a:off x="0" y="0"/>
          <a:ext cx="0" cy="0"/>
          <a:chOff x="0" y="0"/>
          <a:chExt cx="0" cy="0"/>
        </a:xfrm>
      </p:grpSpPr>
      <p:sp>
        <p:nvSpPr>
          <p:cNvPr id="148" name="Google Shape;148;p19"/>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9" name="Google Shape;149;p19"/>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 Slide 1_ Photo on the Right Side">
  <p:cSld name="CUSTOM">
    <p:spTree>
      <p:nvGrpSpPr>
        <p:cNvPr id="150" name="Shape 150"/>
        <p:cNvGrpSpPr/>
        <p:nvPr/>
      </p:nvGrpSpPr>
      <p:grpSpPr>
        <a:xfrm>
          <a:off x="0" y="0"/>
          <a:ext cx="0" cy="0"/>
          <a:chOff x="0" y="0"/>
          <a:chExt cx="0" cy="0"/>
        </a:xfrm>
      </p:grpSpPr>
      <p:sp>
        <p:nvSpPr>
          <p:cNvPr id="151" name="Google Shape;151;p20"/>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0"/>
          <p:cNvSpPr txBox="1"/>
          <p:nvPr>
            <p:ph type="title"/>
          </p:nvPr>
        </p:nvSpPr>
        <p:spPr>
          <a:xfrm>
            <a:off x="457200" y="850400"/>
            <a:ext cx="37833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3" name="Google Shape;153;p20"/>
          <p:cNvSpPr txBox="1"/>
          <p:nvPr>
            <p:ph idx="1" type="body"/>
          </p:nvPr>
        </p:nvSpPr>
        <p:spPr>
          <a:xfrm>
            <a:off x="457200" y="1571375"/>
            <a:ext cx="3783300" cy="2913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1400"/>
              <a:buFont typeface="Roboto Light"/>
              <a:buNone/>
              <a:defRPr i="0" sz="1400" u="none" cap="none" strike="noStrike">
                <a:solidFill>
                  <a:srgbClr val="15152F"/>
                </a:solidFill>
                <a:latin typeface="Roboto Light"/>
                <a:ea typeface="Roboto Light"/>
                <a:cs typeface="Roboto Light"/>
                <a:sym typeface="Roboto Light"/>
              </a:defRPr>
            </a:lvl1pPr>
            <a:lvl2pPr indent="-317500" lvl="1" marL="914400" marR="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2pPr>
            <a:lvl3pPr indent="-317500" lvl="2" marL="1371600" marR="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3pPr>
            <a:lvl4pPr indent="-317500" lvl="3" marL="1828800" marR="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4pPr>
            <a:lvl5pPr indent="-317500" lvl="4" marL="2286000" marR="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5pPr>
            <a:lvl6pPr indent="-317500" lvl="5" marL="2743200" marR="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6pPr>
            <a:lvl7pPr indent="-317500" lvl="6" marL="3200400" marR="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7pPr>
            <a:lvl8pPr indent="-317500" lvl="7" marL="3657600" marR="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8pPr>
            <a:lvl9pPr indent="-317500" lvl="8" marL="4114800" marR="0" algn="l">
              <a:lnSpc>
                <a:spcPct val="115000"/>
              </a:lnSpc>
              <a:spcBef>
                <a:spcPts val="900"/>
              </a:spcBef>
              <a:spcAft>
                <a:spcPts val="90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9pPr>
          </a:lstStyle>
          <a:p/>
        </p:txBody>
      </p:sp>
      <p:sp>
        <p:nvSpPr>
          <p:cNvPr id="154" name="Google Shape;154;p20"/>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155" name="Google Shape;155;p20"/>
          <p:cNvSpPr txBox="1"/>
          <p:nvPr>
            <p:ph idx="2" type="body"/>
          </p:nvPr>
        </p:nvSpPr>
        <p:spPr>
          <a:xfrm>
            <a:off x="457200" y="4480550"/>
            <a:ext cx="37833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 Right Photo">
  <p:cSld name="CUSTOM_2_1">
    <p:spTree>
      <p:nvGrpSpPr>
        <p:cNvPr id="25" name="Shape 25"/>
        <p:cNvGrpSpPr/>
        <p:nvPr/>
      </p:nvGrpSpPr>
      <p:grpSpPr>
        <a:xfrm>
          <a:off x="0" y="0"/>
          <a:ext cx="0" cy="0"/>
          <a:chOff x="0" y="0"/>
          <a:chExt cx="0" cy="0"/>
        </a:xfrm>
      </p:grpSpPr>
      <p:sp>
        <p:nvSpPr>
          <p:cNvPr id="26" name="Google Shape;26;p3"/>
          <p:cNvSpPr/>
          <p:nvPr/>
        </p:nvSpPr>
        <p:spPr>
          <a:xfrm>
            <a:off x="45759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
          <p:cNvSpPr txBox="1"/>
          <p:nvPr>
            <p:ph type="title"/>
          </p:nvPr>
        </p:nvSpPr>
        <p:spPr>
          <a:xfrm>
            <a:off x="457200" y="704100"/>
            <a:ext cx="4027800" cy="69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sz="2200"/>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p:txBody>
      </p:sp>
      <p:sp>
        <p:nvSpPr>
          <p:cNvPr id="28" name="Google Shape;28;p3"/>
          <p:cNvSpPr txBox="1"/>
          <p:nvPr>
            <p:ph idx="1" type="body"/>
          </p:nvPr>
        </p:nvSpPr>
        <p:spPr>
          <a:xfrm>
            <a:off x="457200" y="1397835"/>
            <a:ext cx="3520500" cy="26028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rgbClr val="15152F"/>
              </a:buClr>
              <a:buSzPts val="1200"/>
              <a:buChar char="■"/>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sp>
        <p:nvSpPr>
          <p:cNvPr id="29" name="Google Shape;29;p3"/>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30" name="Google Shape;30;p3"/>
          <p:cNvSpPr txBox="1"/>
          <p:nvPr>
            <p:ph idx="2" type="body"/>
          </p:nvPr>
        </p:nvSpPr>
        <p:spPr>
          <a:xfrm>
            <a:off x="457200" y="4480550"/>
            <a:ext cx="40278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 Slide 2 _ Full Photo Background">
  <p:cSld name="CUSTOM_1">
    <p:spTree>
      <p:nvGrpSpPr>
        <p:cNvPr id="156" name="Shape 156"/>
        <p:cNvGrpSpPr/>
        <p:nvPr/>
      </p:nvGrpSpPr>
      <p:grpSpPr>
        <a:xfrm>
          <a:off x="0" y="0"/>
          <a:ext cx="0" cy="0"/>
          <a:chOff x="0" y="0"/>
          <a:chExt cx="0" cy="0"/>
        </a:xfrm>
      </p:grpSpPr>
      <p:sp>
        <p:nvSpPr>
          <p:cNvPr id="157" name="Google Shape;157;p21"/>
          <p:cNvSpPr/>
          <p:nvPr/>
        </p:nvSpPr>
        <p:spPr>
          <a:xfrm>
            <a:off x="0" y="0"/>
            <a:ext cx="9144000" cy="51435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1"/>
          <p:cNvSpPr txBox="1"/>
          <p:nvPr>
            <p:ph type="title"/>
          </p:nvPr>
        </p:nvSpPr>
        <p:spPr>
          <a:xfrm>
            <a:off x="1544125" y="1034775"/>
            <a:ext cx="58707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a:solidFill>
                  <a:srgbClr val="FFFFFF"/>
                </a:solidFill>
              </a:defRPr>
            </a:lvl1pPr>
            <a:lvl2pPr lvl="1" algn="l">
              <a:lnSpc>
                <a:spcPct val="100000"/>
              </a:lnSpc>
              <a:spcBef>
                <a:spcPts val="0"/>
              </a:spcBef>
              <a:spcAft>
                <a:spcPts val="0"/>
              </a:spcAft>
              <a:buSzPts val="1100"/>
              <a:buNone/>
              <a:defRPr>
                <a:solidFill>
                  <a:srgbClr val="FFFFFF"/>
                </a:solidFill>
              </a:defRPr>
            </a:lvl2pPr>
            <a:lvl3pPr lvl="2" algn="l">
              <a:lnSpc>
                <a:spcPct val="100000"/>
              </a:lnSpc>
              <a:spcBef>
                <a:spcPts val="0"/>
              </a:spcBef>
              <a:spcAft>
                <a:spcPts val="0"/>
              </a:spcAft>
              <a:buSzPts val="1100"/>
              <a:buNone/>
              <a:defRPr>
                <a:solidFill>
                  <a:srgbClr val="FFFFFF"/>
                </a:solidFill>
              </a:defRPr>
            </a:lvl3pPr>
            <a:lvl4pPr lvl="3" algn="l">
              <a:lnSpc>
                <a:spcPct val="100000"/>
              </a:lnSpc>
              <a:spcBef>
                <a:spcPts val="0"/>
              </a:spcBef>
              <a:spcAft>
                <a:spcPts val="0"/>
              </a:spcAft>
              <a:buSzPts val="1100"/>
              <a:buNone/>
              <a:defRPr>
                <a:solidFill>
                  <a:srgbClr val="FFFFFF"/>
                </a:solidFill>
              </a:defRPr>
            </a:lvl4pPr>
            <a:lvl5pPr lvl="4" algn="l">
              <a:lnSpc>
                <a:spcPct val="100000"/>
              </a:lnSpc>
              <a:spcBef>
                <a:spcPts val="0"/>
              </a:spcBef>
              <a:spcAft>
                <a:spcPts val="0"/>
              </a:spcAft>
              <a:buSzPts val="1100"/>
              <a:buNone/>
              <a:defRPr>
                <a:solidFill>
                  <a:srgbClr val="FFFFFF"/>
                </a:solidFill>
              </a:defRPr>
            </a:lvl5pPr>
            <a:lvl6pPr lvl="5" algn="l">
              <a:lnSpc>
                <a:spcPct val="100000"/>
              </a:lnSpc>
              <a:spcBef>
                <a:spcPts val="0"/>
              </a:spcBef>
              <a:spcAft>
                <a:spcPts val="0"/>
              </a:spcAft>
              <a:buSzPts val="1100"/>
              <a:buNone/>
              <a:defRPr>
                <a:solidFill>
                  <a:srgbClr val="FFFFFF"/>
                </a:solidFill>
              </a:defRPr>
            </a:lvl6pPr>
            <a:lvl7pPr lvl="6" algn="l">
              <a:lnSpc>
                <a:spcPct val="100000"/>
              </a:lnSpc>
              <a:spcBef>
                <a:spcPts val="0"/>
              </a:spcBef>
              <a:spcAft>
                <a:spcPts val="0"/>
              </a:spcAft>
              <a:buSzPts val="1100"/>
              <a:buNone/>
              <a:defRPr>
                <a:solidFill>
                  <a:srgbClr val="FFFFFF"/>
                </a:solidFill>
              </a:defRPr>
            </a:lvl7pPr>
            <a:lvl8pPr lvl="7" algn="l">
              <a:lnSpc>
                <a:spcPct val="100000"/>
              </a:lnSpc>
              <a:spcBef>
                <a:spcPts val="0"/>
              </a:spcBef>
              <a:spcAft>
                <a:spcPts val="0"/>
              </a:spcAft>
              <a:buSzPts val="1100"/>
              <a:buNone/>
              <a:defRPr>
                <a:solidFill>
                  <a:srgbClr val="FFFFFF"/>
                </a:solidFill>
              </a:defRPr>
            </a:lvl8pPr>
            <a:lvl9pPr lvl="8" algn="l">
              <a:lnSpc>
                <a:spcPct val="100000"/>
              </a:lnSpc>
              <a:spcBef>
                <a:spcPts val="0"/>
              </a:spcBef>
              <a:spcAft>
                <a:spcPts val="0"/>
              </a:spcAft>
              <a:buSzPts val="1100"/>
              <a:buNone/>
              <a:defRPr>
                <a:solidFill>
                  <a:srgbClr val="FFFFFF"/>
                </a:solidFill>
              </a:defRPr>
            </a:lvl9pPr>
          </a:lstStyle>
          <a:p/>
        </p:txBody>
      </p:sp>
      <p:sp>
        <p:nvSpPr>
          <p:cNvPr id="159" name="Google Shape;159;p21"/>
          <p:cNvSpPr txBox="1"/>
          <p:nvPr>
            <p:ph idx="1" type="body"/>
          </p:nvPr>
        </p:nvSpPr>
        <p:spPr>
          <a:xfrm>
            <a:off x="1544125" y="1755750"/>
            <a:ext cx="3783300" cy="2913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FFFFFF"/>
              </a:buClr>
              <a:buSzPts val="1400"/>
              <a:buFont typeface="Roboto Light"/>
              <a:buNone/>
              <a:defRPr i="0" sz="1400" u="none" cap="none" strike="noStrike">
                <a:solidFill>
                  <a:srgbClr val="FFFFFF"/>
                </a:solidFill>
                <a:latin typeface="Roboto Light"/>
                <a:ea typeface="Roboto Light"/>
                <a:cs typeface="Roboto Light"/>
                <a:sym typeface="Roboto Light"/>
              </a:defRPr>
            </a:lvl1pPr>
            <a:lvl2pPr indent="-317500" lvl="1" marL="914400" marR="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2pPr>
            <a:lvl3pPr indent="-317500" lvl="2" marL="1371600" marR="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3pPr>
            <a:lvl4pPr indent="-317500" lvl="3" marL="1828800" marR="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4pPr>
            <a:lvl5pPr indent="-317500" lvl="4" marL="2286000" marR="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5pPr>
            <a:lvl6pPr indent="-317500" lvl="5" marL="2743200" marR="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6pPr>
            <a:lvl7pPr indent="-317500" lvl="6" marL="3200400" marR="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7pPr>
            <a:lvl8pPr indent="-317500" lvl="7" marL="3657600" marR="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8pPr>
            <a:lvl9pPr indent="-317500" lvl="8" marL="4114800" marR="0" algn="l">
              <a:lnSpc>
                <a:spcPct val="115000"/>
              </a:lnSpc>
              <a:spcBef>
                <a:spcPts val="900"/>
              </a:spcBef>
              <a:spcAft>
                <a:spcPts val="90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9pPr>
          </a:lstStyle>
          <a:p/>
        </p:txBody>
      </p:sp>
      <p:sp>
        <p:nvSpPr>
          <p:cNvPr id="160" name="Google Shape;160;p2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161" name="Google Shape;161;p21"/>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FFFFFF"/>
              </a:buClr>
              <a:buSzPts val="500"/>
              <a:buFont typeface="Roboto Light"/>
              <a:buNone/>
              <a:defRPr i="0" sz="500" u="none" cap="none" strike="noStrike">
                <a:solidFill>
                  <a:srgbClr val="FFFFF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9pPr>
          </a:lstStyle>
          <a:p/>
        </p:txBody>
      </p:sp>
      <p:grpSp>
        <p:nvGrpSpPr>
          <p:cNvPr id="162" name="Google Shape;162;p21"/>
          <p:cNvGrpSpPr/>
          <p:nvPr/>
        </p:nvGrpSpPr>
        <p:grpSpPr>
          <a:xfrm>
            <a:off x="187035" y="185147"/>
            <a:ext cx="276082" cy="276082"/>
            <a:chOff x="1190625" y="238125"/>
            <a:chExt cx="5238750" cy="5238750"/>
          </a:xfrm>
        </p:grpSpPr>
        <p:sp>
          <p:nvSpPr>
            <p:cNvPr id="163" name="Google Shape;163;p2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CUSTOM_1_1">
    <p:spTree>
      <p:nvGrpSpPr>
        <p:cNvPr id="167" name="Shape 167"/>
        <p:cNvGrpSpPr/>
        <p:nvPr/>
      </p:nvGrpSpPr>
      <p:grpSpPr>
        <a:xfrm>
          <a:off x="0" y="0"/>
          <a:ext cx="0" cy="0"/>
          <a:chOff x="0" y="0"/>
          <a:chExt cx="0" cy="0"/>
        </a:xfrm>
      </p:grpSpPr>
      <p:sp>
        <p:nvSpPr>
          <p:cNvPr id="168" name="Google Shape;168;p22"/>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169" name="Google Shape;169;p22"/>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 No Photo">
  <p:cSld name="CUSTOM_1_1_1">
    <p:spTree>
      <p:nvGrpSpPr>
        <p:cNvPr id="170" name="Shape 170"/>
        <p:cNvGrpSpPr/>
        <p:nvPr/>
      </p:nvGrpSpPr>
      <p:grpSpPr>
        <a:xfrm>
          <a:off x="0" y="0"/>
          <a:ext cx="0" cy="0"/>
          <a:chOff x="0" y="0"/>
          <a:chExt cx="0" cy="0"/>
        </a:xfrm>
      </p:grpSpPr>
      <p:sp>
        <p:nvSpPr>
          <p:cNvPr id="171" name="Google Shape;171;p23"/>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172" name="Google Shape;172;p23"/>
          <p:cNvSpPr txBox="1"/>
          <p:nvPr>
            <p:ph idx="1" type="subTitle"/>
          </p:nvPr>
        </p:nvSpPr>
        <p:spPr>
          <a:xfrm>
            <a:off x="4072825" y="3666750"/>
            <a:ext cx="3719100" cy="676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00"/>
              <a:buNone/>
              <a:defRPr sz="1500">
                <a:solidFill>
                  <a:srgbClr val="15152F"/>
                </a:solidFill>
              </a:defRPr>
            </a:lvl1pPr>
            <a:lvl2pPr lvl="1" algn="l">
              <a:lnSpc>
                <a:spcPct val="100000"/>
              </a:lnSpc>
              <a:spcBef>
                <a:spcPts val="600"/>
              </a:spcBef>
              <a:spcAft>
                <a:spcPts val="0"/>
              </a:spcAft>
              <a:buSzPts val="500"/>
              <a:buNone/>
              <a:defRPr sz="1500">
                <a:solidFill>
                  <a:srgbClr val="15152F"/>
                </a:solidFill>
              </a:defRPr>
            </a:lvl2pPr>
            <a:lvl3pPr lvl="2" algn="l">
              <a:lnSpc>
                <a:spcPct val="100000"/>
              </a:lnSpc>
              <a:spcBef>
                <a:spcPts val="600"/>
              </a:spcBef>
              <a:spcAft>
                <a:spcPts val="0"/>
              </a:spcAft>
              <a:buSzPts val="500"/>
              <a:buNone/>
              <a:defRPr sz="1500">
                <a:solidFill>
                  <a:srgbClr val="15152F"/>
                </a:solidFill>
              </a:defRPr>
            </a:lvl3pPr>
            <a:lvl4pPr lvl="3" algn="l">
              <a:lnSpc>
                <a:spcPct val="100000"/>
              </a:lnSpc>
              <a:spcBef>
                <a:spcPts val="600"/>
              </a:spcBef>
              <a:spcAft>
                <a:spcPts val="0"/>
              </a:spcAft>
              <a:buSzPts val="500"/>
              <a:buNone/>
              <a:defRPr sz="1500">
                <a:solidFill>
                  <a:srgbClr val="15152F"/>
                </a:solidFill>
              </a:defRPr>
            </a:lvl4pPr>
            <a:lvl5pPr lvl="4" algn="l">
              <a:lnSpc>
                <a:spcPct val="100000"/>
              </a:lnSpc>
              <a:spcBef>
                <a:spcPts val="600"/>
              </a:spcBef>
              <a:spcAft>
                <a:spcPts val="0"/>
              </a:spcAft>
              <a:buSzPts val="500"/>
              <a:buNone/>
              <a:defRPr sz="1500">
                <a:solidFill>
                  <a:srgbClr val="15152F"/>
                </a:solidFill>
              </a:defRPr>
            </a:lvl5pPr>
            <a:lvl6pPr lvl="5" algn="l">
              <a:lnSpc>
                <a:spcPct val="100000"/>
              </a:lnSpc>
              <a:spcBef>
                <a:spcPts val="600"/>
              </a:spcBef>
              <a:spcAft>
                <a:spcPts val="0"/>
              </a:spcAft>
              <a:buSzPts val="500"/>
              <a:buNone/>
              <a:defRPr sz="1500">
                <a:solidFill>
                  <a:srgbClr val="15152F"/>
                </a:solidFill>
              </a:defRPr>
            </a:lvl6pPr>
            <a:lvl7pPr lvl="6" algn="l">
              <a:lnSpc>
                <a:spcPct val="100000"/>
              </a:lnSpc>
              <a:spcBef>
                <a:spcPts val="600"/>
              </a:spcBef>
              <a:spcAft>
                <a:spcPts val="0"/>
              </a:spcAft>
              <a:buSzPts val="500"/>
              <a:buNone/>
              <a:defRPr sz="1500">
                <a:solidFill>
                  <a:srgbClr val="15152F"/>
                </a:solidFill>
              </a:defRPr>
            </a:lvl7pPr>
            <a:lvl8pPr lvl="7" algn="l">
              <a:lnSpc>
                <a:spcPct val="100000"/>
              </a:lnSpc>
              <a:spcBef>
                <a:spcPts val="600"/>
              </a:spcBef>
              <a:spcAft>
                <a:spcPts val="0"/>
              </a:spcAft>
              <a:buSzPts val="500"/>
              <a:buNone/>
              <a:defRPr sz="1500">
                <a:solidFill>
                  <a:srgbClr val="15152F"/>
                </a:solidFill>
              </a:defRPr>
            </a:lvl8pPr>
            <a:lvl9pPr lvl="8" algn="l">
              <a:lnSpc>
                <a:spcPct val="100000"/>
              </a:lnSpc>
              <a:spcBef>
                <a:spcPts val="600"/>
              </a:spcBef>
              <a:spcAft>
                <a:spcPts val="600"/>
              </a:spcAft>
              <a:buSzPts val="500"/>
              <a:buNone/>
              <a:defRPr sz="1500">
                <a:solidFill>
                  <a:srgbClr val="15152F"/>
                </a:solidFill>
              </a:defRPr>
            </a:lvl9pPr>
          </a:lstStyle>
          <a:p/>
        </p:txBody>
      </p:sp>
      <p:sp>
        <p:nvSpPr>
          <p:cNvPr id="173" name="Google Shape;173;p23"/>
          <p:cNvSpPr txBox="1"/>
          <p:nvPr>
            <p:ph type="title"/>
          </p:nvPr>
        </p:nvSpPr>
        <p:spPr>
          <a:xfrm>
            <a:off x="1001250" y="1129175"/>
            <a:ext cx="7141500" cy="237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sz="3500"/>
            </a:lvl1pPr>
            <a:lvl2pPr lvl="1" algn="l">
              <a:lnSpc>
                <a:spcPct val="100000"/>
              </a:lnSpc>
              <a:spcBef>
                <a:spcPts val="0"/>
              </a:spcBef>
              <a:spcAft>
                <a:spcPts val="0"/>
              </a:spcAft>
              <a:buSzPts val="1100"/>
              <a:buNone/>
              <a:defRPr>
                <a:latin typeface="Roboto Light"/>
                <a:ea typeface="Roboto Light"/>
                <a:cs typeface="Roboto Light"/>
                <a:sym typeface="Roboto Light"/>
              </a:defRPr>
            </a:lvl2pPr>
            <a:lvl3pPr lvl="2" algn="l">
              <a:lnSpc>
                <a:spcPct val="100000"/>
              </a:lnSpc>
              <a:spcBef>
                <a:spcPts val="0"/>
              </a:spcBef>
              <a:spcAft>
                <a:spcPts val="0"/>
              </a:spcAft>
              <a:buSzPts val="1100"/>
              <a:buNone/>
              <a:defRPr>
                <a:latin typeface="Roboto Light"/>
                <a:ea typeface="Roboto Light"/>
                <a:cs typeface="Roboto Light"/>
                <a:sym typeface="Roboto Light"/>
              </a:defRPr>
            </a:lvl3pPr>
            <a:lvl4pPr lvl="3" algn="l">
              <a:lnSpc>
                <a:spcPct val="100000"/>
              </a:lnSpc>
              <a:spcBef>
                <a:spcPts val="0"/>
              </a:spcBef>
              <a:spcAft>
                <a:spcPts val="0"/>
              </a:spcAft>
              <a:buSzPts val="1100"/>
              <a:buNone/>
              <a:defRPr>
                <a:latin typeface="Roboto Light"/>
                <a:ea typeface="Roboto Light"/>
                <a:cs typeface="Roboto Light"/>
                <a:sym typeface="Roboto Light"/>
              </a:defRPr>
            </a:lvl4pPr>
            <a:lvl5pPr lvl="4" algn="l">
              <a:lnSpc>
                <a:spcPct val="100000"/>
              </a:lnSpc>
              <a:spcBef>
                <a:spcPts val="0"/>
              </a:spcBef>
              <a:spcAft>
                <a:spcPts val="0"/>
              </a:spcAft>
              <a:buSzPts val="1100"/>
              <a:buNone/>
              <a:defRPr>
                <a:latin typeface="Roboto Light"/>
                <a:ea typeface="Roboto Light"/>
                <a:cs typeface="Roboto Light"/>
                <a:sym typeface="Roboto Light"/>
              </a:defRPr>
            </a:lvl5pPr>
            <a:lvl6pPr lvl="5" algn="l">
              <a:lnSpc>
                <a:spcPct val="100000"/>
              </a:lnSpc>
              <a:spcBef>
                <a:spcPts val="0"/>
              </a:spcBef>
              <a:spcAft>
                <a:spcPts val="0"/>
              </a:spcAft>
              <a:buSzPts val="1100"/>
              <a:buNone/>
              <a:defRPr>
                <a:latin typeface="Roboto Light"/>
                <a:ea typeface="Roboto Light"/>
                <a:cs typeface="Roboto Light"/>
                <a:sym typeface="Roboto Light"/>
              </a:defRPr>
            </a:lvl6pPr>
            <a:lvl7pPr lvl="6" algn="l">
              <a:lnSpc>
                <a:spcPct val="100000"/>
              </a:lnSpc>
              <a:spcBef>
                <a:spcPts val="0"/>
              </a:spcBef>
              <a:spcAft>
                <a:spcPts val="0"/>
              </a:spcAft>
              <a:buSzPts val="1100"/>
              <a:buNone/>
              <a:defRPr>
                <a:latin typeface="Roboto Light"/>
                <a:ea typeface="Roboto Light"/>
                <a:cs typeface="Roboto Light"/>
                <a:sym typeface="Roboto Light"/>
              </a:defRPr>
            </a:lvl7pPr>
            <a:lvl8pPr lvl="7" algn="l">
              <a:lnSpc>
                <a:spcPct val="100000"/>
              </a:lnSpc>
              <a:spcBef>
                <a:spcPts val="0"/>
              </a:spcBef>
              <a:spcAft>
                <a:spcPts val="0"/>
              </a:spcAft>
              <a:buSzPts val="1100"/>
              <a:buNone/>
              <a:defRPr>
                <a:latin typeface="Roboto Light"/>
                <a:ea typeface="Roboto Light"/>
                <a:cs typeface="Roboto Light"/>
                <a:sym typeface="Roboto Light"/>
              </a:defRPr>
            </a:lvl8pPr>
            <a:lvl9pPr lvl="8" algn="l">
              <a:lnSpc>
                <a:spcPct val="100000"/>
              </a:lnSpc>
              <a:spcBef>
                <a:spcPts val="0"/>
              </a:spcBef>
              <a:spcAft>
                <a:spcPts val="0"/>
              </a:spcAft>
              <a:buSzPts val="1100"/>
              <a:buNone/>
              <a:defRPr>
                <a:latin typeface="Roboto Light"/>
                <a:ea typeface="Roboto Light"/>
                <a:cs typeface="Roboto Light"/>
                <a:sym typeface="Roboto Light"/>
              </a:defRPr>
            </a:lvl9pPr>
          </a:lstStyle>
          <a:p/>
        </p:txBody>
      </p:sp>
      <p:sp>
        <p:nvSpPr>
          <p:cNvPr id="174" name="Google Shape;174;p23"/>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 With Photo">
  <p:cSld name="CUSTOM_1_1_1_2">
    <p:spTree>
      <p:nvGrpSpPr>
        <p:cNvPr id="175" name="Shape 175"/>
        <p:cNvGrpSpPr/>
        <p:nvPr/>
      </p:nvGrpSpPr>
      <p:grpSpPr>
        <a:xfrm>
          <a:off x="0" y="0"/>
          <a:ext cx="0" cy="0"/>
          <a:chOff x="0" y="0"/>
          <a:chExt cx="0" cy="0"/>
        </a:xfrm>
      </p:grpSpPr>
      <p:sp>
        <p:nvSpPr>
          <p:cNvPr id="176" name="Google Shape;176;p24"/>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177" name="Google Shape;177;p24"/>
          <p:cNvSpPr txBox="1"/>
          <p:nvPr>
            <p:ph idx="1" type="subTitle"/>
          </p:nvPr>
        </p:nvSpPr>
        <p:spPr>
          <a:xfrm>
            <a:off x="6421875" y="2453300"/>
            <a:ext cx="2181600" cy="931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00"/>
              <a:buNone/>
              <a:defRPr sz="1500">
                <a:solidFill>
                  <a:srgbClr val="15152F"/>
                </a:solidFill>
              </a:defRPr>
            </a:lvl1pPr>
            <a:lvl2pPr lvl="1" algn="l">
              <a:lnSpc>
                <a:spcPct val="100000"/>
              </a:lnSpc>
              <a:spcBef>
                <a:spcPts val="600"/>
              </a:spcBef>
              <a:spcAft>
                <a:spcPts val="0"/>
              </a:spcAft>
              <a:buSzPts val="500"/>
              <a:buNone/>
              <a:defRPr sz="1500">
                <a:solidFill>
                  <a:srgbClr val="15152F"/>
                </a:solidFill>
              </a:defRPr>
            </a:lvl2pPr>
            <a:lvl3pPr lvl="2" algn="l">
              <a:lnSpc>
                <a:spcPct val="100000"/>
              </a:lnSpc>
              <a:spcBef>
                <a:spcPts val="600"/>
              </a:spcBef>
              <a:spcAft>
                <a:spcPts val="0"/>
              </a:spcAft>
              <a:buSzPts val="500"/>
              <a:buNone/>
              <a:defRPr sz="1500">
                <a:solidFill>
                  <a:srgbClr val="15152F"/>
                </a:solidFill>
              </a:defRPr>
            </a:lvl3pPr>
            <a:lvl4pPr lvl="3" algn="l">
              <a:lnSpc>
                <a:spcPct val="100000"/>
              </a:lnSpc>
              <a:spcBef>
                <a:spcPts val="600"/>
              </a:spcBef>
              <a:spcAft>
                <a:spcPts val="0"/>
              </a:spcAft>
              <a:buSzPts val="500"/>
              <a:buNone/>
              <a:defRPr sz="1500">
                <a:solidFill>
                  <a:srgbClr val="15152F"/>
                </a:solidFill>
              </a:defRPr>
            </a:lvl4pPr>
            <a:lvl5pPr lvl="4" algn="l">
              <a:lnSpc>
                <a:spcPct val="100000"/>
              </a:lnSpc>
              <a:spcBef>
                <a:spcPts val="600"/>
              </a:spcBef>
              <a:spcAft>
                <a:spcPts val="0"/>
              </a:spcAft>
              <a:buSzPts val="500"/>
              <a:buNone/>
              <a:defRPr sz="1500">
                <a:solidFill>
                  <a:srgbClr val="15152F"/>
                </a:solidFill>
              </a:defRPr>
            </a:lvl5pPr>
            <a:lvl6pPr lvl="5" algn="l">
              <a:lnSpc>
                <a:spcPct val="100000"/>
              </a:lnSpc>
              <a:spcBef>
                <a:spcPts val="600"/>
              </a:spcBef>
              <a:spcAft>
                <a:spcPts val="0"/>
              </a:spcAft>
              <a:buSzPts val="500"/>
              <a:buNone/>
              <a:defRPr sz="1500">
                <a:solidFill>
                  <a:srgbClr val="15152F"/>
                </a:solidFill>
              </a:defRPr>
            </a:lvl6pPr>
            <a:lvl7pPr lvl="6" algn="l">
              <a:lnSpc>
                <a:spcPct val="100000"/>
              </a:lnSpc>
              <a:spcBef>
                <a:spcPts val="600"/>
              </a:spcBef>
              <a:spcAft>
                <a:spcPts val="0"/>
              </a:spcAft>
              <a:buSzPts val="500"/>
              <a:buNone/>
              <a:defRPr sz="1500">
                <a:solidFill>
                  <a:srgbClr val="15152F"/>
                </a:solidFill>
              </a:defRPr>
            </a:lvl7pPr>
            <a:lvl8pPr lvl="7" algn="l">
              <a:lnSpc>
                <a:spcPct val="100000"/>
              </a:lnSpc>
              <a:spcBef>
                <a:spcPts val="600"/>
              </a:spcBef>
              <a:spcAft>
                <a:spcPts val="0"/>
              </a:spcAft>
              <a:buSzPts val="500"/>
              <a:buNone/>
              <a:defRPr sz="1500">
                <a:solidFill>
                  <a:srgbClr val="15152F"/>
                </a:solidFill>
              </a:defRPr>
            </a:lvl8pPr>
            <a:lvl9pPr lvl="8" algn="l">
              <a:lnSpc>
                <a:spcPct val="100000"/>
              </a:lnSpc>
              <a:spcBef>
                <a:spcPts val="600"/>
              </a:spcBef>
              <a:spcAft>
                <a:spcPts val="600"/>
              </a:spcAft>
              <a:buSzPts val="500"/>
              <a:buNone/>
              <a:defRPr sz="1500">
                <a:solidFill>
                  <a:srgbClr val="15152F"/>
                </a:solidFill>
              </a:defRPr>
            </a:lvl9pPr>
          </a:lstStyle>
          <a:p/>
        </p:txBody>
      </p:sp>
      <p:sp>
        <p:nvSpPr>
          <p:cNvPr id="178" name="Google Shape;178;p24"/>
          <p:cNvSpPr txBox="1"/>
          <p:nvPr>
            <p:ph type="title"/>
          </p:nvPr>
        </p:nvSpPr>
        <p:spPr>
          <a:xfrm>
            <a:off x="457200" y="1129175"/>
            <a:ext cx="5460600" cy="237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sz="3000"/>
            </a:lvl1pPr>
            <a:lvl2pPr lvl="1" algn="l">
              <a:lnSpc>
                <a:spcPct val="100000"/>
              </a:lnSpc>
              <a:spcBef>
                <a:spcPts val="0"/>
              </a:spcBef>
              <a:spcAft>
                <a:spcPts val="0"/>
              </a:spcAft>
              <a:buSzPts val="1100"/>
              <a:buNone/>
              <a:defRPr sz="3000">
                <a:latin typeface="Roboto Light"/>
                <a:ea typeface="Roboto Light"/>
                <a:cs typeface="Roboto Light"/>
                <a:sym typeface="Roboto Light"/>
              </a:defRPr>
            </a:lvl2pPr>
            <a:lvl3pPr lvl="2" algn="l">
              <a:lnSpc>
                <a:spcPct val="100000"/>
              </a:lnSpc>
              <a:spcBef>
                <a:spcPts val="0"/>
              </a:spcBef>
              <a:spcAft>
                <a:spcPts val="0"/>
              </a:spcAft>
              <a:buSzPts val="1100"/>
              <a:buNone/>
              <a:defRPr sz="3000">
                <a:latin typeface="Roboto Light"/>
                <a:ea typeface="Roboto Light"/>
                <a:cs typeface="Roboto Light"/>
                <a:sym typeface="Roboto Light"/>
              </a:defRPr>
            </a:lvl3pPr>
            <a:lvl4pPr lvl="3" algn="l">
              <a:lnSpc>
                <a:spcPct val="100000"/>
              </a:lnSpc>
              <a:spcBef>
                <a:spcPts val="0"/>
              </a:spcBef>
              <a:spcAft>
                <a:spcPts val="0"/>
              </a:spcAft>
              <a:buSzPts val="1100"/>
              <a:buNone/>
              <a:defRPr sz="3000">
                <a:latin typeface="Roboto Light"/>
                <a:ea typeface="Roboto Light"/>
                <a:cs typeface="Roboto Light"/>
                <a:sym typeface="Roboto Light"/>
              </a:defRPr>
            </a:lvl4pPr>
            <a:lvl5pPr lvl="4" algn="l">
              <a:lnSpc>
                <a:spcPct val="100000"/>
              </a:lnSpc>
              <a:spcBef>
                <a:spcPts val="0"/>
              </a:spcBef>
              <a:spcAft>
                <a:spcPts val="0"/>
              </a:spcAft>
              <a:buSzPts val="1100"/>
              <a:buNone/>
              <a:defRPr sz="3000">
                <a:latin typeface="Roboto Light"/>
                <a:ea typeface="Roboto Light"/>
                <a:cs typeface="Roboto Light"/>
                <a:sym typeface="Roboto Light"/>
              </a:defRPr>
            </a:lvl5pPr>
            <a:lvl6pPr lvl="5" algn="l">
              <a:lnSpc>
                <a:spcPct val="100000"/>
              </a:lnSpc>
              <a:spcBef>
                <a:spcPts val="0"/>
              </a:spcBef>
              <a:spcAft>
                <a:spcPts val="0"/>
              </a:spcAft>
              <a:buSzPts val="1100"/>
              <a:buNone/>
              <a:defRPr sz="3000">
                <a:latin typeface="Roboto Light"/>
                <a:ea typeface="Roboto Light"/>
                <a:cs typeface="Roboto Light"/>
                <a:sym typeface="Roboto Light"/>
              </a:defRPr>
            </a:lvl6pPr>
            <a:lvl7pPr lvl="6" algn="l">
              <a:lnSpc>
                <a:spcPct val="100000"/>
              </a:lnSpc>
              <a:spcBef>
                <a:spcPts val="0"/>
              </a:spcBef>
              <a:spcAft>
                <a:spcPts val="0"/>
              </a:spcAft>
              <a:buSzPts val="1100"/>
              <a:buNone/>
              <a:defRPr sz="3000">
                <a:latin typeface="Roboto Light"/>
                <a:ea typeface="Roboto Light"/>
                <a:cs typeface="Roboto Light"/>
                <a:sym typeface="Roboto Light"/>
              </a:defRPr>
            </a:lvl7pPr>
            <a:lvl8pPr lvl="7" algn="l">
              <a:lnSpc>
                <a:spcPct val="100000"/>
              </a:lnSpc>
              <a:spcBef>
                <a:spcPts val="0"/>
              </a:spcBef>
              <a:spcAft>
                <a:spcPts val="0"/>
              </a:spcAft>
              <a:buSzPts val="1100"/>
              <a:buNone/>
              <a:defRPr sz="3000">
                <a:latin typeface="Roboto Light"/>
                <a:ea typeface="Roboto Light"/>
                <a:cs typeface="Roboto Light"/>
                <a:sym typeface="Roboto Light"/>
              </a:defRPr>
            </a:lvl8pPr>
            <a:lvl9pPr lvl="8" algn="l">
              <a:lnSpc>
                <a:spcPct val="100000"/>
              </a:lnSpc>
              <a:spcBef>
                <a:spcPts val="0"/>
              </a:spcBef>
              <a:spcAft>
                <a:spcPts val="0"/>
              </a:spcAft>
              <a:buSzPts val="1100"/>
              <a:buNone/>
              <a:defRPr sz="3000">
                <a:latin typeface="Roboto Light"/>
                <a:ea typeface="Roboto Light"/>
                <a:cs typeface="Roboto Light"/>
                <a:sym typeface="Roboto Light"/>
              </a:defRPr>
            </a:lvl9pPr>
          </a:lstStyle>
          <a:p/>
        </p:txBody>
      </p:sp>
      <p:sp>
        <p:nvSpPr>
          <p:cNvPr id="179" name="Google Shape;179;p24"/>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2" showMasterSp="0">
  <p:cSld name="End Slide_1">
    <p:spTree>
      <p:nvGrpSpPr>
        <p:cNvPr id="180" name="Shape 180"/>
        <p:cNvGrpSpPr/>
        <p:nvPr/>
      </p:nvGrpSpPr>
      <p:grpSpPr>
        <a:xfrm>
          <a:off x="0" y="0"/>
          <a:ext cx="0" cy="0"/>
          <a:chOff x="0" y="0"/>
          <a:chExt cx="0" cy="0"/>
        </a:xfrm>
      </p:grpSpPr>
      <p:pic>
        <p:nvPicPr>
          <p:cNvPr id="181" name="Google Shape;181;p25"/>
          <p:cNvPicPr preferRelativeResize="0"/>
          <p:nvPr/>
        </p:nvPicPr>
        <p:blipFill rotWithShape="1">
          <a:blip r:embed="rId2">
            <a:alphaModFix/>
          </a:blip>
          <a:srcRect b="8637" l="36277" r="0" t="37648"/>
          <a:stretch/>
        </p:blipFill>
        <p:spPr>
          <a:xfrm>
            <a:off x="0" y="0"/>
            <a:ext cx="9143996" cy="5143503"/>
          </a:xfrm>
          <a:prstGeom prst="rect">
            <a:avLst/>
          </a:prstGeom>
          <a:noFill/>
          <a:ln>
            <a:noFill/>
          </a:ln>
        </p:spPr>
      </p:pic>
      <p:grpSp>
        <p:nvGrpSpPr>
          <p:cNvPr id="182" name="Google Shape;182;p25"/>
          <p:cNvGrpSpPr/>
          <p:nvPr/>
        </p:nvGrpSpPr>
        <p:grpSpPr>
          <a:xfrm>
            <a:off x="2877824" y="1824350"/>
            <a:ext cx="3367800" cy="1654352"/>
            <a:chOff x="930882" y="4227613"/>
            <a:chExt cx="4490400" cy="2205802"/>
          </a:xfrm>
        </p:grpSpPr>
        <p:sp>
          <p:nvSpPr>
            <p:cNvPr id="183" name="Google Shape;183;p25"/>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3"/>
                </a:rPr>
                <a:t>8x8.com</a:t>
              </a:r>
              <a:endParaRPr b="0" i="0" sz="1100" u="none" cap="none" strike="noStrike">
                <a:solidFill>
                  <a:srgbClr val="15152F"/>
                </a:solidFill>
                <a:latin typeface="Roboto Light"/>
                <a:ea typeface="Roboto Light"/>
                <a:cs typeface="Roboto Light"/>
                <a:sym typeface="Roboto Light"/>
              </a:endParaRPr>
            </a:p>
          </p:txBody>
        </p:sp>
        <p:sp>
          <p:nvSpPr>
            <p:cNvPr id="184" name="Google Shape;184;p25"/>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4"/>
                </a:rPr>
                <a:t>@8x8</a:t>
              </a:r>
              <a:endParaRPr b="0" i="0" sz="1100" u="none" cap="none" strike="noStrike">
                <a:solidFill>
                  <a:srgbClr val="15152F"/>
                </a:solidFill>
                <a:latin typeface="Roboto Light"/>
                <a:ea typeface="Roboto Light"/>
                <a:cs typeface="Roboto Light"/>
                <a:sym typeface="Roboto Light"/>
              </a:endParaRPr>
            </a:p>
          </p:txBody>
        </p:sp>
        <p:sp>
          <p:nvSpPr>
            <p:cNvPr id="185" name="Google Shape;185;p25"/>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5"/>
                </a:rPr>
                <a:t>facebook.com/8x8Inc</a:t>
              </a:r>
              <a:endParaRPr b="0" i="0" sz="1100" u="none" cap="none" strike="noStrike">
                <a:solidFill>
                  <a:srgbClr val="15152F"/>
                </a:solidFill>
                <a:latin typeface="Roboto Light"/>
                <a:ea typeface="Roboto Light"/>
                <a:cs typeface="Roboto Light"/>
                <a:sym typeface="Roboto Light"/>
              </a:endParaRPr>
            </a:p>
          </p:txBody>
        </p:sp>
        <p:sp>
          <p:nvSpPr>
            <p:cNvPr id="186" name="Google Shape;186;p25"/>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6"/>
                </a:rPr>
                <a:t>linkedin.com/company/8x8</a:t>
              </a:r>
              <a:endParaRPr b="0" i="0" sz="1100" u="none" cap="none" strike="noStrike">
                <a:solidFill>
                  <a:srgbClr val="15152F"/>
                </a:solidFill>
                <a:latin typeface="Roboto Light"/>
                <a:ea typeface="Roboto Light"/>
                <a:cs typeface="Roboto Light"/>
                <a:sym typeface="Roboto Light"/>
              </a:endParaRPr>
            </a:p>
          </p:txBody>
        </p:sp>
        <p:sp>
          <p:nvSpPr>
            <p:cNvPr id="187" name="Google Shape;187;p25"/>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7"/>
                </a:rPr>
                <a:t>youtube.com/8x8Inc</a:t>
              </a:r>
              <a:endParaRPr b="0" i="0" sz="1100" u="none" cap="none" strike="noStrike">
                <a:solidFill>
                  <a:srgbClr val="15152F"/>
                </a:solidFill>
                <a:latin typeface="Roboto Light"/>
                <a:ea typeface="Roboto Light"/>
                <a:cs typeface="Roboto Light"/>
                <a:sym typeface="Roboto Light"/>
              </a:endParaRPr>
            </a:p>
          </p:txBody>
        </p:sp>
      </p:grpSp>
      <p:sp>
        <p:nvSpPr>
          <p:cNvPr id="188" name="Google Shape;188;p25"/>
          <p:cNvSpPr txBox="1"/>
          <p:nvPr/>
        </p:nvSpPr>
        <p:spPr>
          <a:xfrm>
            <a:off x="2618860" y="1439533"/>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Roboto Slab"/>
                <a:ea typeface="Roboto Slab"/>
                <a:cs typeface="Roboto Slab"/>
                <a:sym typeface="Roboto Slab"/>
              </a:rPr>
              <a:t>For tips, updates and the latest information.</a:t>
            </a:r>
            <a:endParaRPr b="0" i="0" sz="1300" u="none" cap="none" strike="noStrike">
              <a:solidFill>
                <a:srgbClr val="000000"/>
              </a:solidFill>
              <a:latin typeface="Roboto Slab"/>
              <a:ea typeface="Roboto Slab"/>
              <a:cs typeface="Roboto Slab"/>
              <a:sym typeface="Roboto Slab"/>
            </a:endParaRPr>
          </a:p>
        </p:txBody>
      </p:sp>
      <p:grpSp>
        <p:nvGrpSpPr>
          <p:cNvPr id="189" name="Google Shape;189;p25"/>
          <p:cNvGrpSpPr/>
          <p:nvPr/>
        </p:nvGrpSpPr>
        <p:grpSpPr>
          <a:xfrm>
            <a:off x="2623148" y="1863702"/>
            <a:ext cx="199485" cy="1575680"/>
            <a:chOff x="6830255" y="3060015"/>
            <a:chExt cx="265980" cy="2100906"/>
          </a:xfrm>
        </p:grpSpPr>
        <p:grpSp>
          <p:nvGrpSpPr>
            <p:cNvPr id="190" name="Google Shape;190;p25"/>
            <p:cNvGrpSpPr/>
            <p:nvPr/>
          </p:nvGrpSpPr>
          <p:grpSpPr>
            <a:xfrm>
              <a:off x="6830255" y="3060015"/>
              <a:ext cx="265979" cy="265978"/>
              <a:chOff x="6853145" y="3055072"/>
              <a:chExt cx="265979" cy="265978"/>
            </a:xfrm>
          </p:grpSpPr>
          <p:sp>
            <p:nvSpPr>
              <p:cNvPr id="191" name="Google Shape;191;p25"/>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192" name="Google Shape;192;p25"/>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193" name="Google Shape;193;p25"/>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194" name="Google Shape;194;p25"/>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195" name="Google Shape;195;p25"/>
            <p:cNvGrpSpPr/>
            <p:nvPr/>
          </p:nvGrpSpPr>
          <p:grpSpPr>
            <a:xfrm>
              <a:off x="6830255" y="4894942"/>
              <a:ext cx="265979" cy="265979"/>
              <a:chOff x="6874030" y="4894942"/>
              <a:chExt cx="265979" cy="265979"/>
            </a:xfrm>
          </p:grpSpPr>
          <p:sp>
            <p:nvSpPr>
              <p:cNvPr id="196" name="Google Shape;196;p25"/>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197" name="Google Shape;197;p25"/>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198" name="Google Shape;198;p25"/>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nvGrpSpPr>
          <p:cNvPr id="199" name="Google Shape;199;p25"/>
          <p:cNvGrpSpPr/>
          <p:nvPr/>
        </p:nvGrpSpPr>
        <p:grpSpPr>
          <a:xfrm>
            <a:off x="87" y="12"/>
            <a:ext cx="750713" cy="750713"/>
            <a:chOff x="1190625" y="238125"/>
            <a:chExt cx="5238750" cy="5238750"/>
          </a:xfrm>
        </p:grpSpPr>
        <p:sp>
          <p:nvSpPr>
            <p:cNvPr id="200" name="Google Shape;200;p2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3" showMasterSp="0">
  <p:cSld name="End Slide_1_1">
    <p:spTree>
      <p:nvGrpSpPr>
        <p:cNvPr id="204" name="Shape 204"/>
        <p:cNvGrpSpPr/>
        <p:nvPr/>
      </p:nvGrpSpPr>
      <p:grpSpPr>
        <a:xfrm>
          <a:off x="0" y="0"/>
          <a:ext cx="0" cy="0"/>
          <a:chOff x="0" y="0"/>
          <a:chExt cx="0" cy="0"/>
        </a:xfrm>
      </p:grpSpPr>
      <p:pic>
        <p:nvPicPr>
          <p:cNvPr id="205" name="Google Shape;205;p26"/>
          <p:cNvPicPr preferRelativeResize="0"/>
          <p:nvPr/>
        </p:nvPicPr>
        <p:blipFill rotWithShape="1">
          <a:blip r:embed="rId2">
            <a:alphaModFix/>
          </a:blip>
          <a:srcRect b="29875" l="0" r="8355" t="1348"/>
          <a:stretch/>
        </p:blipFill>
        <p:spPr>
          <a:xfrm>
            <a:off x="75" y="0"/>
            <a:ext cx="9143995" cy="5143502"/>
          </a:xfrm>
          <a:prstGeom prst="rect">
            <a:avLst/>
          </a:prstGeom>
          <a:noFill/>
          <a:ln>
            <a:noFill/>
          </a:ln>
        </p:spPr>
      </p:pic>
      <p:sp>
        <p:nvSpPr>
          <p:cNvPr id="206" name="Google Shape;206;p26"/>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6"/>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6"/>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6"/>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0" name="Google Shape;210;p26"/>
          <p:cNvGrpSpPr/>
          <p:nvPr/>
        </p:nvGrpSpPr>
        <p:grpSpPr>
          <a:xfrm>
            <a:off x="4137299" y="1746863"/>
            <a:ext cx="3367800" cy="1654352"/>
            <a:chOff x="930882" y="4227613"/>
            <a:chExt cx="4490400" cy="2205802"/>
          </a:xfrm>
        </p:grpSpPr>
        <p:sp>
          <p:nvSpPr>
            <p:cNvPr id="211" name="Google Shape;211;p26"/>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3"/>
                </a:rPr>
                <a:t>8x8.com</a:t>
              </a:r>
              <a:endParaRPr b="0" i="0" sz="1100" u="none" cap="none" strike="noStrike">
                <a:solidFill>
                  <a:srgbClr val="FFFFFF"/>
                </a:solidFill>
                <a:latin typeface="Roboto"/>
                <a:ea typeface="Roboto"/>
                <a:cs typeface="Roboto"/>
                <a:sym typeface="Roboto"/>
              </a:endParaRPr>
            </a:p>
          </p:txBody>
        </p:sp>
        <p:sp>
          <p:nvSpPr>
            <p:cNvPr id="212" name="Google Shape;212;p26"/>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4"/>
                </a:rPr>
                <a:t>@8x8</a:t>
              </a:r>
              <a:endParaRPr b="0" i="0" sz="1100" u="none" cap="none" strike="noStrike">
                <a:solidFill>
                  <a:srgbClr val="FFFFFF"/>
                </a:solidFill>
                <a:latin typeface="Roboto"/>
                <a:ea typeface="Roboto"/>
                <a:cs typeface="Roboto"/>
                <a:sym typeface="Roboto"/>
              </a:endParaRPr>
            </a:p>
          </p:txBody>
        </p:sp>
        <p:sp>
          <p:nvSpPr>
            <p:cNvPr id="213" name="Google Shape;213;p26"/>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5"/>
                </a:rPr>
                <a:t>facebook.com/8x8Inc</a:t>
              </a:r>
              <a:endParaRPr b="0" i="0" sz="1100" u="none" cap="none" strike="noStrike">
                <a:solidFill>
                  <a:srgbClr val="FFFFFF"/>
                </a:solidFill>
                <a:latin typeface="Roboto"/>
                <a:ea typeface="Roboto"/>
                <a:cs typeface="Roboto"/>
                <a:sym typeface="Roboto"/>
              </a:endParaRPr>
            </a:p>
          </p:txBody>
        </p:sp>
        <p:sp>
          <p:nvSpPr>
            <p:cNvPr id="214" name="Google Shape;214;p26"/>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6"/>
                </a:rPr>
                <a:t>linkedin.com/company/8x8</a:t>
              </a:r>
              <a:endParaRPr b="0" i="0" sz="1100" u="none" cap="none" strike="noStrike">
                <a:solidFill>
                  <a:srgbClr val="FFFFFF"/>
                </a:solidFill>
                <a:latin typeface="Roboto"/>
                <a:ea typeface="Roboto"/>
                <a:cs typeface="Roboto"/>
                <a:sym typeface="Roboto"/>
              </a:endParaRPr>
            </a:p>
          </p:txBody>
        </p:sp>
        <p:sp>
          <p:nvSpPr>
            <p:cNvPr id="215" name="Google Shape;215;p26"/>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7"/>
                </a:rPr>
                <a:t>youtube.com/8x8Inc</a:t>
              </a:r>
              <a:endParaRPr b="0" i="0" sz="1100" u="none" cap="none" strike="noStrike">
                <a:solidFill>
                  <a:srgbClr val="FFFFFF"/>
                </a:solidFill>
                <a:latin typeface="Roboto"/>
                <a:ea typeface="Roboto"/>
                <a:cs typeface="Roboto"/>
                <a:sym typeface="Roboto"/>
              </a:endParaRPr>
            </a:p>
          </p:txBody>
        </p:sp>
      </p:grpSp>
      <p:sp>
        <p:nvSpPr>
          <p:cNvPr id="216" name="Google Shape;216;p26"/>
          <p:cNvSpPr txBox="1"/>
          <p:nvPr/>
        </p:nvSpPr>
        <p:spPr>
          <a:xfrm>
            <a:off x="1876975" y="1742288"/>
            <a:ext cx="1795200" cy="9774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Roboto Slab"/>
                <a:ea typeface="Roboto Slab"/>
                <a:cs typeface="Roboto Slab"/>
                <a:sym typeface="Roboto Slab"/>
              </a:rPr>
              <a:t>For tips, updates and the latest information.</a:t>
            </a:r>
            <a:endParaRPr b="0" i="0" sz="1300" u="none" cap="none" strike="noStrike">
              <a:solidFill>
                <a:srgbClr val="FFFFFF"/>
              </a:solidFill>
              <a:latin typeface="Roboto Slab"/>
              <a:ea typeface="Roboto Slab"/>
              <a:cs typeface="Roboto Slab"/>
              <a:sym typeface="Roboto Slab"/>
            </a:endParaRPr>
          </a:p>
        </p:txBody>
      </p:sp>
      <p:grpSp>
        <p:nvGrpSpPr>
          <p:cNvPr id="217" name="Google Shape;217;p26"/>
          <p:cNvGrpSpPr/>
          <p:nvPr/>
        </p:nvGrpSpPr>
        <p:grpSpPr>
          <a:xfrm>
            <a:off x="3882623" y="1786215"/>
            <a:ext cx="199485" cy="1575680"/>
            <a:chOff x="6830255" y="3060015"/>
            <a:chExt cx="265980" cy="2100906"/>
          </a:xfrm>
        </p:grpSpPr>
        <p:grpSp>
          <p:nvGrpSpPr>
            <p:cNvPr id="218" name="Google Shape;218;p26"/>
            <p:cNvGrpSpPr/>
            <p:nvPr/>
          </p:nvGrpSpPr>
          <p:grpSpPr>
            <a:xfrm>
              <a:off x="6830255" y="3060015"/>
              <a:ext cx="265979" cy="265978"/>
              <a:chOff x="6853145" y="3055072"/>
              <a:chExt cx="265979" cy="265978"/>
            </a:xfrm>
          </p:grpSpPr>
          <p:sp>
            <p:nvSpPr>
              <p:cNvPr id="219" name="Google Shape;219;p26"/>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20" name="Google Shape;220;p26"/>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221" name="Google Shape;221;p26"/>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22" name="Google Shape;222;p26"/>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223" name="Google Shape;223;p26"/>
            <p:cNvGrpSpPr/>
            <p:nvPr/>
          </p:nvGrpSpPr>
          <p:grpSpPr>
            <a:xfrm>
              <a:off x="6830255" y="4894942"/>
              <a:ext cx="265979" cy="265979"/>
              <a:chOff x="6874030" y="4894942"/>
              <a:chExt cx="265979" cy="265979"/>
            </a:xfrm>
          </p:grpSpPr>
          <p:sp>
            <p:nvSpPr>
              <p:cNvPr id="224" name="Google Shape;224;p26"/>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25" name="Google Shape;225;p26"/>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226" name="Google Shape;226;p26"/>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nvGrpSpPr>
          <p:cNvPr id="227" name="Google Shape;227;p26"/>
          <p:cNvGrpSpPr/>
          <p:nvPr/>
        </p:nvGrpSpPr>
        <p:grpSpPr>
          <a:xfrm>
            <a:off x="87" y="12"/>
            <a:ext cx="750713" cy="750713"/>
            <a:chOff x="1190625" y="238125"/>
            <a:chExt cx="5238750" cy="5238750"/>
          </a:xfrm>
        </p:grpSpPr>
        <p:sp>
          <p:nvSpPr>
            <p:cNvPr id="228" name="Google Shape;228;p2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4" showMasterSp="0">
  <p:cSld name="End Slide_1_1_1">
    <p:spTree>
      <p:nvGrpSpPr>
        <p:cNvPr id="232" name="Shape 232"/>
        <p:cNvGrpSpPr/>
        <p:nvPr/>
      </p:nvGrpSpPr>
      <p:grpSpPr>
        <a:xfrm>
          <a:off x="0" y="0"/>
          <a:ext cx="0" cy="0"/>
          <a:chOff x="0" y="0"/>
          <a:chExt cx="0" cy="0"/>
        </a:xfrm>
      </p:grpSpPr>
      <p:pic>
        <p:nvPicPr>
          <p:cNvPr id="233" name="Google Shape;233;p27"/>
          <p:cNvPicPr preferRelativeResize="0"/>
          <p:nvPr/>
        </p:nvPicPr>
        <p:blipFill rotWithShape="1">
          <a:blip r:embed="rId2">
            <a:alphaModFix/>
          </a:blip>
          <a:srcRect b="0" l="0" r="0" t="0"/>
          <a:stretch/>
        </p:blipFill>
        <p:spPr>
          <a:xfrm>
            <a:off x="75" y="0"/>
            <a:ext cx="9143991" cy="5143500"/>
          </a:xfrm>
          <a:prstGeom prst="rect">
            <a:avLst/>
          </a:prstGeom>
          <a:noFill/>
          <a:ln>
            <a:noFill/>
          </a:ln>
        </p:spPr>
      </p:pic>
      <p:grpSp>
        <p:nvGrpSpPr>
          <p:cNvPr id="234" name="Google Shape;234;p27"/>
          <p:cNvGrpSpPr/>
          <p:nvPr/>
        </p:nvGrpSpPr>
        <p:grpSpPr>
          <a:xfrm>
            <a:off x="3623823" y="1480495"/>
            <a:ext cx="3622476" cy="2237020"/>
            <a:chOff x="3882623" y="1164195"/>
            <a:chExt cx="3622476" cy="2237020"/>
          </a:xfrm>
        </p:grpSpPr>
        <p:sp>
          <p:nvSpPr>
            <p:cNvPr id="235" name="Google Shape;235;p27"/>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7"/>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7"/>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7"/>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9" name="Google Shape;239;p27"/>
            <p:cNvGrpSpPr/>
            <p:nvPr/>
          </p:nvGrpSpPr>
          <p:grpSpPr>
            <a:xfrm>
              <a:off x="4137299" y="1746863"/>
              <a:ext cx="3367800" cy="1654352"/>
              <a:chOff x="930882" y="4227613"/>
              <a:chExt cx="4490400" cy="2205802"/>
            </a:xfrm>
          </p:grpSpPr>
          <p:sp>
            <p:nvSpPr>
              <p:cNvPr id="240" name="Google Shape;240;p27"/>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3"/>
                  </a:rPr>
                  <a:t>8x8.com</a:t>
                </a:r>
                <a:endParaRPr b="0" i="0" sz="1100" u="none" cap="none" strike="noStrike">
                  <a:solidFill>
                    <a:srgbClr val="FFFFFF"/>
                  </a:solidFill>
                  <a:latin typeface="Roboto"/>
                  <a:ea typeface="Roboto"/>
                  <a:cs typeface="Roboto"/>
                  <a:sym typeface="Roboto"/>
                </a:endParaRPr>
              </a:p>
            </p:txBody>
          </p:sp>
          <p:sp>
            <p:nvSpPr>
              <p:cNvPr id="241" name="Google Shape;241;p27"/>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4"/>
                  </a:rPr>
                  <a:t>@8x8</a:t>
                </a:r>
                <a:endParaRPr b="0" i="0" sz="1100" u="none" cap="none" strike="noStrike">
                  <a:solidFill>
                    <a:srgbClr val="FFFFFF"/>
                  </a:solidFill>
                  <a:latin typeface="Roboto"/>
                  <a:ea typeface="Roboto"/>
                  <a:cs typeface="Roboto"/>
                  <a:sym typeface="Roboto"/>
                </a:endParaRPr>
              </a:p>
            </p:txBody>
          </p:sp>
          <p:sp>
            <p:nvSpPr>
              <p:cNvPr id="242" name="Google Shape;242;p27"/>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5"/>
                  </a:rPr>
                  <a:t>facebook.com/8x8Inc</a:t>
                </a:r>
                <a:endParaRPr b="0" i="0" sz="1100" u="none" cap="none" strike="noStrike">
                  <a:solidFill>
                    <a:srgbClr val="FFFFFF"/>
                  </a:solidFill>
                  <a:latin typeface="Roboto"/>
                  <a:ea typeface="Roboto"/>
                  <a:cs typeface="Roboto"/>
                  <a:sym typeface="Roboto"/>
                </a:endParaRPr>
              </a:p>
            </p:txBody>
          </p:sp>
          <p:sp>
            <p:nvSpPr>
              <p:cNvPr id="243" name="Google Shape;243;p27"/>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6"/>
                  </a:rPr>
                  <a:t>linkedin.com/company/8x8</a:t>
                </a:r>
                <a:endParaRPr b="0" i="0" sz="1100" u="none" cap="none" strike="noStrike">
                  <a:solidFill>
                    <a:srgbClr val="FFFFFF"/>
                  </a:solidFill>
                  <a:latin typeface="Roboto"/>
                  <a:ea typeface="Roboto"/>
                  <a:cs typeface="Roboto"/>
                  <a:sym typeface="Roboto"/>
                </a:endParaRPr>
              </a:p>
            </p:txBody>
          </p:sp>
          <p:sp>
            <p:nvSpPr>
              <p:cNvPr id="244" name="Google Shape;244;p27"/>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7"/>
                  </a:rPr>
                  <a:t>youtube.com/8x8Inc</a:t>
                </a:r>
                <a:endParaRPr b="0" i="0" sz="1100" u="none" cap="none" strike="noStrike">
                  <a:solidFill>
                    <a:srgbClr val="FFFFFF"/>
                  </a:solidFill>
                  <a:latin typeface="Roboto"/>
                  <a:ea typeface="Roboto"/>
                  <a:cs typeface="Roboto"/>
                  <a:sym typeface="Roboto"/>
                </a:endParaRPr>
              </a:p>
            </p:txBody>
          </p:sp>
        </p:grpSp>
        <p:sp>
          <p:nvSpPr>
            <p:cNvPr id="245" name="Google Shape;245;p27"/>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Roboto Slab"/>
                  <a:ea typeface="Roboto Slab"/>
                  <a:cs typeface="Roboto Slab"/>
                  <a:sym typeface="Roboto Slab"/>
                </a:rPr>
                <a:t>For tips, updates and the latest information.</a:t>
              </a:r>
              <a:endParaRPr b="0" i="0" sz="1300" u="none" cap="none" strike="noStrike">
                <a:solidFill>
                  <a:srgbClr val="FFFFFF"/>
                </a:solidFill>
                <a:latin typeface="Roboto Slab"/>
                <a:ea typeface="Roboto Slab"/>
                <a:cs typeface="Roboto Slab"/>
                <a:sym typeface="Roboto Slab"/>
              </a:endParaRPr>
            </a:p>
          </p:txBody>
        </p:sp>
        <p:grpSp>
          <p:nvGrpSpPr>
            <p:cNvPr id="246" name="Google Shape;246;p27"/>
            <p:cNvGrpSpPr/>
            <p:nvPr/>
          </p:nvGrpSpPr>
          <p:grpSpPr>
            <a:xfrm>
              <a:off x="3882623" y="1786215"/>
              <a:ext cx="199485" cy="1575680"/>
              <a:chOff x="6830255" y="3060015"/>
              <a:chExt cx="265980" cy="2100906"/>
            </a:xfrm>
          </p:grpSpPr>
          <p:grpSp>
            <p:nvGrpSpPr>
              <p:cNvPr id="247" name="Google Shape;247;p27"/>
              <p:cNvGrpSpPr/>
              <p:nvPr/>
            </p:nvGrpSpPr>
            <p:grpSpPr>
              <a:xfrm>
                <a:off x="6830255" y="3060015"/>
                <a:ext cx="265979" cy="265978"/>
                <a:chOff x="6853145" y="3055072"/>
                <a:chExt cx="265979" cy="265978"/>
              </a:xfrm>
            </p:grpSpPr>
            <p:sp>
              <p:nvSpPr>
                <p:cNvPr id="248" name="Google Shape;248;p27"/>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49" name="Google Shape;249;p27"/>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250" name="Google Shape;250;p27"/>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51" name="Google Shape;251;p27"/>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252" name="Google Shape;252;p27"/>
              <p:cNvGrpSpPr/>
              <p:nvPr/>
            </p:nvGrpSpPr>
            <p:grpSpPr>
              <a:xfrm>
                <a:off x="6830255" y="4894942"/>
                <a:ext cx="265979" cy="265979"/>
                <a:chOff x="6874030" y="4894942"/>
                <a:chExt cx="265979" cy="265979"/>
              </a:xfrm>
            </p:grpSpPr>
            <p:sp>
              <p:nvSpPr>
                <p:cNvPr id="253" name="Google Shape;253;p27"/>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54" name="Google Shape;254;p27"/>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255" name="Google Shape;255;p27"/>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grpSp>
        <p:nvGrpSpPr>
          <p:cNvPr id="256" name="Google Shape;256;p27"/>
          <p:cNvGrpSpPr/>
          <p:nvPr/>
        </p:nvGrpSpPr>
        <p:grpSpPr>
          <a:xfrm>
            <a:off x="87" y="12"/>
            <a:ext cx="750713" cy="750713"/>
            <a:chOff x="1190625" y="238125"/>
            <a:chExt cx="5238750" cy="5238750"/>
          </a:xfrm>
        </p:grpSpPr>
        <p:sp>
          <p:nvSpPr>
            <p:cNvPr id="257" name="Google Shape;257;p2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5" showMasterSp="0">
  <p:cSld name="End Slide_1_1_1_1">
    <p:spTree>
      <p:nvGrpSpPr>
        <p:cNvPr id="261" name="Shape 261"/>
        <p:cNvGrpSpPr/>
        <p:nvPr/>
      </p:nvGrpSpPr>
      <p:grpSpPr>
        <a:xfrm>
          <a:off x="0" y="0"/>
          <a:ext cx="0" cy="0"/>
          <a:chOff x="0" y="0"/>
          <a:chExt cx="0" cy="0"/>
        </a:xfrm>
      </p:grpSpPr>
      <p:pic>
        <p:nvPicPr>
          <p:cNvPr id="262" name="Google Shape;262;p28"/>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263" name="Google Shape;263;p28"/>
          <p:cNvGrpSpPr/>
          <p:nvPr/>
        </p:nvGrpSpPr>
        <p:grpSpPr>
          <a:xfrm>
            <a:off x="3623823" y="1480495"/>
            <a:ext cx="3622476" cy="2237020"/>
            <a:chOff x="3882623" y="1164195"/>
            <a:chExt cx="3622476" cy="2237020"/>
          </a:xfrm>
        </p:grpSpPr>
        <p:sp>
          <p:nvSpPr>
            <p:cNvPr id="264" name="Google Shape;264;p28"/>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8"/>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8"/>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8"/>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8" name="Google Shape;268;p28"/>
            <p:cNvGrpSpPr/>
            <p:nvPr/>
          </p:nvGrpSpPr>
          <p:grpSpPr>
            <a:xfrm>
              <a:off x="4137299" y="1746863"/>
              <a:ext cx="3367800" cy="1654352"/>
              <a:chOff x="930882" y="4227613"/>
              <a:chExt cx="4490400" cy="2205802"/>
            </a:xfrm>
          </p:grpSpPr>
          <p:sp>
            <p:nvSpPr>
              <p:cNvPr id="269" name="Google Shape;269;p28"/>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3"/>
                  </a:rPr>
                  <a:t>8x8.com</a:t>
                </a:r>
                <a:endParaRPr b="0" i="0" sz="1100" u="none" cap="none" strike="noStrike">
                  <a:solidFill>
                    <a:srgbClr val="15152F"/>
                  </a:solidFill>
                  <a:latin typeface="Roboto"/>
                  <a:ea typeface="Roboto"/>
                  <a:cs typeface="Roboto"/>
                  <a:sym typeface="Roboto"/>
                </a:endParaRPr>
              </a:p>
            </p:txBody>
          </p:sp>
          <p:sp>
            <p:nvSpPr>
              <p:cNvPr id="270" name="Google Shape;270;p28"/>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4"/>
                  </a:rPr>
                  <a:t>@8x8</a:t>
                </a:r>
                <a:endParaRPr b="0" i="0" sz="1100" u="none" cap="none" strike="noStrike">
                  <a:solidFill>
                    <a:srgbClr val="15152F"/>
                  </a:solidFill>
                  <a:latin typeface="Roboto"/>
                  <a:ea typeface="Roboto"/>
                  <a:cs typeface="Roboto"/>
                  <a:sym typeface="Roboto"/>
                </a:endParaRPr>
              </a:p>
            </p:txBody>
          </p:sp>
          <p:sp>
            <p:nvSpPr>
              <p:cNvPr id="271" name="Google Shape;271;p28"/>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5"/>
                  </a:rPr>
                  <a:t>facebook.com/8x8Inc</a:t>
                </a:r>
                <a:endParaRPr b="0" i="0" sz="1100" u="none" cap="none" strike="noStrike">
                  <a:solidFill>
                    <a:srgbClr val="15152F"/>
                  </a:solidFill>
                  <a:latin typeface="Roboto"/>
                  <a:ea typeface="Roboto"/>
                  <a:cs typeface="Roboto"/>
                  <a:sym typeface="Roboto"/>
                </a:endParaRPr>
              </a:p>
            </p:txBody>
          </p:sp>
          <p:sp>
            <p:nvSpPr>
              <p:cNvPr id="272" name="Google Shape;272;p28"/>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6"/>
                  </a:rPr>
                  <a:t>linkedin.com/company/8x8</a:t>
                </a:r>
                <a:endParaRPr b="0" i="0" sz="1100" u="none" cap="none" strike="noStrike">
                  <a:solidFill>
                    <a:srgbClr val="15152F"/>
                  </a:solidFill>
                  <a:latin typeface="Roboto"/>
                  <a:ea typeface="Roboto"/>
                  <a:cs typeface="Roboto"/>
                  <a:sym typeface="Roboto"/>
                </a:endParaRPr>
              </a:p>
            </p:txBody>
          </p:sp>
          <p:sp>
            <p:nvSpPr>
              <p:cNvPr id="273" name="Google Shape;273;p28"/>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7"/>
                  </a:rPr>
                  <a:t>youtube.com/8x8Inc</a:t>
                </a:r>
                <a:endParaRPr b="0" i="0" sz="1100" u="none" cap="none" strike="noStrike">
                  <a:solidFill>
                    <a:srgbClr val="15152F"/>
                  </a:solidFill>
                  <a:latin typeface="Roboto"/>
                  <a:ea typeface="Roboto"/>
                  <a:cs typeface="Roboto"/>
                  <a:sym typeface="Roboto"/>
                </a:endParaRPr>
              </a:p>
            </p:txBody>
          </p:sp>
        </p:grpSp>
        <p:sp>
          <p:nvSpPr>
            <p:cNvPr id="274" name="Google Shape;274;p28"/>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Roboto Slab"/>
                  <a:ea typeface="Roboto Slab"/>
                  <a:cs typeface="Roboto Slab"/>
                  <a:sym typeface="Roboto Slab"/>
                </a:rPr>
                <a:t>For tips, updates and the latest information.</a:t>
              </a:r>
              <a:endParaRPr b="0" i="0" sz="1300" u="none" cap="none" strike="noStrike">
                <a:solidFill>
                  <a:srgbClr val="000000"/>
                </a:solidFill>
                <a:latin typeface="Roboto Slab"/>
                <a:ea typeface="Roboto Slab"/>
                <a:cs typeface="Roboto Slab"/>
                <a:sym typeface="Roboto Slab"/>
              </a:endParaRPr>
            </a:p>
          </p:txBody>
        </p:sp>
        <p:grpSp>
          <p:nvGrpSpPr>
            <p:cNvPr id="275" name="Google Shape;275;p28"/>
            <p:cNvGrpSpPr/>
            <p:nvPr/>
          </p:nvGrpSpPr>
          <p:grpSpPr>
            <a:xfrm>
              <a:off x="3882623" y="1786215"/>
              <a:ext cx="199485" cy="1575680"/>
              <a:chOff x="6830255" y="3060015"/>
              <a:chExt cx="265980" cy="2100906"/>
            </a:xfrm>
          </p:grpSpPr>
          <p:grpSp>
            <p:nvGrpSpPr>
              <p:cNvPr id="276" name="Google Shape;276;p28"/>
              <p:cNvGrpSpPr/>
              <p:nvPr/>
            </p:nvGrpSpPr>
            <p:grpSpPr>
              <a:xfrm>
                <a:off x="6830255" y="3060015"/>
                <a:ext cx="265979" cy="265978"/>
                <a:chOff x="6853145" y="3055072"/>
                <a:chExt cx="265979" cy="265978"/>
              </a:xfrm>
            </p:grpSpPr>
            <p:sp>
              <p:nvSpPr>
                <p:cNvPr id="277" name="Google Shape;277;p28"/>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78" name="Google Shape;278;p28"/>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279" name="Google Shape;279;p28"/>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80" name="Google Shape;280;p28"/>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281" name="Google Shape;281;p28"/>
              <p:cNvGrpSpPr/>
              <p:nvPr/>
            </p:nvGrpSpPr>
            <p:grpSpPr>
              <a:xfrm>
                <a:off x="6830255" y="4894942"/>
                <a:ext cx="265979" cy="265979"/>
                <a:chOff x="6874030" y="4894942"/>
                <a:chExt cx="265979" cy="265979"/>
              </a:xfrm>
            </p:grpSpPr>
            <p:sp>
              <p:nvSpPr>
                <p:cNvPr id="282" name="Google Shape;282;p28"/>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83" name="Google Shape;283;p28"/>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284" name="Google Shape;284;p28"/>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grpSp>
        <p:nvGrpSpPr>
          <p:cNvPr id="285" name="Google Shape;285;p28"/>
          <p:cNvGrpSpPr/>
          <p:nvPr/>
        </p:nvGrpSpPr>
        <p:grpSpPr>
          <a:xfrm>
            <a:off x="87" y="12"/>
            <a:ext cx="750713" cy="750713"/>
            <a:chOff x="1190625" y="238125"/>
            <a:chExt cx="5238750" cy="5238750"/>
          </a:xfrm>
        </p:grpSpPr>
        <p:sp>
          <p:nvSpPr>
            <p:cNvPr id="286" name="Google Shape;286;p2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2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2 " showMasterSp="0">
  <p:cSld name="Cover Slide Option 1_1_1">
    <p:bg>
      <p:bgPr>
        <a:noFill/>
      </p:bgPr>
    </p:bg>
    <p:spTree>
      <p:nvGrpSpPr>
        <p:cNvPr id="301" name="Shape 301"/>
        <p:cNvGrpSpPr/>
        <p:nvPr/>
      </p:nvGrpSpPr>
      <p:grpSpPr>
        <a:xfrm>
          <a:off x="0" y="0"/>
          <a:ext cx="0" cy="0"/>
          <a:chOff x="0" y="0"/>
          <a:chExt cx="0" cy="0"/>
        </a:xfrm>
      </p:grpSpPr>
      <p:pic>
        <p:nvPicPr>
          <p:cNvPr id="302" name="Google Shape;302;p3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03" name="Google Shape;303;p30"/>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04" name="Google Shape;304;p30"/>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rtl="0" algn="l">
              <a:lnSpc>
                <a:spcPct val="115000"/>
              </a:lnSpc>
              <a:spcBef>
                <a:spcPts val="600"/>
              </a:spcBef>
              <a:spcAft>
                <a:spcPts val="0"/>
              </a:spcAft>
              <a:buSzPts val="500"/>
              <a:buNone/>
              <a:defRPr>
                <a:solidFill>
                  <a:srgbClr val="FFFFFF"/>
                </a:solidFill>
              </a:defRPr>
            </a:lvl2pPr>
            <a:lvl3pPr lvl="2" rtl="0" algn="l">
              <a:lnSpc>
                <a:spcPct val="115000"/>
              </a:lnSpc>
              <a:spcBef>
                <a:spcPts val="600"/>
              </a:spcBef>
              <a:spcAft>
                <a:spcPts val="0"/>
              </a:spcAft>
              <a:buSzPts val="500"/>
              <a:buNone/>
              <a:defRPr>
                <a:solidFill>
                  <a:srgbClr val="FFFFFF"/>
                </a:solidFill>
              </a:defRPr>
            </a:lvl3pPr>
            <a:lvl4pPr lvl="3" rtl="0" algn="l">
              <a:lnSpc>
                <a:spcPct val="115000"/>
              </a:lnSpc>
              <a:spcBef>
                <a:spcPts val="600"/>
              </a:spcBef>
              <a:spcAft>
                <a:spcPts val="0"/>
              </a:spcAft>
              <a:buSzPts val="500"/>
              <a:buNone/>
              <a:defRPr>
                <a:solidFill>
                  <a:srgbClr val="FFFFFF"/>
                </a:solidFill>
              </a:defRPr>
            </a:lvl4pPr>
            <a:lvl5pPr lvl="4" rtl="0" algn="l">
              <a:lnSpc>
                <a:spcPct val="115000"/>
              </a:lnSpc>
              <a:spcBef>
                <a:spcPts val="600"/>
              </a:spcBef>
              <a:spcAft>
                <a:spcPts val="0"/>
              </a:spcAft>
              <a:buSzPts val="500"/>
              <a:buNone/>
              <a:defRPr>
                <a:solidFill>
                  <a:srgbClr val="FFFFFF"/>
                </a:solidFill>
              </a:defRPr>
            </a:lvl5pPr>
            <a:lvl6pPr lvl="5" rtl="0" algn="l">
              <a:lnSpc>
                <a:spcPct val="115000"/>
              </a:lnSpc>
              <a:spcBef>
                <a:spcPts val="600"/>
              </a:spcBef>
              <a:spcAft>
                <a:spcPts val="0"/>
              </a:spcAft>
              <a:buSzPts val="500"/>
              <a:buNone/>
              <a:defRPr>
                <a:solidFill>
                  <a:srgbClr val="FFFFFF"/>
                </a:solidFill>
              </a:defRPr>
            </a:lvl6pPr>
            <a:lvl7pPr lvl="6" rtl="0" algn="l">
              <a:lnSpc>
                <a:spcPct val="115000"/>
              </a:lnSpc>
              <a:spcBef>
                <a:spcPts val="600"/>
              </a:spcBef>
              <a:spcAft>
                <a:spcPts val="0"/>
              </a:spcAft>
              <a:buSzPts val="500"/>
              <a:buNone/>
              <a:defRPr>
                <a:solidFill>
                  <a:srgbClr val="FFFFFF"/>
                </a:solidFill>
              </a:defRPr>
            </a:lvl7pPr>
            <a:lvl8pPr lvl="7" rtl="0" algn="l">
              <a:lnSpc>
                <a:spcPct val="115000"/>
              </a:lnSpc>
              <a:spcBef>
                <a:spcPts val="600"/>
              </a:spcBef>
              <a:spcAft>
                <a:spcPts val="0"/>
              </a:spcAft>
              <a:buSzPts val="500"/>
              <a:buNone/>
              <a:defRPr>
                <a:solidFill>
                  <a:srgbClr val="FFFFFF"/>
                </a:solidFill>
              </a:defRPr>
            </a:lvl8pPr>
            <a:lvl9pPr lvl="8" rtl="0" algn="l">
              <a:lnSpc>
                <a:spcPct val="115000"/>
              </a:lnSpc>
              <a:spcBef>
                <a:spcPts val="600"/>
              </a:spcBef>
              <a:spcAft>
                <a:spcPts val="600"/>
              </a:spcAft>
              <a:buSzPts val="500"/>
              <a:buNone/>
              <a:defRPr>
                <a:solidFill>
                  <a:srgbClr val="FFFFFF"/>
                </a:solidFill>
              </a:defRPr>
            </a:lvl9pPr>
          </a:lstStyle>
          <a:p/>
        </p:txBody>
      </p:sp>
      <p:grpSp>
        <p:nvGrpSpPr>
          <p:cNvPr id="305" name="Google Shape;305;p30"/>
          <p:cNvGrpSpPr/>
          <p:nvPr/>
        </p:nvGrpSpPr>
        <p:grpSpPr>
          <a:xfrm>
            <a:off x="87" y="12"/>
            <a:ext cx="750713" cy="750713"/>
            <a:chOff x="1190625" y="238125"/>
            <a:chExt cx="5238750" cy="5238750"/>
          </a:xfrm>
        </p:grpSpPr>
        <p:sp>
          <p:nvSpPr>
            <p:cNvPr id="306" name="Google Shape;306;p3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0"/>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30"/>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30"/>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 Right Photo">
  <p:cSld name="CUSTOM_2_1">
    <p:spTree>
      <p:nvGrpSpPr>
        <p:cNvPr id="310" name="Shape 310"/>
        <p:cNvGrpSpPr/>
        <p:nvPr/>
      </p:nvGrpSpPr>
      <p:grpSpPr>
        <a:xfrm>
          <a:off x="0" y="0"/>
          <a:ext cx="0" cy="0"/>
          <a:chOff x="0" y="0"/>
          <a:chExt cx="0" cy="0"/>
        </a:xfrm>
      </p:grpSpPr>
      <p:sp>
        <p:nvSpPr>
          <p:cNvPr id="311" name="Google Shape;311;p31"/>
          <p:cNvSpPr/>
          <p:nvPr/>
        </p:nvSpPr>
        <p:spPr>
          <a:xfrm>
            <a:off x="45759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31"/>
          <p:cNvSpPr txBox="1"/>
          <p:nvPr>
            <p:ph type="title"/>
          </p:nvPr>
        </p:nvSpPr>
        <p:spPr>
          <a:xfrm>
            <a:off x="457200" y="704100"/>
            <a:ext cx="4027800" cy="693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sz="2200"/>
            </a:lvl1pPr>
            <a:lvl2pPr lvl="1" rtl="0" algn="l">
              <a:lnSpc>
                <a:spcPct val="100000"/>
              </a:lnSpc>
              <a:spcBef>
                <a:spcPts val="0"/>
              </a:spcBef>
              <a:spcAft>
                <a:spcPts val="0"/>
              </a:spcAft>
              <a:buSzPts val="1100"/>
              <a:buNone/>
              <a:defRPr sz="2200"/>
            </a:lvl2pPr>
            <a:lvl3pPr lvl="2" rtl="0" algn="l">
              <a:lnSpc>
                <a:spcPct val="100000"/>
              </a:lnSpc>
              <a:spcBef>
                <a:spcPts val="0"/>
              </a:spcBef>
              <a:spcAft>
                <a:spcPts val="0"/>
              </a:spcAft>
              <a:buSzPts val="1100"/>
              <a:buNone/>
              <a:defRPr sz="2200"/>
            </a:lvl3pPr>
            <a:lvl4pPr lvl="3" rtl="0" algn="l">
              <a:lnSpc>
                <a:spcPct val="100000"/>
              </a:lnSpc>
              <a:spcBef>
                <a:spcPts val="0"/>
              </a:spcBef>
              <a:spcAft>
                <a:spcPts val="0"/>
              </a:spcAft>
              <a:buSzPts val="1100"/>
              <a:buNone/>
              <a:defRPr sz="2200"/>
            </a:lvl4pPr>
            <a:lvl5pPr lvl="4" rtl="0" algn="l">
              <a:lnSpc>
                <a:spcPct val="100000"/>
              </a:lnSpc>
              <a:spcBef>
                <a:spcPts val="0"/>
              </a:spcBef>
              <a:spcAft>
                <a:spcPts val="0"/>
              </a:spcAft>
              <a:buSzPts val="1100"/>
              <a:buNone/>
              <a:defRPr sz="2200"/>
            </a:lvl5pPr>
            <a:lvl6pPr lvl="5" rtl="0" algn="l">
              <a:lnSpc>
                <a:spcPct val="100000"/>
              </a:lnSpc>
              <a:spcBef>
                <a:spcPts val="0"/>
              </a:spcBef>
              <a:spcAft>
                <a:spcPts val="0"/>
              </a:spcAft>
              <a:buSzPts val="1100"/>
              <a:buNone/>
              <a:defRPr sz="2200"/>
            </a:lvl6pPr>
            <a:lvl7pPr lvl="6" rtl="0" algn="l">
              <a:lnSpc>
                <a:spcPct val="100000"/>
              </a:lnSpc>
              <a:spcBef>
                <a:spcPts val="0"/>
              </a:spcBef>
              <a:spcAft>
                <a:spcPts val="0"/>
              </a:spcAft>
              <a:buSzPts val="1100"/>
              <a:buNone/>
              <a:defRPr sz="2200"/>
            </a:lvl7pPr>
            <a:lvl8pPr lvl="7" rtl="0" algn="l">
              <a:lnSpc>
                <a:spcPct val="100000"/>
              </a:lnSpc>
              <a:spcBef>
                <a:spcPts val="0"/>
              </a:spcBef>
              <a:spcAft>
                <a:spcPts val="0"/>
              </a:spcAft>
              <a:buSzPts val="1100"/>
              <a:buNone/>
              <a:defRPr sz="2200"/>
            </a:lvl8pPr>
            <a:lvl9pPr lvl="8" rtl="0" algn="l">
              <a:lnSpc>
                <a:spcPct val="100000"/>
              </a:lnSpc>
              <a:spcBef>
                <a:spcPts val="0"/>
              </a:spcBef>
              <a:spcAft>
                <a:spcPts val="0"/>
              </a:spcAft>
              <a:buSzPts val="1100"/>
              <a:buNone/>
              <a:defRPr sz="2200"/>
            </a:lvl9pPr>
          </a:lstStyle>
          <a:p/>
        </p:txBody>
      </p:sp>
      <p:sp>
        <p:nvSpPr>
          <p:cNvPr id="313" name="Google Shape;313;p31"/>
          <p:cNvSpPr txBox="1"/>
          <p:nvPr>
            <p:ph idx="1" type="body"/>
          </p:nvPr>
        </p:nvSpPr>
        <p:spPr>
          <a:xfrm>
            <a:off x="457200" y="1397835"/>
            <a:ext cx="3520500" cy="2602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15152F"/>
              </a:buClr>
              <a:buSzPts val="1200"/>
              <a:buChar char="■"/>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314" name="Google Shape;314;p3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315" name="Google Shape;315;p31"/>
          <p:cNvSpPr txBox="1"/>
          <p:nvPr>
            <p:ph idx="2" type="body"/>
          </p:nvPr>
        </p:nvSpPr>
        <p:spPr>
          <a:xfrm>
            <a:off x="457200" y="4480550"/>
            <a:ext cx="40278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p:cSld name="Text Slide_1">
    <p:spTree>
      <p:nvGrpSpPr>
        <p:cNvPr id="31" name="Shape 31"/>
        <p:cNvGrpSpPr/>
        <p:nvPr/>
      </p:nvGrpSpPr>
      <p:grpSpPr>
        <a:xfrm>
          <a:off x="0" y="0"/>
          <a:ext cx="0" cy="0"/>
          <a:chOff x="0" y="0"/>
          <a:chExt cx="0" cy="0"/>
        </a:xfrm>
      </p:grpSpPr>
      <p:sp>
        <p:nvSpPr>
          <p:cNvPr id="32" name="Google Shape;32;p4"/>
          <p:cNvSpPr txBox="1"/>
          <p:nvPr>
            <p:ph idx="1" type="body"/>
          </p:nvPr>
        </p:nvSpPr>
        <p:spPr>
          <a:xfrm>
            <a:off x="457200" y="1316725"/>
            <a:ext cx="70866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15152F"/>
              </a:buClr>
              <a:buSzPts val="1200"/>
              <a:buNone/>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sp>
        <p:nvSpPr>
          <p:cNvPr id="33" name="Google Shape;33;p4"/>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34" name="Google Shape;34;p4"/>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p:cSld name="Text Slide_1">
    <p:spTree>
      <p:nvGrpSpPr>
        <p:cNvPr id="316" name="Shape 316"/>
        <p:cNvGrpSpPr/>
        <p:nvPr/>
      </p:nvGrpSpPr>
      <p:grpSpPr>
        <a:xfrm>
          <a:off x="0" y="0"/>
          <a:ext cx="0" cy="0"/>
          <a:chOff x="0" y="0"/>
          <a:chExt cx="0" cy="0"/>
        </a:xfrm>
      </p:grpSpPr>
      <p:sp>
        <p:nvSpPr>
          <p:cNvPr id="317" name="Google Shape;317;p32"/>
          <p:cNvSpPr txBox="1"/>
          <p:nvPr>
            <p:ph idx="1" type="body"/>
          </p:nvPr>
        </p:nvSpPr>
        <p:spPr>
          <a:xfrm>
            <a:off x="457200" y="1316725"/>
            <a:ext cx="70866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318" name="Google Shape;318;p32"/>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319" name="Google Shape;319;p32"/>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se Study">
  <p:cSld name="CUSTOM_3">
    <p:spTree>
      <p:nvGrpSpPr>
        <p:cNvPr id="320" name="Shape 320"/>
        <p:cNvGrpSpPr/>
        <p:nvPr/>
      </p:nvGrpSpPr>
      <p:grpSpPr>
        <a:xfrm>
          <a:off x="0" y="0"/>
          <a:ext cx="0" cy="0"/>
          <a:chOff x="0" y="0"/>
          <a:chExt cx="0" cy="0"/>
        </a:xfrm>
      </p:grpSpPr>
      <p:sp>
        <p:nvSpPr>
          <p:cNvPr id="321" name="Google Shape;321;p33"/>
          <p:cNvSpPr txBox="1"/>
          <p:nvPr>
            <p:ph type="title"/>
          </p:nvPr>
        </p:nvSpPr>
        <p:spPr>
          <a:xfrm>
            <a:off x="1554480" y="704100"/>
            <a:ext cx="4800600" cy="730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2" name="Google Shape;322;p33"/>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323" name="Google Shape;323;p33"/>
          <p:cNvSpPr txBox="1"/>
          <p:nvPr>
            <p:ph idx="2" type="body"/>
          </p:nvPr>
        </p:nvSpPr>
        <p:spPr>
          <a:xfrm>
            <a:off x="1555700" y="1590147"/>
            <a:ext cx="4800600" cy="98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100"/>
              <a:buNone/>
              <a:defRPr sz="1100"/>
            </a:lvl1pPr>
            <a:lvl2pPr indent="-298450" lvl="1" marL="914400" rtl="0" algn="l">
              <a:lnSpc>
                <a:spcPct val="100000"/>
              </a:lnSpc>
              <a:spcBef>
                <a:spcPts val="400"/>
              </a:spcBef>
              <a:spcAft>
                <a:spcPts val="0"/>
              </a:spcAft>
              <a:buSzPts val="1100"/>
              <a:buChar char="■"/>
              <a:defRPr sz="1100"/>
            </a:lvl2pPr>
            <a:lvl3pPr indent="-298450" lvl="2" marL="1371600" rtl="0" algn="l">
              <a:lnSpc>
                <a:spcPct val="100000"/>
              </a:lnSpc>
              <a:spcBef>
                <a:spcPts val="400"/>
              </a:spcBef>
              <a:spcAft>
                <a:spcPts val="0"/>
              </a:spcAft>
              <a:buSzPts val="1100"/>
              <a:buChar char="■"/>
              <a:defRPr sz="1100"/>
            </a:lvl3pPr>
            <a:lvl4pPr indent="-298450" lvl="3" marL="1828800" rtl="0" algn="l">
              <a:lnSpc>
                <a:spcPct val="100000"/>
              </a:lnSpc>
              <a:spcBef>
                <a:spcPts val="400"/>
              </a:spcBef>
              <a:spcAft>
                <a:spcPts val="0"/>
              </a:spcAft>
              <a:buSzPts val="1100"/>
              <a:buChar char="■"/>
              <a:defRPr sz="1100"/>
            </a:lvl4pPr>
            <a:lvl5pPr indent="-298450" lvl="4" marL="2286000" rtl="0" algn="l">
              <a:lnSpc>
                <a:spcPct val="100000"/>
              </a:lnSpc>
              <a:spcBef>
                <a:spcPts val="400"/>
              </a:spcBef>
              <a:spcAft>
                <a:spcPts val="0"/>
              </a:spcAft>
              <a:buSzPts val="1100"/>
              <a:buChar char="■"/>
              <a:defRPr sz="1100"/>
            </a:lvl5pPr>
            <a:lvl6pPr indent="-298450" lvl="5" marL="2743200" rtl="0" algn="l">
              <a:lnSpc>
                <a:spcPct val="100000"/>
              </a:lnSpc>
              <a:spcBef>
                <a:spcPts val="400"/>
              </a:spcBef>
              <a:spcAft>
                <a:spcPts val="0"/>
              </a:spcAft>
              <a:buSzPts val="1100"/>
              <a:buChar char="■"/>
              <a:defRPr sz="1100"/>
            </a:lvl6pPr>
            <a:lvl7pPr indent="-298450" lvl="6" marL="3200400" rtl="0" algn="l">
              <a:lnSpc>
                <a:spcPct val="100000"/>
              </a:lnSpc>
              <a:spcBef>
                <a:spcPts val="400"/>
              </a:spcBef>
              <a:spcAft>
                <a:spcPts val="0"/>
              </a:spcAft>
              <a:buSzPts val="1100"/>
              <a:buChar char="■"/>
              <a:defRPr sz="1100"/>
            </a:lvl7pPr>
            <a:lvl8pPr indent="-298450" lvl="7" marL="3657600" rtl="0" algn="l">
              <a:lnSpc>
                <a:spcPct val="100000"/>
              </a:lnSpc>
              <a:spcBef>
                <a:spcPts val="400"/>
              </a:spcBef>
              <a:spcAft>
                <a:spcPts val="0"/>
              </a:spcAft>
              <a:buSzPts val="1100"/>
              <a:buChar char="■"/>
              <a:defRPr sz="1100"/>
            </a:lvl8pPr>
            <a:lvl9pPr indent="-298450" lvl="8" marL="4114800" rtl="0" algn="l">
              <a:lnSpc>
                <a:spcPct val="100000"/>
              </a:lnSpc>
              <a:spcBef>
                <a:spcPts val="400"/>
              </a:spcBef>
              <a:spcAft>
                <a:spcPts val="400"/>
              </a:spcAft>
              <a:buSzPts val="1100"/>
              <a:buChar char="■"/>
              <a:defRPr sz="1100"/>
            </a:lvl9pPr>
          </a:lstStyle>
          <a:p/>
        </p:txBody>
      </p:sp>
      <p:sp>
        <p:nvSpPr>
          <p:cNvPr id="324" name="Google Shape;324;p33"/>
          <p:cNvSpPr txBox="1"/>
          <p:nvPr>
            <p:ph idx="3" type="subTitle"/>
          </p:nvPr>
        </p:nvSpPr>
        <p:spPr>
          <a:xfrm>
            <a:off x="457200" y="1590147"/>
            <a:ext cx="968100" cy="63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sz="1400">
                <a:latin typeface="Roboto Slab"/>
                <a:ea typeface="Roboto Slab"/>
                <a:cs typeface="Roboto Slab"/>
                <a:sym typeface="Roboto Slab"/>
              </a:defRPr>
            </a:lvl1pPr>
            <a:lvl2pPr lvl="1" rtl="0" algn="l">
              <a:lnSpc>
                <a:spcPct val="115000"/>
              </a:lnSpc>
              <a:spcBef>
                <a:spcPts val="600"/>
              </a:spcBef>
              <a:spcAft>
                <a:spcPts val="0"/>
              </a:spcAft>
              <a:buSzPts val="500"/>
              <a:buNone/>
              <a:defRPr sz="1400">
                <a:latin typeface="Roboto Slab"/>
                <a:ea typeface="Roboto Slab"/>
                <a:cs typeface="Roboto Slab"/>
                <a:sym typeface="Roboto Slab"/>
              </a:defRPr>
            </a:lvl2pPr>
            <a:lvl3pPr lvl="2" rtl="0" algn="l">
              <a:lnSpc>
                <a:spcPct val="115000"/>
              </a:lnSpc>
              <a:spcBef>
                <a:spcPts val="600"/>
              </a:spcBef>
              <a:spcAft>
                <a:spcPts val="0"/>
              </a:spcAft>
              <a:buSzPts val="500"/>
              <a:buNone/>
              <a:defRPr sz="1400">
                <a:latin typeface="Roboto Slab"/>
                <a:ea typeface="Roboto Slab"/>
                <a:cs typeface="Roboto Slab"/>
                <a:sym typeface="Roboto Slab"/>
              </a:defRPr>
            </a:lvl3pPr>
            <a:lvl4pPr lvl="3" rtl="0" algn="l">
              <a:lnSpc>
                <a:spcPct val="115000"/>
              </a:lnSpc>
              <a:spcBef>
                <a:spcPts val="600"/>
              </a:spcBef>
              <a:spcAft>
                <a:spcPts val="0"/>
              </a:spcAft>
              <a:buSzPts val="500"/>
              <a:buNone/>
              <a:defRPr sz="1400">
                <a:latin typeface="Roboto Slab"/>
                <a:ea typeface="Roboto Slab"/>
                <a:cs typeface="Roboto Slab"/>
                <a:sym typeface="Roboto Slab"/>
              </a:defRPr>
            </a:lvl4pPr>
            <a:lvl5pPr lvl="4" rtl="0" algn="l">
              <a:lnSpc>
                <a:spcPct val="115000"/>
              </a:lnSpc>
              <a:spcBef>
                <a:spcPts val="600"/>
              </a:spcBef>
              <a:spcAft>
                <a:spcPts val="0"/>
              </a:spcAft>
              <a:buSzPts val="500"/>
              <a:buNone/>
              <a:defRPr sz="1400">
                <a:latin typeface="Roboto Slab"/>
                <a:ea typeface="Roboto Slab"/>
                <a:cs typeface="Roboto Slab"/>
                <a:sym typeface="Roboto Slab"/>
              </a:defRPr>
            </a:lvl5pPr>
            <a:lvl6pPr lvl="5" rtl="0" algn="l">
              <a:lnSpc>
                <a:spcPct val="115000"/>
              </a:lnSpc>
              <a:spcBef>
                <a:spcPts val="600"/>
              </a:spcBef>
              <a:spcAft>
                <a:spcPts val="0"/>
              </a:spcAft>
              <a:buSzPts val="500"/>
              <a:buNone/>
              <a:defRPr sz="1400">
                <a:latin typeface="Roboto Slab"/>
                <a:ea typeface="Roboto Slab"/>
                <a:cs typeface="Roboto Slab"/>
                <a:sym typeface="Roboto Slab"/>
              </a:defRPr>
            </a:lvl6pPr>
            <a:lvl7pPr lvl="6" rtl="0" algn="l">
              <a:lnSpc>
                <a:spcPct val="115000"/>
              </a:lnSpc>
              <a:spcBef>
                <a:spcPts val="600"/>
              </a:spcBef>
              <a:spcAft>
                <a:spcPts val="0"/>
              </a:spcAft>
              <a:buSzPts val="500"/>
              <a:buNone/>
              <a:defRPr sz="1400">
                <a:latin typeface="Roboto Slab"/>
                <a:ea typeface="Roboto Slab"/>
                <a:cs typeface="Roboto Slab"/>
                <a:sym typeface="Roboto Slab"/>
              </a:defRPr>
            </a:lvl7pPr>
            <a:lvl8pPr lvl="7" rtl="0" algn="l">
              <a:lnSpc>
                <a:spcPct val="115000"/>
              </a:lnSpc>
              <a:spcBef>
                <a:spcPts val="600"/>
              </a:spcBef>
              <a:spcAft>
                <a:spcPts val="0"/>
              </a:spcAft>
              <a:buSzPts val="500"/>
              <a:buNone/>
              <a:defRPr sz="1400">
                <a:latin typeface="Roboto Slab"/>
                <a:ea typeface="Roboto Slab"/>
                <a:cs typeface="Roboto Slab"/>
                <a:sym typeface="Roboto Slab"/>
              </a:defRPr>
            </a:lvl8pPr>
            <a:lvl9pPr lvl="8" rtl="0" algn="l">
              <a:lnSpc>
                <a:spcPct val="115000"/>
              </a:lnSpc>
              <a:spcBef>
                <a:spcPts val="600"/>
              </a:spcBef>
              <a:spcAft>
                <a:spcPts val="600"/>
              </a:spcAft>
              <a:buSzPts val="500"/>
              <a:buNone/>
              <a:defRPr sz="1400">
                <a:latin typeface="Roboto Slab"/>
                <a:ea typeface="Roboto Slab"/>
                <a:cs typeface="Roboto Slab"/>
                <a:sym typeface="Roboto Slab"/>
              </a:defRPr>
            </a:lvl9pPr>
          </a:lstStyle>
          <a:p/>
        </p:txBody>
      </p:sp>
      <p:sp>
        <p:nvSpPr>
          <p:cNvPr id="325" name="Google Shape;325;p33"/>
          <p:cNvSpPr txBox="1"/>
          <p:nvPr>
            <p:ph idx="4" type="body"/>
          </p:nvPr>
        </p:nvSpPr>
        <p:spPr>
          <a:xfrm>
            <a:off x="1555700" y="2596896"/>
            <a:ext cx="4800600" cy="98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100"/>
              <a:buNone/>
              <a:defRPr sz="1100"/>
            </a:lvl1pPr>
            <a:lvl2pPr indent="-298450" lvl="1" marL="914400" rtl="0" algn="l">
              <a:lnSpc>
                <a:spcPct val="100000"/>
              </a:lnSpc>
              <a:spcBef>
                <a:spcPts val="400"/>
              </a:spcBef>
              <a:spcAft>
                <a:spcPts val="0"/>
              </a:spcAft>
              <a:buSzPts val="1100"/>
              <a:buChar char="■"/>
              <a:defRPr sz="1100"/>
            </a:lvl2pPr>
            <a:lvl3pPr indent="-298450" lvl="2" marL="1371600" rtl="0" algn="l">
              <a:lnSpc>
                <a:spcPct val="100000"/>
              </a:lnSpc>
              <a:spcBef>
                <a:spcPts val="400"/>
              </a:spcBef>
              <a:spcAft>
                <a:spcPts val="0"/>
              </a:spcAft>
              <a:buSzPts val="1100"/>
              <a:buChar char="■"/>
              <a:defRPr sz="1100"/>
            </a:lvl3pPr>
            <a:lvl4pPr indent="-298450" lvl="3" marL="1828800" rtl="0" algn="l">
              <a:lnSpc>
                <a:spcPct val="100000"/>
              </a:lnSpc>
              <a:spcBef>
                <a:spcPts val="400"/>
              </a:spcBef>
              <a:spcAft>
                <a:spcPts val="0"/>
              </a:spcAft>
              <a:buSzPts val="1100"/>
              <a:buChar char="■"/>
              <a:defRPr sz="1100"/>
            </a:lvl4pPr>
            <a:lvl5pPr indent="-298450" lvl="4" marL="2286000" rtl="0" algn="l">
              <a:lnSpc>
                <a:spcPct val="100000"/>
              </a:lnSpc>
              <a:spcBef>
                <a:spcPts val="400"/>
              </a:spcBef>
              <a:spcAft>
                <a:spcPts val="0"/>
              </a:spcAft>
              <a:buSzPts val="1100"/>
              <a:buChar char="■"/>
              <a:defRPr sz="1100"/>
            </a:lvl5pPr>
            <a:lvl6pPr indent="-298450" lvl="5" marL="2743200" rtl="0" algn="l">
              <a:lnSpc>
                <a:spcPct val="100000"/>
              </a:lnSpc>
              <a:spcBef>
                <a:spcPts val="400"/>
              </a:spcBef>
              <a:spcAft>
                <a:spcPts val="0"/>
              </a:spcAft>
              <a:buSzPts val="1100"/>
              <a:buChar char="■"/>
              <a:defRPr sz="1100"/>
            </a:lvl6pPr>
            <a:lvl7pPr indent="-298450" lvl="6" marL="3200400" rtl="0" algn="l">
              <a:lnSpc>
                <a:spcPct val="100000"/>
              </a:lnSpc>
              <a:spcBef>
                <a:spcPts val="400"/>
              </a:spcBef>
              <a:spcAft>
                <a:spcPts val="0"/>
              </a:spcAft>
              <a:buSzPts val="1100"/>
              <a:buChar char="■"/>
              <a:defRPr sz="1100"/>
            </a:lvl7pPr>
            <a:lvl8pPr indent="-298450" lvl="7" marL="3657600" rtl="0" algn="l">
              <a:lnSpc>
                <a:spcPct val="100000"/>
              </a:lnSpc>
              <a:spcBef>
                <a:spcPts val="400"/>
              </a:spcBef>
              <a:spcAft>
                <a:spcPts val="0"/>
              </a:spcAft>
              <a:buSzPts val="1100"/>
              <a:buChar char="■"/>
              <a:defRPr sz="1100"/>
            </a:lvl8pPr>
            <a:lvl9pPr indent="-298450" lvl="8" marL="4114800" rtl="0" algn="l">
              <a:lnSpc>
                <a:spcPct val="100000"/>
              </a:lnSpc>
              <a:spcBef>
                <a:spcPts val="400"/>
              </a:spcBef>
              <a:spcAft>
                <a:spcPts val="400"/>
              </a:spcAft>
              <a:buSzPts val="1100"/>
              <a:buChar char="■"/>
              <a:defRPr sz="1100"/>
            </a:lvl9pPr>
          </a:lstStyle>
          <a:p/>
        </p:txBody>
      </p:sp>
      <p:sp>
        <p:nvSpPr>
          <p:cNvPr id="326" name="Google Shape;326;p33"/>
          <p:cNvSpPr txBox="1"/>
          <p:nvPr>
            <p:ph idx="5" type="subTitle"/>
          </p:nvPr>
        </p:nvSpPr>
        <p:spPr>
          <a:xfrm>
            <a:off x="457200" y="2596896"/>
            <a:ext cx="968100" cy="63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sz="1400">
                <a:latin typeface="Roboto Slab"/>
                <a:ea typeface="Roboto Slab"/>
                <a:cs typeface="Roboto Slab"/>
                <a:sym typeface="Roboto Slab"/>
              </a:defRPr>
            </a:lvl1pPr>
            <a:lvl2pPr lvl="1" rtl="0" algn="l">
              <a:lnSpc>
                <a:spcPct val="115000"/>
              </a:lnSpc>
              <a:spcBef>
                <a:spcPts val="600"/>
              </a:spcBef>
              <a:spcAft>
                <a:spcPts val="0"/>
              </a:spcAft>
              <a:buSzPts val="500"/>
              <a:buNone/>
              <a:defRPr sz="1400">
                <a:latin typeface="Roboto Slab"/>
                <a:ea typeface="Roboto Slab"/>
                <a:cs typeface="Roboto Slab"/>
                <a:sym typeface="Roboto Slab"/>
              </a:defRPr>
            </a:lvl2pPr>
            <a:lvl3pPr lvl="2" rtl="0" algn="l">
              <a:lnSpc>
                <a:spcPct val="115000"/>
              </a:lnSpc>
              <a:spcBef>
                <a:spcPts val="600"/>
              </a:spcBef>
              <a:spcAft>
                <a:spcPts val="0"/>
              </a:spcAft>
              <a:buSzPts val="500"/>
              <a:buNone/>
              <a:defRPr sz="1400">
                <a:latin typeface="Roboto Slab"/>
                <a:ea typeface="Roboto Slab"/>
                <a:cs typeface="Roboto Slab"/>
                <a:sym typeface="Roboto Slab"/>
              </a:defRPr>
            </a:lvl3pPr>
            <a:lvl4pPr lvl="3" rtl="0" algn="l">
              <a:lnSpc>
                <a:spcPct val="115000"/>
              </a:lnSpc>
              <a:spcBef>
                <a:spcPts val="600"/>
              </a:spcBef>
              <a:spcAft>
                <a:spcPts val="0"/>
              </a:spcAft>
              <a:buSzPts val="500"/>
              <a:buNone/>
              <a:defRPr sz="1400">
                <a:latin typeface="Roboto Slab"/>
                <a:ea typeface="Roboto Slab"/>
                <a:cs typeface="Roboto Slab"/>
                <a:sym typeface="Roboto Slab"/>
              </a:defRPr>
            </a:lvl4pPr>
            <a:lvl5pPr lvl="4" rtl="0" algn="l">
              <a:lnSpc>
                <a:spcPct val="115000"/>
              </a:lnSpc>
              <a:spcBef>
                <a:spcPts val="600"/>
              </a:spcBef>
              <a:spcAft>
                <a:spcPts val="0"/>
              </a:spcAft>
              <a:buSzPts val="500"/>
              <a:buNone/>
              <a:defRPr sz="1400">
                <a:latin typeface="Roboto Slab"/>
                <a:ea typeface="Roboto Slab"/>
                <a:cs typeface="Roboto Slab"/>
                <a:sym typeface="Roboto Slab"/>
              </a:defRPr>
            </a:lvl5pPr>
            <a:lvl6pPr lvl="5" rtl="0" algn="l">
              <a:lnSpc>
                <a:spcPct val="115000"/>
              </a:lnSpc>
              <a:spcBef>
                <a:spcPts val="600"/>
              </a:spcBef>
              <a:spcAft>
                <a:spcPts val="0"/>
              </a:spcAft>
              <a:buSzPts val="500"/>
              <a:buNone/>
              <a:defRPr sz="1400">
                <a:latin typeface="Roboto Slab"/>
                <a:ea typeface="Roboto Slab"/>
                <a:cs typeface="Roboto Slab"/>
                <a:sym typeface="Roboto Slab"/>
              </a:defRPr>
            </a:lvl6pPr>
            <a:lvl7pPr lvl="6" rtl="0" algn="l">
              <a:lnSpc>
                <a:spcPct val="115000"/>
              </a:lnSpc>
              <a:spcBef>
                <a:spcPts val="600"/>
              </a:spcBef>
              <a:spcAft>
                <a:spcPts val="0"/>
              </a:spcAft>
              <a:buSzPts val="500"/>
              <a:buNone/>
              <a:defRPr sz="1400">
                <a:latin typeface="Roboto Slab"/>
                <a:ea typeface="Roboto Slab"/>
                <a:cs typeface="Roboto Slab"/>
                <a:sym typeface="Roboto Slab"/>
              </a:defRPr>
            </a:lvl7pPr>
            <a:lvl8pPr lvl="7" rtl="0" algn="l">
              <a:lnSpc>
                <a:spcPct val="115000"/>
              </a:lnSpc>
              <a:spcBef>
                <a:spcPts val="600"/>
              </a:spcBef>
              <a:spcAft>
                <a:spcPts val="0"/>
              </a:spcAft>
              <a:buSzPts val="500"/>
              <a:buNone/>
              <a:defRPr sz="1400">
                <a:latin typeface="Roboto Slab"/>
                <a:ea typeface="Roboto Slab"/>
                <a:cs typeface="Roboto Slab"/>
                <a:sym typeface="Roboto Slab"/>
              </a:defRPr>
            </a:lvl8pPr>
            <a:lvl9pPr lvl="8" rtl="0" algn="l">
              <a:lnSpc>
                <a:spcPct val="115000"/>
              </a:lnSpc>
              <a:spcBef>
                <a:spcPts val="600"/>
              </a:spcBef>
              <a:spcAft>
                <a:spcPts val="600"/>
              </a:spcAft>
              <a:buSzPts val="500"/>
              <a:buNone/>
              <a:defRPr sz="1400">
                <a:latin typeface="Roboto Slab"/>
                <a:ea typeface="Roboto Slab"/>
                <a:cs typeface="Roboto Slab"/>
                <a:sym typeface="Roboto Slab"/>
              </a:defRPr>
            </a:lvl9pPr>
          </a:lstStyle>
          <a:p/>
        </p:txBody>
      </p:sp>
      <p:sp>
        <p:nvSpPr>
          <p:cNvPr id="327" name="Google Shape;327;p33"/>
          <p:cNvSpPr txBox="1"/>
          <p:nvPr>
            <p:ph idx="6" type="body"/>
          </p:nvPr>
        </p:nvSpPr>
        <p:spPr>
          <a:xfrm>
            <a:off x="1555700" y="3608872"/>
            <a:ext cx="4800600" cy="98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100"/>
              <a:buNone/>
              <a:defRPr sz="1100"/>
            </a:lvl1pPr>
            <a:lvl2pPr indent="-298450" lvl="1" marL="914400" rtl="0" algn="l">
              <a:lnSpc>
                <a:spcPct val="100000"/>
              </a:lnSpc>
              <a:spcBef>
                <a:spcPts val="400"/>
              </a:spcBef>
              <a:spcAft>
                <a:spcPts val="0"/>
              </a:spcAft>
              <a:buSzPts val="1100"/>
              <a:buChar char="■"/>
              <a:defRPr sz="1100"/>
            </a:lvl2pPr>
            <a:lvl3pPr indent="-298450" lvl="2" marL="1371600" rtl="0" algn="l">
              <a:lnSpc>
                <a:spcPct val="100000"/>
              </a:lnSpc>
              <a:spcBef>
                <a:spcPts val="400"/>
              </a:spcBef>
              <a:spcAft>
                <a:spcPts val="0"/>
              </a:spcAft>
              <a:buSzPts val="1100"/>
              <a:buChar char="■"/>
              <a:defRPr sz="1100"/>
            </a:lvl3pPr>
            <a:lvl4pPr indent="-298450" lvl="3" marL="1828800" rtl="0" algn="l">
              <a:lnSpc>
                <a:spcPct val="100000"/>
              </a:lnSpc>
              <a:spcBef>
                <a:spcPts val="400"/>
              </a:spcBef>
              <a:spcAft>
                <a:spcPts val="0"/>
              </a:spcAft>
              <a:buSzPts val="1100"/>
              <a:buChar char="■"/>
              <a:defRPr sz="1100"/>
            </a:lvl4pPr>
            <a:lvl5pPr indent="-298450" lvl="4" marL="2286000" rtl="0" algn="l">
              <a:lnSpc>
                <a:spcPct val="100000"/>
              </a:lnSpc>
              <a:spcBef>
                <a:spcPts val="400"/>
              </a:spcBef>
              <a:spcAft>
                <a:spcPts val="0"/>
              </a:spcAft>
              <a:buSzPts val="1100"/>
              <a:buChar char="■"/>
              <a:defRPr sz="1100"/>
            </a:lvl5pPr>
            <a:lvl6pPr indent="-298450" lvl="5" marL="2743200" rtl="0" algn="l">
              <a:lnSpc>
                <a:spcPct val="100000"/>
              </a:lnSpc>
              <a:spcBef>
                <a:spcPts val="400"/>
              </a:spcBef>
              <a:spcAft>
                <a:spcPts val="0"/>
              </a:spcAft>
              <a:buSzPts val="1100"/>
              <a:buChar char="■"/>
              <a:defRPr sz="1100"/>
            </a:lvl6pPr>
            <a:lvl7pPr indent="-298450" lvl="6" marL="3200400" rtl="0" algn="l">
              <a:lnSpc>
                <a:spcPct val="100000"/>
              </a:lnSpc>
              <a:spcBef>
                <a:spcPts val="400"/>
              </a:spcBef>
              <a:spcAft>
                <a:spcPts val="0"/>
              </a:spcAft>
              <a:buSzPts val="1100"/>
              <a:buChar char="■"/>
              <a:defRPr sz="1100"/>
            </a:lvl7pPr>
            <a:lvl8pPr indent="-298450" lvl="7" marL="3657600" rtl="0" algn="l">
              <a:lnSpc>
                <a:spcPct val="100000"/>
              </a:lnSpc>
              <a:spcBef>
                <a:spcPts val="400"/>
              </a:spcBef>
              <a:spcAft>
                <a:spcPts val="0"/>
              </a:spcAft>
              <a:buSzPts val="1100"/>
              <a:buChar char="■"/>
              <a:defRPr sz="1100"/>
            </a:lvl8pPr>
            <a:lvl9pPr indent="-298450" lvl="8" marL="4114800" rtl="0" algn="l">
              <a:lnSpc>
                <a:spcPct val="100000"/>
              </a:lnSpc>
              <a:spcBef>
                <a:spcPts val="400"/>
              </a:spcBef>
              <a:spcAft>
                <a:spcPts val="400"/>
              </a:spcAft>
              <a:buSzPts val="1100"/>
              <a:buChar char="■"/>
              <a:defRPr sz="1100"/>
            </a:lvl9pPr>
          </a:lstStyle>
          <a:p/>
        </p:txBody>
      </p:sp>
      <p:sp>
        <p:nvSpPr>
          <p:cNvPr id="328" name="Google Shape;328;p33"/>
          <p:cNvSpPr txBox="1"/>
          <p:nvPr>
            <p:ph idx="7" type="subTitle"/>
          </p:nvPr>
        </p:nvSpPr>
        <p:spPr>
          <a:xfrm>
            <a:off x="457200" y="3608872"/>
            <a:ext cx="968100" cy="63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sz="1400">
                <a:latin typeface="Roboto Slab"/>
                <a:ea typeface="Roboto Slab"/>
                <a:cs typeface="Roboto Slab"/>
                <a:sym typeface="Roboto Slab"/>
              </a:defRPr>
            </a:lvl1pPr>
            <a:lvl2pPr lvl="1" rtl="0" algn="l">
              <a:lnSpc>
                <a:spcPct val="115000"/>
              </a:lnSpc>
              <a:spcBef>
                <a:spcPts val="600"/>
              </a:spcBef>
              <a:spcAft>
                <a:spcPts val="0"/>
              </a:spcAft>
              <a:buSzPts val="500"/>
              <a:buNone/>
              <a:defRPr sz="1400">
                <a:latin typeface="Roboto Slab"/>
                <a:ea typeface="Roboto Slab"/>
                <a:cs typeface="Roboto Slab"/>
                <a:sym typeface="Roboto Slab"/>
              </a:defRPr>
            </a:lvl2pPr>
            <a:lvl3pPr lvl="2" rtl="0" algn="l">
              <a:lnSpc>
                <a:spcPct val="115000"/>
              </a:lnSpc>
              <a:spcBef>
                <a:spcPts val="600"/>
              </a:spcBef>
              <a:spcAft>
                <a:spcPts val="0"/>
              </a:spcAft>
              <a:buSzPts val="500"/>
              <a:buNone/>
              <a:defRPr sz="1400">
                <a:latin typeface="Roboto Slab"/>
                <a:ea typeface="Roboto Slab"/>
                <a:cs typeface="Roboto Slab"/>
                <a:sym typeface="Roboto Slab"/>
              </a:defRPr>
            </a:lvl3pPr>
            <a:lvl4pPr lvl="3" rtl="0" algn="l">
              <a:lnSpc>
                <a:spcPct val="115000"/>
              </a:lnSpc>
              <a:spcBef>
                <a:spcPts val="600"/>
              </a:spcBef>
              <a:spcAft>
                <a:spcPts val="0"/>
              </a:spcAft>
              <a:buSzPts val="500"/>
              <a:buNone/>
              <a:defRPr sz="1400">
                <a:latin typeface="Roboto Slab"/>
                <a:ea typeface="Roboto Slab"/>
                <a:cs typeface="Roboto Slab"/>
                <a:sym typeface="Roboto Slab"/>
              </a:defRPr>
            </a:lvl4pPr>
            <a:lvl5pPr lvl="4" rtl="0" algn="l">
              <a:lnSpc>
                <a:spcPct val="115000"/>
              </a:lnSpc>
              <a:spcBef>
                <a:spcPts val="600"/>
              </a:spcBef>
              <a:spcAft>
                <a:spcPts val="0"/>
              </a:spcAft>
              <a:buSzPts val="500"/>
              <a:buNone/>
              <a:defRPr sz="1400">
                <a:latin typeface="Roboto Slab"/>
                <a:ea typeface="Roboto Slab"/>
                <a:cs typeface="Roboto Slab"/>
                <a:sym typeface="Roboto Slab"/>
              </a:defRPr>
            </a:lvl5pPr>
            <a:lvl6pPr lvl="5" rtl="0" algn="l">
              <a:lnSpc>
                <a:spcPct val="115000"/>
              </a:lnSpc>
              <a:spcBef>
                <a:spcPts val="600"/>
              </a:spcBef>
              <a:spcAft>
                <a:spcPts val="0"/>
              </a:spcAft>
              <a:buSzPts val="500"/>
              <a:buNone/>
              <a:defRPr sz="1400">
                <a:latin typeface="Roboto Slab"/>
                <a:ea typeface="Roboto Slab"/>
                <a:cs typeface="Roboto Slab"/>
                <a:sym typeface="Roboto Slab"/>
              </a:defRPr>
            </a:lvl6pPr>
            <a:lvl7pPr lvl="6" rtl="0" algn="l">
              <a:lnSpc>
                <a:spcPct val="115000"/>
              </a:lnSpc>
              <a:spcBef>
                <a:spcPts val="600"/>
              </a:spcBef>
              <a:spcAft>
                <a:spcPts val="0"/>
              </a:spcAft>
              <a:buSzPts val="500"/>
              <a:buNone/>
              <a:defRPr sz="1400">
                <a:latin typeface="Roboto Slab"/>
                <a:ea typeface="Roboto Slab"/>
                <a:cs typeface="Roboto Slab"/>
                <a:sym typeface="Roboto Slab"/>
              </a:defRPr>
            </a:lvl7pPr>
            <a:lvl8pPr lvl="7" rtl="0" algn="l">
              <a:lnSpc>
                <a:spcPct val="115000"/>
              </a:lnSpc>
              <a:spcBef>
                <a:spcPts val="600"/>
              </a:spcBef>
              <a:spcAft>
                <a:spcPts val="0"/>
              </a:spcAft>
              <a:buSzPts val="500"/>
              <a:buNone/>
              <a:defRPr sz="1400">
                <a:latin typeface="Roboto Slab"/>
                <a:ea typeface="Roboto Slab"/>
                <a:cs typeface="Roboto Slab"/>
                <a:sym typeface="Roboto Slab"/>
              </a:defRPr>
            </a:lvl8pPr>
            <a:lvl9pPr lvl="8" rtl="0" algn="l">
              <a:lnSpc>
                <a:spcPct val="115000"/>
              </a:lnSpc>
              <a:spcBef>
                <a:spcPts val="600"/>
              </a:spcBef>
              <a:spcAft>
                <a:spcPts val="600"/>
              </a:spcAft>
              <a:buSzPts val="500"/>
              <a:buNone/>
              <a:defRPr sz="1400">
                <a:latin typeface="Roboto Slab"/>
                <a:ea typeface="Roboto Slab"/>
                <a:cs typeface="Roboto Slab"/>
                <a:sym typeface="Roboto Slab"/>
              </a:defRPr>
            </a:lvl9pPr>
          </a:lstStyle>
          <a:p/>
        </p:txBody>
      </p:sp>
      <p:sp>
        <p:nvSpPr>
          <p:cNvPr id="329" name="Google Shape;329;p33"/>
          <p:cNvSpPr txBox="1"/>
          <p:nvPr>
            <p:ph idx="8" type="subTitle"/>
          </p:nvPr>
        </p:nvSpPr>
        <p:spPr>
          <a:xfrm>
            <a:off x="6568475" y="1543275"/>
            <a:ext cx="2178000" cy="1668000"/>
          </a:xfrm>
          <a:prstGeom prst="rect">
            <a:avLst/>
          </a:prstGeom>
          <a:noFill/>
          <a:ln>
            <a:noFill/>
          </a:ln>
        </p:spPr>
        <p:txBody>
          <a:bodyPr anchorCtr="0" anchor="t" bIns="0" lIns="0" spcFirstLastPara="1" rIns="0" wrap="square" tIns="0">
            <a:noAutofit/>
          </a:bodyPr>
          <a:lstStyle>
            <a:lvl1pPr lvl="0" rtl="0" algn="r">
              <a:lnSpc>
                <a:spcPct val="150000"/>
              </a:lnSpc>
              <a:spcBef>
                <a:spcPts val="0"/>
              </a:spcBef>
              <a:spcAft>
                <a:spcPts val="0"/>
              </a:spcAft>
              <a:buSzPts val="500"/>
              <a:buNone/>
              <a:defRPr i="1" sz="1300"/>
            </a:lvl1pPr>
            <a:lvl2pPr lvl="1" rtl="0" algn="l">
              <a:lnSpc>
                <a:spcPct val="150000"/>
              </a:lnSpc>
              <a:spcBef>
                <a:spcPts val="600"/>
              </a:spcBef>
              <a:spcAft>
                <a:spcPts val="0"/>
              </a:spcAft>
              <a:buSzPts val="500"/>
              <a:buNone/>
              <a:defRPr sz="1300"/>
            </a:lvl2pPr>
            <a:lvl3pPr lvl="2" rtl="0" algn="l">
              <a:lnSpc>
                <a:spcPct val="150000"/>
              </a:lnSpc>
              <a:spcBef>
                <a:spcPts val="600"/>
              </a:spcBef>
              <a:spcAft>
                <a:spcPts val="0"/>
              </a:spcAft>
              <a:buSzPts val="500"/>
              <a:buNone/>
              <a:defRPr sz="1300"/>
            </a:lvl3pPr>
            <a:lvl4pPr lvl="3" rtl="0" algn="l">
              <a:lnSpc>
                <a:spcPct val="150000"/>
              </a:lnSpc>
              <a:spcBef>
                <a:spcPts val="600"/>
              </a:spcBef>
              <a:spcAft>
                <a:spcPts val="0"/>
              </a:spcAft>
              <a:buSzPts val="500"/>
              <a:buNone/>
              <a:defRPr sz="1300"/>
            </a:lvl4pPr>
            <a:lvl5pPr lvl="4" rtl="0" algn="l">
              <a:lnSpc>
                <a:spcPct val="150000"/>
              </a:lnSpc>
              <a:spcBef>
                <a:spcPts val="600"/>
              </a:spcBef>
              <a:spcAft>
                <a:spcPts val="0"/>
              </a:spcAft>
              <a:buSzPts val="500"/>
              <a:buNone/>
              <a:defRPr sz="1300"/>
            </a:lvl5pPr>
            <a:lvl6pPr lvl="5" rtl="0" algn="l">
              <a:lnSpc>
                <a:spcPct val="150000"/>
              </a:lnSpc>
              <a:spcBef>
                <a:spcPts val="600"/>
              </a:spcBef>
              <a:spcAft>
                <a:spcPts val="0"/>
              </a:spcAft>
              <a:buSzPts val="500"/>
              <a:buNone/>
              <a:defRPr sz="1300"/>
            </a:lvl6pPr>
            <a:lvl7pPr lvl="6" rtl="0" algn="l">
              <a:lnSpc>
                <a:spcPct val="150000"/>
              </a:lnSpc>
              <a:spcBef>
                <a:spcPts val="600"/>
              </a:spcBef>
              <a:spcAft>
                <a:spcPts val="0"/>
              </a:spcAft>
              <a:buSzPts val="500"/>
              <a:buNone/>
              <a:defRPr sz="1300"/>
            </a:lvl7pPr>
            <a:lvl8pPr lvl="7" rtl="0" algn="l">
              <a:lnSpc>
                <a:spcPct val="150000"/>
              </a:lnSpc>
              <a:spcBef>
                <a:spcPts val="600"/>
              </a:spcBef>
              <a:spcAft>
                <a:spcPts val="0"/>
              </a:spcAft>
              <a:buSzPts val="500"/>
              <a:buNone/>
              <a:defRPr sz="1300"/>
            </a:lvl8pPr>
            <a:lvl9pPr lvl="8" rtl="0" algn="l">
              <a:lnSpc>
                <a:spcPct val="150000"/>
              </a:lnSpc>
              <a:spcBef>
                <a:spcPts val="600"/>
              </a:spcBef>
              <a:spcAft>
                <a:spcPts val="600"/>
              </a:spcAft>
              <a:buSzPts val="500"/>
              <a:buNone/>
              <a:defRPr sz="1300"/>
            </a:lvl9pPr>
          </a:lstStyle>
          <a:p/>
        </p:txBody>
      </p:sp>
      <p:sp>
        <p:nvSpPr>
          <p:cNvPr id="330" name="Google Shape;330;p33"/>
          <p:cNvSpPr txBox="1"/>
          <p:nvPr>
            <p:ph idx="9" type="subTitle"/>
          </p:nvPr>
        </p:nvSpPr>
        <p:spPr>
          <a:xfrm>
            <a:off x="6568425" y="3444675"/>
            <a:ext cx="2178000" cy="535800"/>
          </a:xfrm>
          <a:prstGeom prst="rect">
            <a:avLst/>
          </a:prstGeom>
          <a:noFill/>
          <a:ln>
            <a:noFill/>
          </a:ln>
        </p:spPr>
        <p:txBody>
          <a:bodyPr anchorCtr="0" anchor="t" bIns="0" lIns="0" spcFirstLastPara="1" rIns="0" wrap="square" tIns="0">
            <a:noAutofit/>
          </a:bodyPr>
          <a:lstStyle>
            <a:lvl1pPr lvl="0" rtl="0" algn="r">
              <a:lnSpc>
                <a:spcPct val="150000"/>
              </a:lnSpc>
              <a:spcBef>
                <a:spcPts val="0"/>
              </a:spcBef>
              <a:spcAft>
                <a:spcPts val="0"/>
              </a:spcAft>
              <a:buSzPts val="500"/>
              <a:buNone/>
              <a:defRPr i="1" sz="900">
                <a:solidFill>
                  <a:srgbClr val="969696"/>
                </a:solidFill>
              </a:defRPr>
            </a:lvl1pPr>
            <a:lvl2pPr lvl="1" rtl="0" algn="r">
              <a:lnSpc>
                <a:spcPct val="150000"/>
              </a:lnSpc>
              <a:spcBef>
                <a:spcPts val="600"/>
              </a:spcBef>
              <a:spcAft>
                <a:spcPts val="0"/>
              </a:spcAft>
              <a:buSzPts val="500"/>
              <a:buNone/>
              <a:defRPr i="1" sz="900">
                <a:solidFill>
                  <a:srgbClr val="969696"/>
                </a:solidFill>
              </a:defRPr>
            </a:lvl2pPr>
            <a:lvl3pPr lvl="2" rtl="0" algn="r">
              <a:lnSpc>
                <a:spcPct val="150000"/>
              </a:lnSpc>
              <a:spcBef>
                <a:spcPts val="600"/>
              </a:spcBef>
              <a:spcAft>
                <a:spcPts val="0"/>
              </a:spcAft>
              <a:buSzPts val="500"/>
              <a:buNone/>
              <a:defRPr i="1" sz="900">
                <a:solidFill>
                  <a:srgbClr val="969696"/>
                </a:solidFill>
              </a:defRPr>
            </a:lvl3pPr>
            <a:lvl4pPr lvl="3" rtl="0" algn="r">
              <a:lnSpc>
                <a:spcPct val="150000"/>
              </a:lnSpc>
              <a:spcBef>
                <a:spcPts val="600"/>
              </a:spcBef>
              <a:spcAft>
                <a:spcPts val="0"/>
              </a:spcAft>
              <a:buSzPts val="500"/>
              <a:buNone/>
              <a:defRPr i="1" sz="900">
                <a:solidFill>
                  <a:srgbClr val="969696"/>
                </a:solidFill>
              </a:defRPr>
            </a:lvl4pPr>
            <a:lvl5pPr lvl="4" rtl="0" algn="r">
              <a:lnSpc>
                <a:spcPct val="150000"/>
              </a:lnSpc>
              <a:spcBef>
                <a:spcPts val="600"/>
              </a:spcBef>
              <a:spcAft>
                <a:spcPts val="0"/>
              </a:spcAft>
              <a:buSzPts val="500"/>
              <a:buNone/>
              <a:defRPr i="1" sz="900">
                <a:solidFill>
                  <a:srgbClr val="969696"/>
                </a:solidFill>
              </a:defRPr>
            </a:lvl5pPr>
            <a:lvl6pPr lvl="5" rtl="0" algn="r">
              <a:lnSpc>
                <a:spcPct val="150000"/>
              </a:lnSpc>
              <a:spcBef>
                <a:spcPts val="600"/>
              </a:spcBef>
              <a:spcAft>
                <a:spcPts val="0"/>
              </a:spcAft>
              <a:buSzPts val="500"/>
              <a:buNone/>
              <a:defRPr i="1" sz="900">
                <a:solidFill>
                  <a:srgbClr val="969696"/>
                </a:solidFill>
              </a:defRPr>
            </a:lvl6pPr>
            <a:lvl7pPr lvl="6" rtl="0" algn="r">
              <a:lnSpc>
                <a:spcPct val="150000"/>
              </a:lnSpc>
              <a:spcBef>
                <a:spcPts val="600"/>
              </a:spcBef>
              <a:spcAft>
                <a:spcPts val="0"/>
              </a:spcAft>
              <a:buSzPts val="500"/>
              <a:buNone/>
              <a:defRPr i="1" sz="900">
                <a:solidFill>
                  <a:srgbClr val="969696"/>
                </a:solidFill>
              </a:defRPr>
            </a:lvl7pPr>
            <a:lvl8pPr lvl="7" rtl="0" algn="r">
              <a:lnSpc>
                <a:spcPct val="150000"/>
              </a:lnSpc>
              <a:spcBef>
                <a:spcPts val="600"/>
              </a:spcBef>
              <a:spcAft>
                <a:spcPts val="0"/>
              </a:spcAft>
              <a:buSzPts val="500"/>
              <a:buNone/>
              <a:defRPr i="1" sz="900">
                <a:solidFill>
                  <a:srgbClr val="969696"/>
                </a:solidFill>
              </a:defRPr>
            </a:lvl8pPr>
            <a:lvl9pPr lvl="8" rtl="0" algn="r">
              <a:lnSpc>
                <a:spcPct val="150000"/>
              </a:lnSpc>
              <a:spcBef>
                <a:spcPts val="600"/>
              </a:spcBef>
              <a:spcAft>
                <a:spcPts val="600"/>
              </a:spcAft>
              <a:buSzPts val="500"/>
              <a:buNone/>
              <a:defRPr i="1" sz="900">
                <a:solidFill>
                  <a:srgbClr val="969696"/>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2 columns">
  <p:cSld name="Text Slide_1_2_1">
    <p:spTree>
      <p:nvGrpSpPr>
        <p:cNvPr id="331" name="Shape 331"/>
        <p:cNvGrpSpPr/>
        <p:nvPr/>
      </p:nvGrpSpPr>
      <p:grpSpPr>
        <a:xfrm>
          <a:off x="0" y="0"/>
          <a:ext cx="0" cy="0"/>
          <a:chOff x="0" y="0"/>
          <a:chExt cx="0" cy="0"/>
        </a:xfrm>
      </p:grpSpPr>
      <p:sp>
        <p:nvSpPr>
          <p:cNvPr id="332" name="Google Shape;332;p34"/>
          <p:cNvSpPr txBox="1"/>
          <p:nvPr>
            <p:ph idx="1" type="body"/>
          </p:nvPr>
        </p:nvSpPr>
        <p:spPr>
          <a:xfrm>
            <a:off x="4572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333" name="Google Shape;333;p34"/>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334" name="Google Shape;334;p34"/>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335" name="Google Shape;335;p34"/>
          <p:cNvSpPr txBox="1"/>
          <p:nvPr>
            <p:ph idx="3" type="body"/>
          </p:nvPr>
        </p:nvSpPr>
        <p:spPr>
          <a:xfrm>
            <a:off x="46617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CUSTOM_1_1_1_1">
    <p:spTree>
      <p:nvGrpSpPr>
        <p:cNvPr id="336" name="Shape 336"/>
        <p:cNvGrpSpPr/>
        <p:nvPr/>
      </p:nvGrpSpPr>
      <p:grpSpPr>
        <a:xfrm>
          <a:off x="0" y="0"/>
          <a:ext cx="0" cy="0"/>
          <a:chOff x="0" y="0"/>
          <a:chExt cx="0" cy="0"/>
        </a:xfrm>
      </p:grpSpPr>
      <p:sp>
        <p:nvSpPr>
          <p:cNvPr id="337" name="Google Shape;337;p35"/>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338" name="Google Shape;338;p35"/>
          <p:cNvSpPr txBox="1"/>
          <p:nvPr>
            <p:ph type="title"/>
          </p:nvPr>
        </p:nvSpPr>
        <p:spPr>
          <a:xfrm>
            <a:off x="457200" y="1698550"/>
            <a:ext cx="6790800" cy="2373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sz="6500">
                <a:solidFill>
                  <a:srgbClr val="B1B1B1"/>
                </a:solidFill>
              </a:defRPr>
            </a:lvl1pPr>
            <a:lvl2pPr lvl="1" rtl="0" algn="l">
              <a:lnSpc>
                <a:spcPct val="100000"/>
              </a:lnSpc>
              <a:spcBef>
                <a:spcPts val="0"/>
              </a:spcBef>
              <a:spcAft>
                <a:spcPts val="0"/>
              </a:spcAft>
              <a:buSzPts val="1100"/>
              <a:buNone/>
              <a:defRPr>
                <a:latin typeface="Roboto Light"/>
                <a:ea typeface="Roboto Light"/>
                <a:cs typeface="Roboto Light"/>
                <a:sym typeface="Roboto Light"/>
              </a:defRPr>
            </a:lvl2pPr>
            <a:lvl3pPr lvl="2" rtl="0" algn="l">
              <a:lnSpc>
                <a:spcPct val="100000"/>
              </a:lnSpc>
              <a:spcBef>
                <a:spcPts val="0"/>
              </a:spcBef>
              <a:spcAft>
                <a:spcPts val="0"/>
              </a:spcAft>
              <a:buSzPts val="1100"/>
              <a:buNone/>
              <a:defRPr>
                <a:latin typeface="Roboto Light"/>
                <a:ea typeface="Roboto Light"/>
                <a:cs typeface="Roboto Light"/>
                <a:sym typeface="Roboto Light"/>
              </a:defRPr>
            </a:lvl3pPr>
            <a:lvl4pPr lvl="3" rtl="0" algn="l">
              <a:lnSpc>
                <a:spcPct val="100000"/>
              </a:lnSpc>
              <a:spcBef>
                <a:spcPts val="0"/>
              </a:spcBef>
              <a:spcAft>
                <a:spcPts val="0"/>
              </a:spcAft>
              <a:buSzPts val="1100"/>
              <a:buNone/>
              <a:defRPr>
                <a:latin typeface="Roboto Light"/>
                <a:ea typeface="Roboto Light"/>
                <a:cs typeface="Roboto Light"/>
                <a:sym typeface="Roboto Light"/>
              </a:defRPr>
            </a:lvl4pPr>
            <a:lvl5pPr lvl="4" rtl="0" algn="l">
              <a:lnSpc>
                <a:spcPct val="100000"/>
              </a:lnSpc>
              <a:spcBef>
                <a:spcPts val="0"/>
              </a:spcBef>
              <a:spcAft>
                <a:spcPts val="0"/>
              </a:spcAft>
              <a:buSzPts val="1100"/>
              <a:buNone/>
              <a:defRPr>
                <a:latin typeface="Roboto Light"/>
                <a:ea typeface="Roboto Light"/>
                <a:cs typeface="Roboto Light"/>
                <a:sym typeface="Roboto Light"/>
              </a:defRPr>
            </a:lvl5pPr>
            <a:lvl6pPr lvl="5" rtl="0" algn="l">
              <a:lnSpc>
                <a:spcPct val="100000"/>
              </a:lnSpc>
              <a:spcBef>
                <a:spcPts val="0"/>
              </a:spcBef>
              <a:spcAft>
                <a:spcPts val="0"/>
              </a:spcAft>
              <a:buSzPts val="1100"/>
              <a:buNone/>
              <a:defRPr>
                <a:latin typeface="Roboto Light"/>
                <a:ea typeface="Roboto Light"/>
                <a:cs typeface="Roboto Light"/>
                <a:sym typeface="Roboto Light"/>
              </a:defRPr>
            </a:lvl6pPr>
            <a:lvl7pPr lvl="6" rtl="0" algn="l">
              <a:lnSpc>
                <a:spcPct val="100000"/>
              </a:lnSpc>
              <a:spcBef>
                <a:spcPts val="0"/>
              </a:spcBef>
              <a:spcAft>
                <a:spcPts val="0"/>
              </a:spcAft>
              <a:buSzPts val="1100"/>
              <a:buNone/>
              <a:defRPr>
                <a:latin typeface="Roboto Light"/>
                <a:ea typeface="Roboto Light"/>
                <a:cs typeface="Roboto Light"/>
                <a:sym typeface="Roboto Light"/>
              </a:defRPr>
            </a:lvl7pPr>
            <a:lvl8pPr lvl="7" rtl="0" algn="l">
              <a:lnSpc>
                <a:spcPct val="100000"/>
              </a:lnSpc>
              <a:spcBef>
                <a:spcPts val="0"/>
              </a:spcBef>
              <a:spcAft>
                <a:spcPts val="0"/>
              </a:spcAft>
              <a:buSzPts val="1100"/>
              <a:buNone/>
              <a:defRPr>
                <a:latin typeface="Roboto Light"/>
                <a:ea typeface="Roboto Light"/>
                <a:cs typeface="Roboto Light"/>
                <a:sym typeface="Roboto Light"/>
              </a:defRPr>
            </a:lvl8pPr>
            <a:lvl9pPr lvl="8" rtl="0" algn="l">
              <a:lnSpc>
                <a:spcPct val="100000"/>
              </a:lnSpc>
              <a:spcBef>
                <a:spcPts val="0"/>
              </a:spcBef>
              <a:spcAft>
                <a:spcPts val="0"/>
              </a:spcAft>
              <a:buSzPts val="1100"/>
              <a:buNone/>
              <a:defRPr>
                <a:latin typeface="Roboto Light"/>
                <a:ea typeface="Roboto Light"/>
                <a:cs typeface="Roboto Light"/>
                <a:sym typeface="Roboto L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showMasterSp="0">
  <p:cSld name="End Slide">
    <p:spTree>
      <p:nvGrpSpPr>
        <p:cNvPr id="339" name="Shape 339"/>
        <p:cNvGrpSpPr/>
        <p:nvPr/>
      </p:nvGrpSpPr>
      <p:grpSpPr>
        <a:xfrm>
          <a:off x="0" y="0"/>
          <a:ext cx="0" cy="0"/>
          <a:chOff x="0" y="0"/>
          <a:chExt cx="0" cy="0"/>
        </a:xfrm>
      </p:grpSpPr>
      <p:grpSp>
        <p:nvGrpSpPr>
          <p:cNvPr id="340" name="Google Shape;340;p36"/>
          <p:cNvGrpSpPr/>
          <p:nvPr/>
        </p:nvGrpSpPr>
        <p:grpSpPr>
          <a:xfrm>
            <a:off x="5536199" y="2257974"/>
            <a:ext cx="3367800" cy="1654351"/>
            <a:chOff x="930882" y="4227613"/>
            <a:chExt cx="4490400" cy="2205802"/>
          </a:xfrm>
        </p:grpSpPr>
        <p:sp>
          <p:nvSpPr>
            <p:cNvPr id="341" name="Google Shape;341;p36"/>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2"/>
                </a:rPr>
                <a:t>8x8.com</a:t>
              </a:r>
              <a:endParaRPr b="0" i="0" sz="1100" u="none" cap="none" strike="noStrike">
                <a:solidFill>
                  <a:srgbClr val="15152F"/>
                </a:solidFill>
                <a:latin typeface="Roboto Light"/>
                <a:ea typeface="Roboto Light"/>
                <a:cs typeface="Roboto Light"/>
                <a:sym typeface="Roboto Light"/>
              </a:endParaRPr>
            </a:p>
          </p:txBody>
        </p:sp>
        <p:sp>
          <p:nvSpPr>
            <p:cNvPr id="342" name="Google Shape;342;p36"/>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3"/>
                </a:rPr>
                <a:t>@8x8</a:t>
              </a:r>
              <a:endParaRPr b="0" i="0" sz="1100" u="none" cap="none" strike="noStrike">
                <a:solidFill>
                  <a:srgbClr val="15152F"/>
                </a:solidFill>
                <a:latin typeface="Roboto Light"/>
                <a:ea typeface="Roboto Light"/>
                <a:cs typeface="Roboto Light"/>
                <a:sym typeface="Roboto Light"/>
              </a:endParaRPr>
            </a:p>
          </p:txBody>
        </p:sp>
        <p:sp>
          <p:nvSpPr>
            <p:cNvPr id="343" name="Google Shape;343;p36"/>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4"/>
                </a:rPr>
                <a:t>facebook.com/8x8Inc</a:t>
              </a:r>
              <a:endParaRPr b="0" i="0" sz="1100" u="none" cap="none" strike="noStrike">
                <a:solidFill>
                  <a:srgbClr val="15152F"/>
                </a:solidFill>
                <a:latin typeface="Roboto Light"/>
                <a:ea typeface="Roboto Light"/>
                <a:cs typeface="Roboto Light"/>
                <a:sym typeface="Roboto Light"/>
              </a:endParaRPr>
            </a:p>
          </p:txBody>
        </p:sp>
        <p:sp>
          <p:nvSpPr>
            <p:cNvPr id="344" name="Google Shape;344;p36"/>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5"/>
                </a:rPr>
                <a:t>linkedin.com/company/8x8</a:t>
              </a:r>
              <a:endParaRPr b="0" i="0" sz="1100" u="none" cap="none" strike="noStrike">
                <a:solidFill>
                  <a:srgbClr val="15152F"/>
                </a:solidFill>
                <a:latin typeface="Roboto Light"/>
                <a:ea typeface="Roboto Light"/>
                <a:cs typeface="Roboto Light"/>
                <a:sym typeface="Roboto Light"/>
              </a:endParaRPr>
            </a:p>
          </p:txBody>
        </p:sp>
        <p:sp>
          <p:nvSpPr>
            <p:cNvPr id="345" name="Google Shape;345;p36"/>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6"/>
                </a:rPr>
                <a:t>youtube.com/8x8Inc</a:t>
              </a:r>
              <a:endParaRPr b="0" i="0" sz="1100" u="none" cap="none" strike="noStrike">
                <a:solidFill>
                  <a:srgbClr val="15152F"/>
                </a:solidFill>
                <a:latin typeface="Roboto Light"/>
                <a:ea typeface="Roboto Light"/>
                <a:cs typeface="Roboto Light"/>
                <a:sym typeface="Roboto Light"/>
              </a:endParaRPr>
            </a:p>
          </p:txBody>
        </p:sp>
      </p:grpSp>
      <p:sp>
        <p:nvSpPr>
          <p:cNvPr id="346" name="Google Shape;346;p36"/>
          <p:cNvSpPr txBox="1"/>
          <p:nvPr/>
        </p:nvSpPr>
        <p:spPr>
          <a:xfrm>
            <a:off x="5277235" y="1873158"/>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Roboto Slab"/>
                <a:ea typeface="Roboto Slab"/>
                <a:cs typeface="Roboto Slab"/>
                <a:sym typeface="Roboto Slab"/>
              </a:rPr>
              <a:t>For tips, updates and the latest information.</a:t>
            </a:r>
            <a:endParaRPr b="0" i="0" sz="1300" u="none" cap="none" strike="noStrike">
              <a:solidFill>
                <a:srgbClr val="000000"/>
              </a:solidFill>
              <a:latin typeface="Roboto Slab"/>
              <a:ea typeface="Roboto Slab"/>
              <a:cs typeface="Roboto Slab"/>
              <a:sym typeface="Roboto Slab"/>
            </a:endParaRPr>
          </a:p>
        </p:txBody>
      </p:sp>
      <p:grpSp>
        <p:nvGrpSpPr>
          <p:cNvPr id="347" name="Google Shape;347;p36"/>
          <p:cNvGrpSpPr/>
          <p:nvPr/>
        </p:nvGrpSpPr>
        <p:grpSpPr>
          <a:xfrm>
            <a:off x="5281523" y="2297326"/>
            <a:ext cx="199485" cy="1575680"/>
            <a:chOff x="6830255" y="3060015"/>
            <a:chExt cx="265980" cy="2100906"/>
          </a:xfrm>
        </p:grpSpPr>
        <p:grpSp>
          <p:nvGrpSpPr>
            <p:cNvPr id="348" name="Google Shape;348;p36"/>
            <p:cNvGrpSpPr/>
            <p:nvPr/>
          </p:nvGrpSpPr>
          <p:grpSpPr>
            <a:xfrm>
              <a:off x="6830255" y="3060015"/>
              <a:ext cx="265979" cy="265978"/>
              <a:chOff x="6853145" y="3055072"/>
              <a:chExt cx="265979" cy="265978"/>
            </a:xfrm>
          </p:grpSpPr>
          <p:sp>
            <p:nvSpPr>
              <p:cNvPr id="349" name="Google Shape;349;p36"/>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350" name="Google Shape;350;p36"/>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351" name="Google Shape;351;p36"/>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352" name="Google Shape;352;p36"/>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353" name="Google Shape;353;p36"/>
            <p:cNvGrpSpPr/>
            <p:nvPr/>
          </p:nvGrpSpPr>
          <p:grpSpPr>
            <a:xfrm>
              <a:off x="6830255" y="4894942"/>
              <a:ext cx="265979" cy="265979"/>
              <a:chOff x="6874030" y="4894942"/>
              <a:chExt cx="265979" cy="265979"/>
            </a:xfrm>
          </p:grpSpPr>
          <p:sp>
            <p:nvSpPr>
              <p:cNvPr id="354" name="Google Shape;354;p36"/>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355" name="Google Shape;355;p36"/>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356" name="Google Shape;356;p36"/>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nvGrpSpPr>
          <p:cNvPr id="357" name="Google Shape;357;p36"/>
          <p:cNvGrpSpPr/>
          <p:nvPr/>
        </p:nvGrpSpPr>
        <p:grpSpPr>
          <a:xfrm>
            <a:off x="5281491" y="895149"/>
            <a:ext cx="782669" cy="782669"/>
            <a:chOff x="1190625" y="238125"/>
            <a:chExt cx="5238750" cy="5238750"/>
          </a:xfrm>
        </p:grpSpPr>
        <p:sp>
          <p:nvSpPr>
            <p:cNvPr id="358" name="Google Shape;358;p3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3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3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3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2" name="Google Shape;362;p36"/>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1 " showMasterSp="0">
  <p:cSld name="Cover Slide Option 1_1">
    <p:bg>
      <p:bgPr>
        <a:noFill/>
      </p:bgPr>
    </p:bg>
    <p:spTree>
      <p:nvGrpSpPr>
        <p:cNvPr id="363" name="Shape 363"/>
        <p:cNvGrpSpPr/>
        <p:nvPr/>
      </p:nvGrpSpPr>
      <p:grpSpPr>
        <a:xfrm>
          <a:off x="0" y="0"/>
          <a:ext cx="0" cy="0"/>
          <a:chOff x="0" y="0"/>
          <a:chExt cx="0" cy="0"/>
        </a:xfrm>
      </p:grpSpPr>
      <p:pic>
        <p:nvPicPr>
          <p:cNvPr id="364" name="Google Shape;364;p3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65" name="Google Shape;365;p37"/>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66" name="Google Shape;366;p37"/>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rtl="0" algn="l">
              <a:lnSpc>
                <a:spcPct val="115000"/>
              </a:lnSpc>
              <a:spcBef>
                <a:spcPts val="600"/>
              </a:spcBef>
              <a:spcAft>
                <a:spcPts val="0"/>
              </a:spcAft>
              <a:buSzPts val="500"/>
              <a:buNone/>
              <a:defRPr>
                <a:solidFill>
                  <a:srgbClr val="FFFFFF"/>
                </a:solidFill>
              </a:defRPr>
            </a:lvl2pPr>
            <a:lvl3pPr lvl="2" rtl="0" algn="l">
              <a:lnSpc>
                <a:spcPct val="115000"/>
              </a:lnSpc>
              <a:spcBef>
                <a:spcPts val="600"/>
              </a:spcBef>
              <a:spcAft>
                <a:spcPts val="0"/>
              </a:spcAft>
              <a:buSzPts val="500"/>
              <a:buNone/>
              <a:defRPr>
                <a:solidFill>
                  <a:srgbClr val="FFFFFF"/>
                </a:solidFill>
              </a:defRPr>
            </a:lvl3pPr>
            <a:lvl4pPr lvl="3" rtl="0" algn="l">
              <a:lnSpc>
                <a:spcPct val="115000"/>
              </a:lnSpc>
              <a:spcBef>
                <a:spcPts val="600"/>
              </a:spcBef>
              <a:spcAft>
                <a:spcPts val="0"/>
              </a:spcAft>
              <a:buSzPts val="500"/>
              <a:buNone/>
              <a:defRPr>
                <a:solidFill>
                  <a:srgbClr val="FFFFFF"/>
                </a:solidFill>
              </a:defRPr>
            </a:lvl4pPr>
            <a:lvl5pPr lvl="4" rtl="0" algn="l">
              <a:lnSpc>
                <a:spcPct val="115000"/>
              </a:lnSpc>
              <a:spcBef>
                <a:spcPts val="600"/>
              </a:spcBef>
              <a:spcAft>
                <a:spcPts val="0"/>
              </a:spcAft>
              <a:buSzPts val="500"/>
              <a:buNone/>
              <a:defRPr>
                <a:solidFill>
                  <a:srgbClr val="FFFFFF"/>
                </a:solidFill>
              </a:defRPr>
            </a:lvl5pPr>
            <a:lvl6pPr lvl="5" rtl="0" algn="l">
              <a:lnSpc>
                <a:spcPct val="115000"/>
              </a:lnSpc>
              <a:spcBef>
                <a:spcPts val="600"/>
              </a:spcBef>
              <a:spcAft>
                <a:spcPts val="0"/>
              </a:spcAft>
              <a:buSzPts val="500"/>
              <a:buNone/>
              <a:defRPr>
                <a:solidFill>
                  <a:srgbClr val="FFFFFF"/>
                </a:solidFill>
              </a:defRPr>
            </a:lvl6pPr>
            <a:lvl7pPr lvl="6" rtl="0" algn="l">
              <a:lnSpc>
                <a:spcPct val="115000"/>
              </a:lnSpc>
              <a:spcBef>
                <a:spcPts val="600"/>
              </a:spcBef>
              <a:spcAft>
                <a:spcPts val="0"/>
              </a:spcAft>
              <a:buSzPts val="500"/>
              <a:buNone/>
              <a:defRPr>
                <a:solidFill>
                  <a:srgbClr val="FFFFFF"/>
                </a:solidFill>
              </a:defRPr>
            </a:lvl7pPr>
            <a:lvl8pPr lvl="7" rtl="0" algn="l">
              <a:lnSpc>
                <a:spcPct val="115000"/>
              </a:lnSpc>
              <a:spcBef>
                <a:spcPts val="600"/>
              </a:spcBef>
              <a:spcAft>
                <a:spcPts val="0"/>
              </a:spcAft>
              <a:buSzPts val="500"/>
              <a:buNone/>
              <a:defRPr>
                <a:solidFill>
                  <a:srgbClr val="FFFFFF"/>
                </a:solidFill>
              </a:defRPr>
            </a:lvl8pPr>
            <a:lvl9pPr lvl="8" rtl="0" algn="l">
              <a:lnSpc>
                <a:spcPct val="115000"/>
              </a:lnSpc>
              <a:spcBef>
                <a:spcPts val="600"/>
              </a:spcBef>
              <a:spcAft>
                <a:spcPts val="600"/>
              </a:spcAft>
              <a:buSzPts val="500"/>
              <a:buNone/>
              <a:defRPr>
                <a:solidFill>
                  <a:srgbClr val="FFFFFF"/>
                </a:solidFill>
              </a:defRPr>
            </a:lvl9pPr>
          </a:lstStyle>
          <a:p/>
        </p:txBody>
      </p:sp>
      <p:grpSp>
        <p:nvGrpSpPr>
          <p:cNvPr id="367" name="Google Shape;367;p37"/>
          <p:cNvGrpSpPr/>
          <p:nvPr/>
        </p:nvGrpSpPr>
        <p:grpSpPr>
          <a:xfrm>
            <a:off x="87" y="12"/>
            <a:ext cx="750713" cy="750713"/>
            <a:chOff x="1190625" y="238125"/>
            <a:chExt cx="5238750" cy="5238750"/>
          </a:xfrm>
        </p:grpSpPr>
        <p:sp>
          <p:nvSpPr>
            <p:cNvPr id="368" name="Google Shape;368;p3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3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3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3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3" showMasterSp="0">
  <p:cSld name="Cover Slide Option 1_1_1_1">
    <p:bg>
      <p:bgPr>
        <a:noFill/>
      </p:bgPr>
    </p:bg>
    <p:spTree>
      <p:nvGrpSpPr>
        <p:cNvPr id="372" name="Shape 372"/>
        <p:cNvGrpSpPr/>
        <p:nvPr/>
      </p:nvGrpSpPr>
      <p:grpSpPr>
        <a:xfrm>
          <a:off x="0" y="0"/>
          <a:ext cx="0" cy="0"/>
          <a:chOff x="0" y="0"/>
          <a:chExt cx="0" cy="0"/>
        </a:xfrm>
      </p:grpSpPr>
      <p:pic>
        <p:nvPicPr>
          <p:cNvPr id="373" name="Google Shape;373;p3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74" name="Google Shape;374;p38"/>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75" name="Google Shape;375;p38"/>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rtl="0" algn="l">
              <a:lnSpc>
                <a:spcPct val="115000"/>
              </a:lnSpc>
              <a:spcBef>
                <a:spcPts val="600"/>
              </a:spcBef>
              <a:spcAft>
                <a:spcPts val="0"/>
              </a:spcAft>
              <a:buSzPts val="500"/>
              <a:buNone/>
              <a:defRPr>
                <a:solidFill>
                  <a:srgbClr val="FFFFFF"/>
                </a:solidFill>
              </a:defRPr>
            </a:lvl2pPr>
            <a:lvl3pPr lvl="2" rtl="0" algn="l">
              <a:lnSpc>
                <a:spcPct val="115000"/>
              </a:lnSpc>
              <a:spcBef>
                <a:spcPts val="600"/>
              </a:spcBef>
              <a:spcAft>
                <a:spcPts val="0"/>
              </a:spcAft>
              <a:buSzPts val="500"/>
              <a:buNone/>
              <a:defRPr>
                <a:solidFill>
                  <a:srgbClr val="FFFFFF"/>
                </a:solidFill>
              </a:defRPr>
            </a:lvl3pPr>
            <a:lvl4pPr lvl="3" rtl="0" algn="l">
              <a:lnSpc>
                <a:spcPct val="115000"/>
              </a:lnSpc>
              <a:spcBef>
                <a:spcPts val="600"/>
              </a:spcBef>
              <a:spcAft>
                <a:spcPts val="0"/>
              </a:spcAft>
              <a:buSzPts val="500"/>
              <a:buNone/>
              <a:defRPr>
                <a:solidFill>
                  <a:srgbClr val="FFFFFF"/>
                </a:solidFill>
              </a:defRPr>
            </a:lvl4pPr>
            <a:lvl5pPr lvl="4" rtl="0" algn="l">
              <a:lnSpc>
                <a:spcPct val="115000"/>
              </a:lnSpc>
              <a:spcBef>
                <a:spcPts val="600"/>
              </a:spcBef>
              <a:spcAft>
                <a:spcPts val="0"/>
              </a:spcAft>
              <a:buSzPts val="500"/>
              <a:buNone/>
              <a:defRPr>
                <a:solidFill>
                  <a:srgbClr val="FFFFFF"/>
                </a:solidFill>
              </a:defRPr>
            </a:lvl5pPr>
            <a:lvl6pPr lvl="5" rtl="0" algn="l">
              <a:lnSpc>
                <a:spcPct val="115000"/>
              </a:lnSpc>
              <a:spcBef>
                <a:spcPts val="600"/>
              </a:spcBef>
              <a:spcAft>
                <a:spcPts val="0"/>
              </a:spcAft>
              <a:buSzPts val="500"/>
              <a:buNone/>
              <a:defRPr>
                <a:solidFill>
                  <a:srgbClr val="FFFFFF"/>
                </a:solidFill>
              </a:defRPr>
            </a:lvl6pPr>
            <a:lvl7pPr lvl="6" rtl="0" algn="l">
              <a:lnSpc>
                <a:spcPct val="115000"/>
              </a:lnSpc>
              <a:spcBef>
                <a:spcPts val="600"/>
              </a:spcBef>
              <a:spcAft>
                <a:spcPts val="0"/>
              </a:spcAft>
              <a:buSzPts val="500"/>
              <a:buNone/>
              <a:defRPr>
                <a:solidFill>
                  <a:srgbClr val="FFFFFF"/>
                </a:solidFill>
              </a:defRPr>
            </a:lvl7pPr>
            <a:lvl8pPr lvl="7" rtl="0" algn="l">
              <a:lnSpc>
                <a:spcPct val="115000"/>
              </a:lnSpc>
              <a:spcBef>
                <a:spcPts val="600"/>
              </a:spcBef>
              <a:spcAft>
                <a:spcPts val="0"/>
              </a:spcAft>
              <a:buSzPts val="500"/>
              <a:buNone/>
              <a:defRPr>
                <a:solidFill>
                  <a:srgbClr val="FFFFFF"/>
                </a:solidFill>
              </a:defRPr>
            </a:lvl8pPr>
            <a:lvl9pPr lvl="8" rtl="0" algn="l">
              <a:lnSpc>
                <a:spcPct val="115000"/>
              </a:lnSpc>
              <a:spcBef>
                <a:spcPts val="600"/>
              </a:spcBef>
              <a:spcAft>
                <a:spcPts val="600"/>
              </a:spcAft>
              <a:buSzPts val="500"/>
              <a:buNone/>
              <a:defRPr>
                <a:solidFill>
                  <a:srgbClr val="FFFFFF"/>
                </a:solidFill>
              </a:defRPr>
            </a:lvl9pPr>
          </a:lstStyle>
          <a:p/>
        </p:txBody>
      </p:sp>
      <p:grpSp>
        <p:nvGrpSpPr>
          <p:cNvPr id="376" name="Google Shape;376;p38"/>
          <p:cNvGrpSpPr/>
          <p:nvPr/>
        </p:nvGrpSpPr>
        <p:grpSpPr>
          <a:xfrm>
            <a:off x="87" y="12"/>
            <a:ext cx="750713" cy="750713"/>
            <a:chOff x="1190625" y="238125"/>
            <a:chExt cx="5238750" cy="5238750"/>
          </a:xfrm>
        </p:grpSpPr>
        <p:sp>
          <p:nvSpPr>
            <p:cNvPr id="377" name="Google Shape;377;p3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3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3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3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4 - Custom Photo" showMasterSp="0">
  <p:cSld name="Cover Slide Option 1_1_1_1_1">
    <p:bg>
      <p:bgPr>
        <a:noFill/>
      </p:bgPr>
    </p:bg>
    <p:spTree>
      <p:nvGrpSpPr>
        <p:cNvPr id="381" name="Shape 381"/>
        <p:cNvGrpSpPr/>
        <p:nvPr/>
      </p:nvGrpSpPr>
      <p:grpSpPr>
        <a:xfrm>
          <a:off x="0" y="0"/>
          <a:ext cx="0" cy="0"/>
          <a:chOff x="0" y="0"/>
          <a:chExt cx="0" cy="0"/>
        </a:xfrm>
      </p:grpSpPr>
      <p:sp>
        <p:nvSpPr>
          <p:cNvPr id="382" name="Google Shape;382;p39"/>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39"/>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84" name="Google Shape;384;p39"/>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rtl="0" algn="l">
              <a:lnSpc>
                <a:spcPct val="115000"/>
              </a:lnSpc>
              <a:spcBef>
                <a:spcPts val="600"/>
              </a:spcBef>
              <a:spcAft>
                <a:spcPts val="0"/>
              </a:spcAft>
              <a:buSzPts val="500"/>
              <a:buNone/>
              <a:defRPr>
                <a:solidFill>
                  <a:srgbClr val="FFFFFF"/>
                </a:solidFill>
              </a:defRPr>
            </a:lvl2pPr>
            <a:lvl3pPr lvl="2" rtl="0" algn="l">
              <a:lnSpc>
                <a:spcPct val="115000"/>
              </a:lnSpc>
              <a:spcBef>
                <a:spcPts val="600"/>
              </a:spcBef>
              <a:spcAft>
                <a:spcPts val="0"/>
              </a:spcAft>
              <a:buSzPts val="500"/>
              <a:buNone/>
              <a:defRPr>
                <a:solidFill>
                  <a:srgbClr val="FFFFFF"/>
                </a:solidFill>
              </a:defRPr>
            </a:lvl3pPr>
            <a:lvl4pPr lvl="3" rtl="0" algn="l">
              <a:lnSpc>
                <a:spcPct val="115000"/>
              </a:lnSpc>
              <a:spcBef>
                <a:spcPts val="600"/>
              </a:spcBef>
              <a:spcAft>
                <a:spcPts val="0"/>
              </a:spcAft>
              <a:buSzPts val="500"/>
              <a:buNone/>
              <a:defRPr>
                <a:solidFill>
                  <a:srgbClr val="FFFFFF"/>
                </a:solidFill>
              </a:defRPr>
            </a:lvl4pPr>
            <a:lvl5pPr lvl="4" rtl="0" algn="l">
              <a:lnSpc>
                <a:spcPct val="115000"/>
              </a:lnSpc>
              <a:spcBef>
                <a:spcPts val="600"/>
              </a:spcBef>
              <a:spcAft>
                <a:spcPts val="0"/>
              </a:spcAft>
              <a:buSzPts val="500"/>
              <a:buNone/>
              <a:defRPr>
                <a:solidFill>
                  <a:srgbClr val="FFFFFF"/>
                </a:solidFill>
              </a:defRPr>
            </a:lvl5pPr>
            <a:lvl6pPr lvl="5" rtl="0" algn="l">
              <a:lnSpc>
                <a:spcPct val="115000"/>
              </a:lnSpc>
              <a:spcBef>
                <a:spcPts val="600"/>
              </a:spcBef>
              <a:spcAft>
                <a:spcPts val="0"/>
              </a:spcAft>
              <a:buSzPts val="500"/>
              <a:buNone/>
              <a:defRPr>
                <a:solidFill>
                  <a:srgbClr val="FFFFFF"/>
                </a:solidFill>
              </a:defRPr>
            </a:lvl6pPr>
            <a:lvl7pPr lvl="6" rtl="0" algn="l">
              <a:lnSpc>
                <a:spcPct val="115000"/>
              </a:lnSpc>
              <a:spcBef>
                <a:spcPts val="600"/>
              </a:spcBef>
              <a:spcAft>
                <a:spcPts val="0"/>
              </a:spcAft>
              <a:buSzPts val="500"/>
              <a:buNone/>
              <a:defRPr>
                <a:solidFill>
                  <a:srgbClr val="FFFFFF"/>
                </a:solidFill>
              </a:defRPr>
            </a:lvl7pPr>
            <a:lvl8pPr lvl="7" rtl="0" algn="l">
              <a:lnSpc>
                <a:spcPct val="115000"/>
              </a:lnSpc>
              <a:spcBef>
                <a:spcPts val="600"/>
              </a:spcBef>
              <a:spcAft>
                <a:spcPts val="0"/>
              </a:spcAft>
              <a:buSzPts val="500"/>
              <a:buNone/>
              <a:defRPr>
                <a:solidFill>
                  <a:srgbClr val="FFFFFF"/>
                </a:solidFill>
              </a:defRPr>
            </a:lvl8pPr>
            <a:lvl9pPr lvl="8" rtl="0" algn="l">
              <a:lnSpc>
                <a:spcPct val="115000"/>
              </a:lnSpc>
              <a:spcBef>
                <a:spcPts val="600"/>
              </a:spcBef>
              <a:spcAft>
                <a:spcPts val="600"/>
              </a:spcAft>
              <a:buSzPts val="500"/>
              <a:buNone/>
              <a:defRPr>
                <a:solidFill>
                  <a:srgbClr val="FFFFFF"/>
                </a:solidFill>
              </a:defRPr>
            </a:lvl9pPr>
          </a:lstStyle>
          <a:p/>
        </p:txBody>
      </p:sp>
      <p:grpSp>
        <p:nvGrpSpPr>
          <p:cNvPr id="385" name="Google Shape;385;p39"/>
          <p:cNvGrpSpPr/>
          <p:nvPr/>
        </p:nvGrpSpPr>
        <p:grpSpPr>
          <a:xfrm>
            <a:off x="87" y="12"/>
            <a:ext cx="750713" cy="750713"/>
            <a:chOff x="1190625" y="238125"/>
            <a:chExt cx="5238750" cy="5238750"/>
          </a:xfrm>
        </p:grpSpPr>
        <p:sp>
          <p:nvSpPr>
            <p:cNvPr id="386" name="Google Shape;386;p3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3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3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3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5">
  <p:cSld name="Cover Slide Option 2">
    <p:spTree>
      <p:nvGrpSpPr>
        <p:cNvPr id="390" name="Shape 390"/>
        <p:cNvGrpSpPr/>
        <p:nvPr/>
      </p:nvGrpSpPr>
      <p:grpSpPr>
        <a:xfrm>
          <a:off x="0" y="0"/>
          <a:ext cx="0" cy="0"/>
          <a:chOff x="0" y="0"/>
          <a:chExt cx="0" cy="0"/>
        </a:xfrm>
      </p:grpSpPr>
      <p:sp>
        <p:nvSpPr>
          <p:cNvPr id="391" name="Google Shape;391;p40"/>
          <p:cNvSpPr txBox="1"/>
          <p:nvPr>
            <p:ph idx="1" type="body"/>
          </p:nvPr>
        </p:nvSpPr>
        <p:spPr>
          <a:xfrm>
            <a:off x="465500" y="2640375"/>
            <a:ext cx="3771900" cy="13149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999999"/>
              </a:buClr>
              <a:buSzPts val="1200"/>
              <a:buFont typeface="Roboto Light"/>
              <a:buChar char="■"/>
              <a:defRPr>
                <a:solidFill>
                  <a:srgbClr val="999999"/>
                </a:solidFill>
                <a:latin typeface="Roboto Light"/>
                <a:ea typeface="Roboto Light"/>
                <a:cs typeface="Roboto Light"/>
                <a:sym typeface="Roboto Light"/>
              </a:defRPr>
            </a:lvl1pPr>
            <a:lvl2pPr indent="-292100" lvl="1" marL="914400" rtl="0" algn="l">
              <a:lnSpc>
                <a:spcPct val="115000"/>
              </a:lnSpc>
              <a:spcBef>
                <a:spcPts val="600"/>
              </a:spcBef>
              <a:spcAft>
                <a:spcPts val="0"/>
              </a:spcAft>
              <a:buClr>
                <a:srgbClr val="999999"/>
              </a:buClr>
              <a:buSzPts val="1000"/>
              <a:buFont typeface="Roboto Light"/>
              <a:buChar char="■"/>
              <a:defRPr sz="1200">
                <a:solidFill>
                  <a:srgbClr val="999999"/>
                </a:solidFill>
                <a:latin typeface="Roboto Light"/>
                <a:ea typeface="Roboto Light"/>
                <a:cs typeface="Roboto Light"/>
                <a:sym typeface="Roboto Light"/>
              </a:defRPr>
            </a:lvl2pPr>
            <a:lvl3pPr indent="-292100" lvl="2" marL="1371600" rtl="0" algn="l">
              <a:lnSpc>
                <a:spcPct val="115000"/>
              </a:lnSpc>
              <a:spcBef>
                <a:spcPts val="600"/>
              </a:spcBef>
              <a:spcAft>
                <a:spcPts val="0"/>
              </a:spcAft>
              <a:buClr>
                <a:srgbClr val="999999"/>
              </a:buClr>
              <a:buSzPts val="1000"/>
              <a:buFont typeface="Roboto Light"/>
              <a:buChar char="■"/>
              <a:defRPr>
                <a:solidFill>
                  <a:srgbClr val="999999"/>
                </a:solidFill>
                <a:latin typeface="Roboto Light"/>
                <a:ea typeface="Roboto Light"/>
                <a:cs typeface="Roboto Light"/>
                <a:sym typeface="Roboto Light"/>
              </a:defRPr>
            </a:lvl3pPr>
            <a:lvl4pPr indent="-279400" lvl="3" marL="1828800" rtl="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4pPr>
            <a:lvl5pPr indent="-279400" lvl="4" marL="2286000" rtl="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5pPr>
            <a:lvl6pPr indent="-279400" lvl="5" marL="2743200" rtl="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6pPr>
            <a:lvl7pPr indent="-279400" lvl="6" marL="3200400" rtl="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7pPr>
            <a:lvl8pPr indent="-279400" lvl="7" marL="3657600" rtl="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8pPr>
            <a:lvl9pPr indent="-279400" lvl="8" marL="4114800" rtl="0" algn="l">
              <a:lnSpc>
                <a:spcPct val="115000"/>
              </a:lnSpc>
              <a:spcBef>
                <a:spcPts val="600"/>
              </a:spcBef>
              <a:spcAft>
                <a:spcPts val="600"/>
              </a:spcAft>
              <a:buClr>
                <a:srgbClr val="999999"/>
              </a:buClr>
              <a:buSzPts val="800"/>
              <a:buFont typeface="Roboto Light"/>
              <a:buChar char="■"/>
              <a:defRPr sz="1000">
                <a:solidFill>
                  <a:srgbClr val="999999"/>
                </a:solidFill>
                <a:latin typeface="Roboto Light"/>
                <a:ea typeface="Roboto Light"/>
                <a:cs typeface="Roboto Light"/>
                <a:sym typeface="Roboto Light"/>
              </a:defRPr>
            </a:lvl9pPr>
          </a:lstStyle>
          <a:p/>
        </p:txBody>
      </p:sp>
      <p:sp>
        <p:nvSpPr>
          <p:cNvPr id="392" name="Google Shape;392;p40"/>
          <p:cNvSpPr txBox="1"/>
          <p:nvPr>
            <p:ph type="title"/>
          </p:nvPr>
        </p:nvSpPr>
        <p:spPr>
          <a:xfrm>
            <a:off x="457200" y="1728225"/>
            <a:ext cx="3780300" cy="8964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accent3"/>
              </a:buClr>
              <a:buSzPts val="3000"/>
              <a:buNone/>
              <a:defRPr sz="30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393" name="Google Shape;393;p40"/>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Large Title and Body Text">
  <p:cSld name="Text Slide">
    <p:spTree>
      <p:nvGrpSpPr>
        <p:cNvPr id="394" name="Shape 394"/>
        <p:cNvGrpSpPr/>
        <p:nvPr/>
      </p:nvGrpSpPr>
      <p:grpSpPr>
        <a:xfrm>
          <a:off x="0" y="0"/>
          <a:ext cx="0" cy="0"/>
          <a:chOff x="0" y="0"/>
          <a:chExt cx="0" cy="0"/>
        </a:xfrm>
      </p:grpSpPr>
      <p:sp>
        <p:nvSpPr>
          <p:cNvPr id="395" name="Google Shape;395;p41"/>
          <p:cNvSpPr txBox="1"/>
          <p:nvPr>
            <p:ph idx="1" type="body"/>
          </p:nvPr>
        </p:nvSpPr>
        <p:spPr>
          <a:xfrm>
            <a:off x="457200" y="1316736"/>
            <a:ext cx="70866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sz="1400"/>
            </a:lvl1pPr>
            <a:lvl2pPr indent="-317500" lvl="1" marL="914400" rtl="0" algn="l">
              <a:lnSpc>
                <a:spcPct val="115000"/>
              </a:lnSpc>
              <a:spcBef>
                <a:spcPts val="900"/>
              </a:spcBef>
              <a:spcAft>
                <a:spcPts val="0"/>
              </a:spcAft>
              <a:buSzPts val="1400"/>
              <a:buChar char="■"/>
              <a:defRPr sz="1400"/>
            </a:lvl2pPr>
            <a:lvl3pPr indent="-317500" lvl="2" marL="1371600" rtl="0" algn="l">
              <a:lnSpc>
                <a:spcPct val="115000"/>
              </a:lnSpc>
              <a:spcBef>
                <a:spcPts val="900"/>
              </a:spcBef>
              <a:spcAft>
                <a:spcPts val="0"/>
              </a:spcAft>
              <a:buSzPts val="1400"/>
              <a:buChar char="■"/>
              <a:defRPr sz="1400"/>
            </a:lvl3pPr>
            <a:lvl4pPr indent="-317500" lvl="3" marL="1828800" rtl="0" algn="l">
              <a:lnSpc>
                <a:spcPct val="115000"/>
              </a:lnSpc>
              <a:spcBef>
                <a:spcPts val="900"/>
              </a:spcBef>
              <a:spcAft>
                <a:spcPts val="0"/>
              </a:spcAft>
              <a:buSzPts val="1400"/>
              <a:buChar char="■"/>
              <a:defRPr sz="1400"/>
            </a:lvl4pPr>
            <a:lvl5pPr indent="-317500" lvl="4" marL="2286000" rtl="0" algn="l">
              <a:lnSpc>
                <a:spcPct val="115000"/>
              </a:lnSpc>
              <a:spcBef>
                <a:spcPts val="900"/>
              </a:spcBef>
              <a:spcAft>
                <a:spcPts val="0"/>
              </a:spcAft>
              <a:buSzPts val="1400"/>
              <a:buChar char="■"/>
              <a:defRPr sz="1400"/>
            </a:lvl5pPr>
            <a:lvl6pPr indent="-317500" lvl="5" marL="2743200" rtl="0" algn="l">
              <a:lnSpc>
                <a:spcPct val="115000"/>
              </a:lnSpc>
              <a:spcBef>
                <a:spcPts val="900"/>
              </a:spcBef>
              <a:spcAft>
                <a:spcPts val="0"/>
              </a:spcAft>
              <a:buSzPts val="1400"/>
              <a:buChar char="■"/>
              <a:defRPr sz="1400"/>
            </a:lvl6pPr>
            <a:lvl7pPr indent="-317500" lvl="6" marL="3200400" rtl="0" algn="l">
              <a:lnSpc>
                <a:spcPct val="115000"/>
              </a:lnSpc>
              <a:spcBef>
                <a:spcPts val="900"/>
              </a:spcBef>
              <a:spcAft>
                <a:spcPts val="0"/>
              </a:spcAft>
              <a:buSzPts val="1400"/>
              <a:buChar char="■"/>
              <a:defRPr sz="1400"/>
            </a:lvl7pPr>
            <a:lvl8pPr indent="-317500" lvl="7" marL="3657600" rtl="0" algn="l">
              <a:lnSpc>
                <a:spcPct val="115000"/>
              </a:lnSpc>
              <a:spcBef>
                <a:spcPts val="900"/>
              </a:spcBef>
              <a:spcAft>
                <a:spcPts val="0"/>
              </a:spcAft>
              <a:buSzPts val="1400"/>
              <a:buChar char="■"/>
              <a:defRPr sz="1400"/>
            </a:lvl8pPr>
            <a:lvl9pPr indent="-317500" lvl="8" marL="4114800" rtl="0" algn="l">
              <a:lnSpc>
                <a:spcPct val="115000"/>
              </a:lnSpc>
              <a:spcBef>
                <a:spcPts val="900"/>
              </a:spcBef>
              <a:spcAft>
                <a:spcPts val="900"/>
              </a:spcAft>
              <a:buSzPts val="1400"/>
              <a:buChar char="■"/>
              <a:defRPr sz="1400"/>
            </a:lvl9pPr>
          </a:lstStyle>
          <a:p/>
        </p:txBody>
      </p:sp>
      <p:sp>
        <p:nvSpPr>
          <p:cNvPr id="396" name="Google Shape;396;p41"/>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3000"/>
              <a:buNone/>
              <a:defRPr sz="30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397" name="Google Shape;397;p41"/>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se Study">
  <p:cSld name="CUSTOM_3">
    <p:spTree>
      <p:nvGrpSpPr>
        <p:cNvPr id="35" name="Shape 35"/>
        <p:cNvGrpSpPr/>
        <p:nvPr/>
      </p:nvGrpSpPr>
      <p:grpSpPr>
        <a:xfrm>
          <a:off x="0" y="0"/>
          <a:ext cx="0" cy="0"/>
          <a:chOff x="0" y="0"/>
          <a:chExt cx="0" cy="0"/>
        </a:xfrm>
      </p:grpSpPr>
      <p:sp>
        <p:nvSpPr>
          <p:cNvPr id="36" name="Google Shape;36;p5"/>
          <p:cNvSpPr txBox="1"/>
          <p:nvPr>
            <p:ph type="title"/>
          </p:nvPr>
        </p:nvSpPr>
        <p:spPr>
          <a:xfrm>
            <a:off x="1554480" y="704100"/>
            <a:ext cx="4800600" cy="730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 name="Google Shape;37;p5"/>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38" name="Google Shape;38;p5"/>
          <p:cNvSpPr txBox="1"/>
          <p:nvPr>
            <p:ph idx="2" type="body"/>
          </p:nvPr>
        </p:nvSpPr>
        <p:spPr>
          <a:xfrm>
            <a:off x="1555700" y="1590147"/>
            <a:ext cx="4800600" cy="981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sz="1100"/>
            </a:lvl1pPr>
            <a:lvl2pPr indent="-298450" lvl="1" marL="914400" algn="l">
              <a:lnSpc>
                <a:spcPct val="100000"/>
              </a:lnSpc>
              <a:spcBef>
                <a:spcPts val="400"/>
              </a:spcBef>
              <a:spcAft>
                <a:spcPts val="0"/>
              </a:spcAft>
              <a:buSzPts val="1100"/>
              <a:buChar char="■"/>
              <a:defRPr sz="1100"/>
            </a:lvl2pPr>
            <a:lvl3pPr indent="-298450" lvl="2" marL="1371600" algn="l">
              <a:lnSpc>
                <a:spcPct val="100000"/>
              </a:lnSpc>
              <a:spcBef>
                <a:spcPts val="400"/>
              </a:spcBef>
              <a:spcAft>
                <a:spcPts val="0"/>
              </a:spcAft>
              <a:buSzPts val="1100"/>
              <a:buChar char="■"/>
              <a:defRPr sz="11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400"/>
              </a:spcAft>
              <a:buSzPts val="1100"/>
              <a:buChar char="■"/>
              <a:defRPr sz="1100"/>
            </a:lvl9pPr>
          </a:lstStyle>
          <a:p/>
        </p:txBody>
      </p:sp>
      <p:sp>
        <p:nvSpPr>
          <p:cNvPr id="39" name="Google Shape;39;p5"/>
          <p:cNvSpPr txBox="1"/>
          <p:nvPr>
            <p:ph idx="3" type="subTitle"/>
          </p:nvPr>
        </p:nvSpPr>
        <p:spPr>
          <a:xfrm>
            <a:off x="457200" y="1590147"/>
            <a:ext cx="968100" cy="639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sz="1400">
                <a:latin typeface="Roboto Slab"/>
                <a:ea typeface="Roboto Slab"/>
                <a:cs typeface="Roboto Slab"/>
                <a:sym typeface="Roboto Slab"/>
              </a:defRPr>
            </a:lvl1pPr>
            <a:lvl2pPr lvl="1" algn="l">
              <a:lnSpc>
                <a:spcPct val="115000"/>
              </a:lnSpc>
              <a:spcBef>
                <a:spcPts val="600"/>
              </a:spcBef>
              <a:spcAft>
                <a:spcPts val="0"/>
              </a:spcAft>
              <a:buSzPts val="500"/>
              <a:buNone/>
              <a:defRPr sz="1400">
                <a:latin typeface="Roboto Slab"/>
                <a:ea typeface="Roboto Slab"/>
                <a:cs typeface="Roboto Slab"/>
                <a:sym typeface="Roboto Slab"/>
              </a:defRPr>
            </a:lvl2pPr>
            <a:lvl3pPr lvl="2" algn="l">
              <a:lnSpc>
                <a:spcPct val="115000"/>
              </a:lnSpc>
              <a:spcBef>
                <a:spcPts val="600"/>
              </a:spcBef>
              <a:spcAft>
                <a:spcPts val="0"/>
              </a:spcAft>
              <a:buSzPts val="500"/>
              <a:buNone/>
              <a:defRPr sz="1400">
                <a:latin typeface="Roboto Slab"/>
                <a:ea typeface="Roboto Slab"/>
                <a:cs typeface="Roboto Slab"/>
                <a:sym typeface="Roboto Slab"/>
              </a:defRPr>
            </a:lvl3pPr>
            <a:lvl4pPr lvl="3" algn="l">
              <a:lnSpc>
                <a:spcPct val="115000"/>
              </a:lnSpc>
              <a:spcBef>
                <a:spcPts val="600"/>
              </a:spcBef>
              <a:spcAft>
                <a:spcPts val="0"/>
              </a:spcAft>
              <a:buSzPts val="500"/>
              <a:buNone/>
              <a:defRPr sz="1400">
                <a:latin typeface="Roboto Slab"/>
                <a:ea typeface="Roboto Slab"/>
                <a:cs typeface="Roboto Slab"/>
                <a:sym typeface="Roboto Slab"/>
              </a:defRPr>
            </a:lvl4pPr>
            <a:lvl5pPr lvl="4" algn="l">
              <a:lnSpc>
                <a:spcPct val="115000"/>
              </a:lnSpc>
              <a:spcBef>
                <a:spcPts val="600"/>
              </a:spcBef>
              <a:spcAft>
                <a:spcPts val="0"/>
              </a:spcAft>
              <a:buSzPts val="500"/>
              <a:buNone/>
              <a:defRPr sz="1400">
                <a:latin typeface="Roboto Slab"/>
                <a:ea typeface="Roboto Slab"/>
                <a:cs typeface="Roboto Slab"/>
                <a:sym typeface="Roboto Slab"/>
              </a:defRPr>
            </a:lvl5pPr>
            <a:lvl6pPr lvl="5" algn="l">
              <a:lnSpc>
                <a:spcPct val="115000"/>
              </a:lnSpc>
              <a:spcBef>
                <a:spcPts val="600"/>
              </a:spcBef>
              <a:spcAft>
                <a:spcPts val="0"/>
              </a:spcAft>
              <a:buSzPts val="500"/>
              <a:buNone/>
              <a:defRPr sz="1400">
                <a:latin typeface="Roboto Slab"/>
                <a:ea typeface="Roboto Slab"/>
                <a:cs typeface="Roboto Slab"/>
                <a:sym typeface="Roboto Slab"/>
              </a:defRPr>
            </a:lvl6pPr>
            <a:lvl7pPr lvl="6" algn="l">
              <a:lnSpc>
                <a:spcPct val="115000"/>
              </a:lnSpc>
              <a:spcBef>
                <a:spcPts val="600"/>
              </a:spcBef>
              <a:spcAft>
                <a:spcPts val="0"/>
              </a:spcAft>
              <a:buSzPts val="500"/>
              <a:buNone/>
              <a:defRPr sz="1400">
                <a:latin typeface="Roboto Slab"/>
                <a:ea typeface="Roboto Slab"/>
                <a:cs typeface="Roboto Slab"/>
                <a:sym typeface="Roboto Slab"/>
              </a:defRPr>
            </a:lvl7pPr>
            <a:lvl8pPr lvl="7" algn="l">
              <a:lnSpc>
                <a:spcPct val="115000"/>
              </a:lnSpc>
              <a:spcBef>
                <a:spcPts val="600"/>
              </a:spcBef>
              <a:spcAft>
                <a:spcPts val="0"/>
              </a:spcAft>
              <a:buSzPts val="500"/>
              <a:buNone/>
              <a:defRPr sz="1400">
                <a:latin typeface="Roboto Slab"/>
                <a:ea typeface="Roboto Slab"/>
                <a:cs typeface="Roboto Slab"/>
                <a:sym typeface="Roboto Slab"/>
              </a:defRPr>
            </a:lvl8pPr>
            <a:lvl9pPr lvl="8" algn="l">
              <a:lnSpc>
                <a:spcPct val="115000"/>
              </a:lnSpc>
              <a:spcBef>
                <a:spcPts val="600"/>
              </a:spcBef>
              <a:spcAft>
                <a:spcPts val="600"/>
              </a:spcAft>
              <a:buSzPts val="500"/>
              <a:buNone/>
              <a:defRPr sz="1400">
                <a:latin typeface="Roboto Slab"/>
                <a:ea typeface="Roboto Slab"/>
                <a:cs typeface="Roboto Slab"/>
                <a:sym typeface="Roboto Slab"/>
              </a:defRPr>
            </a:lvl9pPr>
          </a:lstStyle>
          <a:p/>
        </p:txBody>
      </p:sp>
      <p:sp>
        <p:nvSpPr>
          <p:cNvPr id="40" name="Google Shape;40;p5"/>
          <p:cNvSpPr txBox="1"/>
          <p:nvPr>
            <p:ph idx="4" type="body"/>
          </p:nvPr>
        </p:nvSpPr>
        <p:spPr>
          <a:xfrm>
            <a:off x="1555700" y="2596896"/>
            <a:ext cx="4800600" cy="981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sz="1100"/>
            </a:lvl1pPr>
            <a:lvl2pPr indent="-298450" lvl="1" marL="914400" algn="l">
              <a:lnSpc>
                <a:spcPct val="100000"/>
              </a:lnSpc>
              <a:spcBef>
                <a:spcPts val="400"/>
              </a:spcBef>
              <a:spcAft>
                <a:spcPts val="0"/>
              </a:spcAft>
              <a:buSzPts val="1100"/>
              <a:buChar char="■"/>
              <a:defRPr sz="1100"/>
            </a:lvl2pPr>
            <a:lvl3pPr indent="-298450" lvl="2" marL="1371600" algn="l">
              <a:lnSpc>
                <a:spcPct val="100000"/>
              </a:lnSpc>
              <a:spcBef>
                <a:spcPts val="400"/>
              </a:spcBef>
              <a:spcAft>
                <a:spcPts val="0"/>
              </a:spcAft>
              <a:buSzPts val="1100"/>
              <a:buChar char="■"/>
              <a:defRPr sz="11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400"/>
              </a:spcAft>
              <a:buSzPts val="1100"/>
              <a:buChar char="■"/>
              <a:defRPr sz="1100"/>
            </a:lvl9pPr>
          </a:lstStyle>
          <a:p/>
        </p:txBody>
      </p:sp>
      <p:sp>
        <p:nvSpPr>
          <p:cNvPr id="41" name="Google Shape;41;p5"/>
          <p:cNvSpPr txBox="1"/>
          <p:nvPr>
            <p:ph idx="5" type="subTitle"/>
          </p:nvPr>
        </p:nvSpPr>
        <p:spPr>
          <a:xfrm>
            <a:off x="457200" y="2596896"/>
            <a:ext cx="968100" cy="639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sz="1400">
                <a:latin typeface="Roboto Slab"/>
                <a:ea typeface="Roboto Slab"/>
                <a:cs typeface="Roboto Slab"/>
                <a:sym typeface="Roboto Slab"/>
              </a:defRPr>
            </a:lvl1pPr>
            <a:lvl2pPr lvl="1" algn="l">
              <a:lnSpc>
                <a:spcPct val="115000"/>
              </a:lnSpc>
              <a:spcBef>
                <a:spcPts val="600"/>
              </a:spcBef>
              <a:spcAft>
                <a:spcPts val="0"/>
              </a:spcAft>
              <a:buSzPts val="500"/>
              <a:buNone/>
              <a:defRPr sz="1400">
                <a:latin typeface="Roboto Slab"/>
                <a:ea typeface="Roboto Slab"/>
                <a:cs typeface="Roboto Slab"/>
                <a:sym typeface="Roboto Slab"/>
              </a:defRPr>
            </a:lvl2pPr>
            <a:lvl3pPr lvl="2" algn="l">
              <a:lnSpc>
                <a:spcPct val="115000"/>
              </a:lnSpc>
              <a:spcBef>
                <a:spcPts val="600"/>
              </a:spcBef>
              <a:spcAft>
                <a:spcPts val="0"/>
              </a:spcAft>
              <a:buSzPts val="500"/>
              <a:buNone/>
              <a:defRPr sz="1400">
                <a:latin typeface="Roboto Slab"/>
                <a:ea typeface="Roboto Slab"/>
                <a:cs typeface="Roboto Slab"/>
                <a:sym typeface="Roboto Slab"/>
              </a:defRPr>
            </a:lvl3pPr>
            <a:lvl4pPr lvl="3" algn="l">
              <a:lnSpc>
                <a:spcPct val="115000"/>
              </a:lnSpc>
              <a:spcBef>
                <a:spcPts val="600"/>
              </a:spcBef>
              <a:spcAft>
                <a:spcPts val="0"/>
              </a:spcAft>
              <a:buSzPts val="500"/>
              <a:buNone/>
              <a:defRPr sz="1400">
                <a:latin typeface="Roboto Slab"/>
                <a:ea typeface="Roboto Slab"/>
                <a:cs typeface="Roboto Slab"/>
                <a:sym typeface="Roboto Slab"/>
              </a:defRPr>
            </a:lvl4pPr>
            <a:lvl5pPr lvl="4" algn="l">
              <a:lnSpc>
                <a:spcPct val="115000"/>
              </a:lnSpc>
              <a:spcBef>
                <a:spcPts val="600"/>
              </a:spcBef>
              <a:spcAft>
                <a:spcPts val="0"/>
              </a:spcAft>
              <a:buSzPts val="500"/>
              <a:buNone/>
              <a:defRPr sz="1400">
                <a:latin typeface="Roboto Slab"/>
                <a:ea typeface="Roboto Slab"/>
                <a:cs typeface="Roboto Slab"/>
                <a:sym typeface="Roboto Slab"/>
              </a:defRPr>
            </a:lvl5pPr>
            <a:lvl6pPr lvl="5" algn="l">
              <a:lnSpc>
                <a:spcPct val="115000"/>
              </a:lnSpc>
              <a:spcBef>
                <a:spcPts val="600"/>
              </a:spcBef>
              <a:spcAft>
                <a:spcPts val="0"/>
              </a:spcAft>
              <a:buSzPts val="500"/>
              <a:buNone/>
              <a:defRPr sz="1400">
                <a:latin typeface="Roboto Slab"/>
                <a:ea typeface="Roboto Slab"/>
                <a:cs typeface="Roboto Slab"/>
                <a:sym typeface="Roboto Slab"/>
              </a:defRPr>
            </a:lvl6pPr>
            <a:lvl7pPr lvl="6" algn="l">
              <a:lnSpc>
                <a:spcPct val="115000"/>
              </a:lnSpc>
              <a:spcBef>
                <a:spcPts val="600"/>
              </a:spcBef>
              <a:spcAft>
                <a:spcPts val="0"/>
              </a:spcAft>
              <a:buSzPts val="500"/>
              <a:buNone/>
              <a:defRPr sz="1400">
                <a:latin typeface="Roboto Slab"/>
                <a:ea typeface="Roboto Slab"/>
                <a:cs typeface="Roboto Slab"/>
                <a:sym typeface="Roboto Slab"/>
              </a:defRPr>
            </a:lvl7pPr>
            <a:lvl8pPr lvl="7" algn="l">
              <a:lnSpc>
                <a:spcPct val="115000"/>
              </a:lnSpc>
              <a:spcBef>
                <a:spcPts val="600"/>
              </a:spcBef>
              <a:spcAft>
                <a:spcPts val="0"/>
              </a:spcAft>
              <a:buSzPts val="500"/>
              <a:buNone/>
              <a:defRPr sz="1400">
                <a:latin typeface="Roboto Slab"/>
                <a:ea typeface="Roboto Slab"/>
                <a:cs typeface="Roboto Slab"/>
                <a:sym typeface="Roboto Slab"/>
              </a:defRPr>
            </a:lvl8pPr>
            <a:lvl9pPr lvl="8" algn="l">
              <a:lnSpc>
                <a:spcPct val="115000"/>
              </a:lnSpc>
              <a:spcBef>
                <a:spcPts val="600"/>
              </a:spcBef>
              <a:spcAft>
                <a:spcPts val="600"/>
              </a:spcAft>
              <a:buSzPts val="500"/>
              <a:buNone/>
              <a:defRPr sz="1400">
                <a:latin typeface="Roboto Slab"/>
                <a:ea typeface="Roboto Slab"/>
                <a:cs typeface="Roboto Slab"/>
                <a:sym typeface="Roboto Slab"/>
              </a:defRPr>
            </a:lvl9pPr>
          </a:lstStyle>
          <a:p/>
        </p:txBody>
      </p:sp>
      <p:sp>
        <p:nvSpPr>
          <p:cNvPr id="42" name="Google Shape;42;p5"/>
          <p:cNvSpPr txBox="1"/>
          <p:nvPr>
            <p:ph idx="6" type="body"/>
          </p:nvPr>
        </p:nvSpPr>
        <p:spPr>
          <a:xfrm>
            <a:off x="1555700" y="3608872"/>
            <a:ext cx="4800600" cy="981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None/>
              <a:defRPr sz="1100"/>
            </a:lvl1pPr>
            <a:lvl2pPr indent="-298450" lvl="1" marL="914400" algn="l">
              <a:lnSpc>
                <a:spcPct val="100000"/>
              </a:lnSpc>
              <a:spcBef>
                <a:spcPts val="400"/>
              </a:spcBef>
              <a:spcAft>
                <a:spcPts val="0"/>
              </a:spcAft>
              <a:buSzPts val="1100"/>
              <a:buChar char="■"/>
              <a:defRPr sz="1100"/>
            </a:lvl2pPr>
            <a:lvl3pPr indent="-298450" lvl="2" marL="1371600" algn="l">
              <a:lnSpc>
                <a:spcPct val="100000"/>
              </a:lnSpc>
              <a:spcBef>
                <a:spcPts val="400"/>
              </a:spcBef>
              <a:spcAft>
                <a:spcPts val="0"/>
              </a:spcAft>
              <a:buSzPts val="1100"/>
              <a:buChar char="■"/>
              <a:defRPr sz="11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400"/>
              </a:spcAft>
              <a:buSzPts val="1100"/>
              <a:buChar char="■"/>
              <a:defRPr sz="1100"/>
            </a:lvl9pPr>
          </a:lstStyle>
          <a:p/>
        </p:txBody>
      </p:sp>
      <p:sp>
        <p:nvSpPr>
          <p:cNvPr id="43" name="Google Shape;43;p5"/>
          <p:cNvSpPr txBox="1"/>
          <p:nvPr>
            <p:ph idx="7" type="subTitle"/>
          </p:nvPr>
        </p:nvSpPr>
        <p:spPr>
          <a:xfrm>
            <a:off x="457200" y="3608872"/>
            <a:ext cx="968100" cy="639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sz="1400">
                <a:latin typeface="Roboto Slab"/>
                <a:ea typeface="Roboto Slab"/>
                <a:cs typeface="Roboto Slab"/>
                <a:sym typeface="Roboto Slab"/>
              </a:defRPr>
            </a:lvl1pPr>
            <a:lvl2pPr lvl="1" algn="l">
              <a:lnSpc>
                <a:spcPct val="115000"/>
              </a:lnSpc>
              <a:spcBef>
                <a:spcPts val="600"/>
              </a:spcBef>
              <a:spcAft>
                <a:spcPts val="0"/>
              </a:spcAft>
              <a:buSzPts val="500"/>
              <a:buNone/>
              <a:defRPr sz="1400">
                <a:latin typeface="Roboto Slab"/>
                <a:ea typeface="Roboto Slab"/>
                <a:cs typeface="Roboto Slab"/>
                <a:sym typeface="Roboto Slab"/>
              </a:defRPr>
            </a:lvl2pPr>
            <a:lvl3pPr lvl="2" algn="l">
              <a:lnSpc>
                <a:spcPct val="115000"/>
              </a:lnSpc>
              <a:spcBef>
                <a:spcPts val="600"/>
              </a:spcBef>
              <a:spcAft>
                <a:spcPts val="0"/>
              </a:spcAft>
              <a:buSzPts val="500"/>
              <a:buNone/>
              <a:defRPr sz="1400">
                <a:latin typeface="Roboto Slab"/>
                <a:ea typeface="Roboto Slab"/>
                <a:cs typeface="Roboto Slab"/>
                <a:sym typeface="Roboto Slab"/>
              </a:defRPr>
            </a:lvl3pPr>
            <a:lvl4pPr lvl="3" algn="l">
              <a:lnSpc>
                <a:spcPct val="115000"/>
              </a:lnSpc>
              <a:spcBef>
                <a:spcPts val="600"/>
              </a:spcBef>
              <a:spcAft>
                <a:spcPts val="0"/>
              </a:spcAft>
              <a:buSzPts val="500"/>
              <a:buNone/>
              <a:defRPr sz="1400">
                <a:latin typeface="Roboto Slab"/>
                <a:ea typeface="Roboto Slab"/>
                <a:cs typeface="Roboto Slab"/>
                <a:sym typeface="Roboto Slab"/>
              </a:defRPr>
            </a:lvl4pPr>
            <a:lvl5pPr lvl="4" algn="l">
              <a:lnSpc>
                <a:spcPct val="115000"/>
              </a:lnSpc>
              <a:spcBef>
                <a:spcPts val="600"/>
              </a:spcBef>
              <a:spcAft>
                <a:spcPts val="0"/>
              </a:spcAft>
              <a:buSzPts val="500"/>
              <a:buNone/>
              <a:defRPr sz="1400">
                <a:latin typeface="Roboto Slab"/>
                <a:ea typeface="Roboto Slab"/>
                <a:cs typeface="Roboto Slab"/>
                <a:sym typeface="Roboto Slab"/>
              </a:defRPr>
            </a:lvl5pPr>
            <a:lvl6pPr lvl="5" algn="l">
              <a:lnSpc>
                <a:spcPct val="115000"/>
              </a:lnSpc>
              <a:spcBef>
                <a:spcPts val="600"/>
              </a:spcBef>
              <a:spcAft>
                <a:spcPts val="0"/>
              </a:spcAft>
              <a:buSzPts val="500"/>
              <a:buNone/>
              <a:defRPr sz="1400">
                <a:latin typeface="Roboto Slab"/>
                <a:ea typeface="Roboto Slab"/>
                <a:cs typeface="Roboto Slab"/>
                <a:sym typeface="Roboto Slab"/>
              </a:defRPr>
            </a:lvl6pPr>
            <a:lvl7pPr lvl="6" algn="l">
              <a:lnSpc>
                <a:spcPct val="115000"/>
              </a:lnSpc>
              <a:spcBef>
                <a:spcPts val="600"/>
              </a:spcBef>
              <a:spcAft>
                <a:spcPts val="0"/>
              </a:spcAft>
              <a:buSzPts val="500"/>
              <a:buNone/>
              <a:defRPr sz="1400">
                <a:latin typeface="Roboto Slab"/>
                <a:ea typeface="Roboto Slab"/>
                <a:cs typeface="Roboto Slab"/>
                <a:sym typeface="Roboto Slab"/>
              </a:defRPr>
            </a:lvl7pPr>
            <a:lvl8pPr lvl="7" algn="l">
              <a:lnSpc>
                <a:spcPct val="115000"/>
              </a:lnSpc>
              <a:spcBef>
                <a:spcPts val="600"/>
              </a:spcBef>
              <a:spcAft>
                <a:spcPts val="0"/>
              </a:spcAft>
              <a:buSzPts val="500"/>
              <a:buNone/>
              <a:defRPr sz="1400">
                <a:latin typeface="Roboto Slab"/>
                <a:ea typeface="Roboto Slab"/>
                <a:cs typeface="Roboto Slab"/>
                <a:sym typeface="Roboto Slab"/>
              </a:defRPr>
            </a:lvl8pPr>
            <a:lvl9pPr lvl="8" algn="l">
              <a:lnSpc>
                <a:spcPct val="115000"/>
              </a:lnSpc>
              <a:spcBef>
                <a:spcPts val="600"/>
              </a:spcBef>
              <a:spcAft>
                <a:spcPts val="600"/>
              </a:spcAft>
              <a:buSzPts val="500"/>
              <a:buNone/>
              <a:defRPr sz="1400">
                <a:latin typeface="Roboto Slab"/>
                <a:ea typeface="Roboto Slab"/>
                <a:cs typeface="Roboto Slab"/>
                <a:sym typeface="Roboto Slab"/>
              </a:defRPr>
            </a:lvl9pPr>
          </a:lstStyle>
          <a:p/>
        </p:txBody>
      </p:sp>
      <p:sp>
        <p:nvSpPr>
          <p:cNvPr id="44" name="Google Shape;44;p5"/>
          <p:cNvSpPr txBox="1"/>
          <p:nvPr>
            <p:ph idx="8" type="subTitle"/>
          </p:nvPr>
        </p:nvSpPr>
        <p:spPr>
          <a:xfrm>
            <a:off x="6568475" y="1543275"/>
            <a:ext cx="2178000" cy="1668000"/>
          </a:xfrm>
          <a:prstGeom prst="rect">
            <a:avLst/>
          </a:prstGeom>
          <a:noFill/>
          <a:ln>
            <a:noFill/>
          </a:ln>
        </p:spPr>
        <p:txBody>
          <a:bodyPr anchorCtr="0" anchor="t" bIns="0" lIns="0" spcFirstLastPara="1" rIns="0" wrap="square" tIns="0">
            <a:noAutofit/>
          </a:bodyPr>
          <a:lstStyle>
            <a:lvl1pPr lvl="0" algn="r">
              <a:lnSpc>
                <a:spcPct val="150000"/>
              </a:lnSpc>
              <a:spcBef>
                <a:spcPts val="0"/>
              </a:spcBef>
              <a:spcAft>
                <a:spcPts val="0"/>
              </a:spcAft>
              <a:buSzPts val="500"/>
              <a:buNone/>
              <a:defRPr i="1" sz="1300"/>
            </a:lvl1pPr>
            <a:lvl2pPr lvl="1" algn="l">
              <a:lnSpc>
                <a:spcPct val="150000"/>
              </a:lnSpc>
              <a:spcBef>
                <a:spcPts val="600"/>
              </a:spcBef>
              <a:spcAft>
                <a:spcPts val="0"/>
              </a:spcAft>
              <a:buSzPts val="500"/>
              <a:buNone/>
              <a:defRPr sz="1300"/>
            </a:lvl2pPr>
            <a:lvl3pPr lvl="2" algn="l">
              <a:lnSpc>
                <a:spcPct val="150000"/>
              </a:lnSpc>
              <a:spcBef>
                <a:spcPts val="600"/>
              </a:spcBef>
              <a:spcAft>
                <a:spcPts val="0"/>
              </a:spcAft>
              <a:buSzPts val="500"/>
              <a:buNone/>
              <a:defRPr sz="1300"/>
            </a:lvl3pPr>
            <a:lvl4pPr lvl="3" algn="l">
              <a:lnSpc>
                <a:spcPct val="150000"/>
              </a:lnSpc>
              <a:spcBef>
                <a:spcPts val="600"/>
              </a:spcBef>
              <a:spcAft>
                <a:spcPts val="0"/>
              </a:spcAft>
              <a:buSzPts val="500"/>
              <a:buNone/>
              <a:defRPr sz="1300"/>
            </a:lvl4pPr>
            <a:lvl5pPr lvl="4" algn="l">
              <a:lnSpc>
                <a:spcPct val="150000"/>
              </a:lnSpc>
              <a:spcBef>
                <a:spcPts val="600"/>
              </a:spcBef>
              <a:spcAft>
                <a:spcPts val="0"/>
              </a:spcAft>
              <a:buSzPts val="500"/>
              <a:buNone/>
              <a:defRPr sz="1300"/>
            </a:lvl5pPr>
            <a:lvl6pPr lvl="5" algn="l">
              <a:lnSpc>
                <a:spcPct val="150000"/>
              </a:lnSpc>
              <a:spcBef>
                <a:spcPts val="600"/>
              </a:spcBef>
              <a:spcAft>
                <a:spcPts val="0"/>
              </a:spcAft>
              <a:buSzPts val="500"/>
              <a:buNone/>
              <a:defRPr sz="1300"/>
            </a:lvl6pPr>
            <a:lvl7pPr lvl="6" algn="l">
              <a:lnSpc>
                <a:spcPct val="150000"/>
              </a:lnSpc>
              <a:spcBef>
                <a:spcPts val="600"/>
              </a:spcBef>
              <a:spcAft>
                <a:spcPts val="0"/>
              </a:spcAft>
              <a:buSzPts val="500"/>
              <a:buNone/>
              <a:defRPr sz="1300"/>
            </a:lvl7pPr>
            <a:lvl8pPr lvl="7" algn="l">
              <a:lnSpc>
                <a:spcPct val="150000"/>
              </a:lnSpc>
              <a:spcBef>
                <a:spcPts val="600"/>
              </a:spcBef>
              <a:spcAft>
                <a:spcPts val="0"/>
              </a:spcAft>
              <a:buSzPts val="500"/>
              <a:buNone/>
              <a:defRPr sz="1300"/>
            </a:lvl8pPr>
            <a:lvl9pPr lvl="8" algn="l">
              <a:lnSpc>
                <a:spcPct val="150000"/>
              </a:lnSpc>
              <a:spcBef>
                <a:spcPts val="600"/>
              </a:spcBef>
              <a:spcAft>
                <a:spcPts val="600"/>
              </a:spcAft>
              <a:buSzPts val="500"/>
              <a:buNone/>
              <a:defRPr sz="1300"/>
            </a:lvl9pPr>
          </a:lstStyle>
          <a:p/>
        </p:txBody>
      </p:sp>
      <p:sp>
        <p:nvSpPr>
          <p:cNvPr id="45" name="Google Shape;45;p5"/>
          <p:cNvSpPr txBox="1"/>
          <p:nvPr>
            <p:ph idx="9" type="subTitle"/>
          </p:nvPr>
        </p:nvSpPr>
        <p:spPr>
          <a:xfrm>
            <a:off x="6568425" y="3444675"/>
            <a:ext cx="2178000" cy="535800"/>
          </a:xfrm>
          <a:prstGeom prst="rect">
            <a:avLst/>
          </a:prstGeom>
          <a:noFill/>
          <a:ln>
            <a:noFill/>
          </a:ln>
        </p:spPr>
        <p:txBody>
          <a:bodyPr anchorCtr="0" anchor="t" bIns="0" lIns="0" spcFirstLastPara="1" rIns="0" wrap="square" tIns="0">
            <a:noAutofit/>
          </a:bodyPr>
          <a:lstStyle>
            <a:lvl1pPr lvl="0" algn="r">
              <a:lnSpc>
                <a:spcPct val="150000"/>
              </a:lnSpc>
              <a:spcBef>
                <a:spcPts val="0"/>
              </a:spcBef>
              <a:spcAft>
                <a:spcPts val="0"/>
              </a:spcAft>
              <a:buSzPts val="500"/>
              <a:buNone/>
              <a:defRPr i="1" sz="900">
                <a:solidFill>
                  <a:srgbClr val="969696"/>
                </a:solidFill>
              </a:defRPr>
            </a:lvl1pPr>
            <a:lvl2pPr lvl="1" algn="r">
              <a:lnSpc>
                <a:spcPct val="150000"/>
              </a:lnSpc>
              <a:spcBef>
                <a:spcPts val="600"/>
              </a:spcBef>
              <a:spcAft>
                <a:spcPts val="0"/>
              </a:spcAft>
              <a:buSzPts val="500"/>
              <a:buNone/>
              <a:defRPr i="1" sz="900">
                <a:solidFill>
                  <a:srgbClr val="969696"/>
                </a:solidFill>
              </a:defRPr>
            </a:lvl2pPr>
            <a:lvl3pPr lvl="2" algn="r">
              <a:lnSpc>
                <a:spcPct val="150000"/>
              </a:lnSpc>
              <a:spcBef>
                <a:spcPts val="600"/>
              </a:spcBef>
              <a:spcAft>
                <a:spcPts val="0"/>
              </a:spcAft>
              <a:buSzPts val="500"/>
              <a:buNone/>
              <a:defRPr i="1" sz="900">
                <a:solidFill>
                  <a:srgbClr val="969696"/>
                </a:solidFill>
              </a:defRPr>
            </a:lvl3pPr>
            <a:lvl4pPr lvl="3" algn="r">
              <a:lnSpc>
                <a:spcPct val="150000"/>
              </a:lnSpc>
              <a:spcBef>
                <a:spcPts val="600"/>
              </a:spcBef>
              <a:spcAft>
                <a:spcPts val="0"/>
              </a:spcAft>
              <a:buSzPts val="500"/>
              <a:buNone/>
              <a:defRPr i="1" sz="900">
                <a:solidFill>
                  <a:srgbClr val="969696"/>
                </a:solidFill>
              </a:defRPr>
            </a:lvl4pPr>
            <a:lvl5pPr lvl="4" algn="r">
              <a:lnSpc>
                <a:spcPct val="150000"/>
              </a:lnSpc>
              <a:spcBef>
                <a:spcPts val="600"/>
              </a:spcBef>
              <a:spcAft>
                <a:spcPts val="0"/>
              </a:spcAft>
              <a:buSzPts val="500"/>
              <a:buNone/>
              <a:defRPr i="1" sz="900">
                <a:solidFill>
                  <a:srgbClr val="969696"/>
                </a:solidFill>
              </a:defRPr>
            </a:lvl5pPr>
            <a:lvl6pPr lvl="5" algn="r">
              <a:lnSpc>
                <a:spcPct val="150000"/>
              </a:lnSpc>
              <a:spcBef>
                <a:spcPts val="600"/>
              </a:spcBef>
              <a:spcAft>
                <a:spcPts val="0"/>
              </a:spcAft>
              <a:buSzPts val="500"/>
              <a:buNone/>
              <a:defRPr i="1" sz="900">
                <a:solidFill>
                  <a:srgbClr val="969696"/>
                </a:solidFill>
              </a:defRPr>
            </a:lvl6pPr>
            <a:lvl7pPr lvl="6" algn="r">
              <a:lnSpc>
                <a:spcPct val="150000"/>
              </a:lnSpc>
              <a:spcBef>
                <a:spcPts val="600"/>
              </a:spcBef>
              <a:spcAft>
                <a:spcPts val="0"/>
              </a:spcAft>
              <a:buSzPts val="500"/>
              <a:buNone/>
              <a:defRPr i="1" sz="900">
                <a:solidFill>
                  <a:srgbClr val="969696"/>
                </a:solidFill>
              </a:defRPr>
            </a:lvl7pPr>
            <a:lvl8pPr lvl="7" algn="r">
              <a:lnSpc>
                <a:spcPct val="150000"/>
              </a:lnSpc>
              <a:spcBef>
                <a:spcPts val="600"/>
              </a:spcBef>
              <a:spcAft>
                <a:spcPts val="0"/>
              </a:spcAft>
              <a:buSzPts val="500"/>
              <a:buNone/>
              <a:defRPr i="1" sz="900">
                <a:solidFill>
                  <a:srgbClr val="969696"/>
                </a:solidFill>
              </a:defRPr>
            </a:lvl8pPr>
            <a:lvl9pPr lvl="8" algn="r">
              <a:lnSpc>
                <a:spcPct val="150000"/>
              </a:lnSpc>
              <a:spcBef>
                <a:spcPts val="600"/>
              </a:spcBef>
              <a:spcAft>
                <a:spcPts val="600"/>
              </a:spcAft>
              <a:buSzPts val="500"/>
              <a:buNone/>
              <a:defRPr i="1" sz="900">
                <a:solidFill>
                  <a:srgbClr val="969696"/>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3 columns">
  <p:cSld name="Text Slide_1_2">
    <p:spTree>
      <p:nvGrpSpPr>
        <p:cNvPr id="398" name="Shape 398"/>
        <p:cNvGrpSpPr/>
        <p:nvPr/>
      </p:nvGrpSpPr>
      <p:grpSpPr>
        <a:xfrm>
          <a:off x="0" y="0"/>
          <a:ext cx="0" cy="0"/>
          <a:chOff x="0" y="0"/>
          <a:chExt cx="0" cy="0"/>
        </a:xfrm>
      </p:grpSpPr>
      <p:sp>
        <p:nvSpPr>
          <p:cNvPr id="399" name="Google Shape;399;p42"/>
          <p:cNvSpPr txBox="1"/>
          <p:nvPr>
            <p:ph idx="1" type="body"/>
          </p:nvPr>
        </p:nvSpPr>
        <p:spPr>
          <a:xfrm>
            <a:off x="4572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400" name="Google Shape;400;p42"/>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401" name="Google Shape;401;p42"/>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402" name="Google Shape;402;p42"/>
          <p:cNvSpPr txBox="1"/>
          <p:nvPr>
            <p:ph idx="3" type="body"/>
          </p:nvPr>
        </p:nvSpPr>
        <p:spPr>
          <a:xfrm>
            <a:off x="33078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403" name="Google Shape;403;p42"/>
          <p:cNvSpPr txBox="1"/>
          <p:nvPr>
            <p:ph idx="4" type="body"/>
          </p:nvPr>
        </p:nvSpPr>
        <p:spPr>
          <a:xfrm>
            <a:off x="61584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3 columns  - With Graphics">
  <p:cSld name="Text Slide_1_1">
    <p:spTree>
      <p:nvGrpSpPr>
        <p:cNvPr id="404" name="Shape 404"/>
        <p:cNvGrpSpPr/>
        <p:nvPr/>
      </p:nvGrpSpPr>
      <p:grpSpPr>
        <a:xfrm>
          <a:off x="0" y="0"/>
          <a:ext cx="0" cy="0"/>
          <a:chOff x="0" y="0"/>
          <a:chExt cx="0" cy="0"/>
        </a:xfrm>
      </p:grpSpPr>
      <p:sp>
        <p:nvSpPr>
          <p:cNvPr id="405" name="Google Shape;405;p43"/>
          <p:cNvSpPr txBox="1"/>
          <p:nvPr>
            <p:ph idx="1" type="body"/>
          </p:nvPr>
        </p:nvSpPr>
        <p:spPr>
          <a:xfrm>
            <a:off x="4572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406" name="Google Shape;406;p43"/>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407" name="Google Shape;407;p43"/>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408" name="Google Shape;408;p43"/>
          <p:cNvSpPr txBox="1"/>
          <p:nvPr>
            <p:ph idx="3" type="body"/>
          </p:nvPr>
        </p:nvSpPr>
        <p:spPr>
          <a:xfrm>
            <a:off x="33078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409" name="Google Shape;409;p43"/>
          <p:cNvSpPr txBox="1"/>
          <p:nvPr>
            <p:ph idx="4" type="body"/>
          </p:nvPr>
        </p:nvSpPr>
        <p:spPr>
          <a:xfrm>
            <a:off x="61584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2 columns  - With Graphics">
  <p:cSld name="Text Slide_1_1_1">
    <p:spTree>
      <p:nvGrpSpPr>
        <p:cNvPr id="410" name="Shape 410"/>
        <p:cNvGrpSpPr/>
        <p:nvPr/>
      </p:nvGrpSpPr>
      <p:grpSpPr>
        <a:xfrm>
          <a:off x="0" y="0"/>
          <a:ext cx="0" cy="0"/>
          <a:chOff x="0" y="0"/>
          <a:chExt cx="0" cy="0"/>
        </a:xfrm>
      </p:grpSpPr>
      <p:sp>
        <p:nvSpPr>
          <p:cNvPr id="411" name="Google Shape;411;p44"/>
          <p:cNvSpPr txBox="1"/>
          <p:nvPr>
            <p:ph idx="1" type="body"/>
          </p:nvPr>
        </p:nvSpPr>
        <p:spPr>
          <a:xfrm>
            <a:off x="4661700" y="3496125"/>
            <a:ext cx="37638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412" name="Google Shape;412;p44"/>
          <p:cNvSpPr txBox="1"/>
          <p:nvPr>
            <p:ph idx="2" type="body"/>
          </p:nvPr>
        </p:nvSpPr>
        <p:spPr>
          <a:xfrm>
            <a:off x="457200" y="3496125"/>
            <a:ext cx="37638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413" name="Google Shape;413;p44"/>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414" name="Google Shape;414;p44"/>
          <p:cNvSpPr txBox="1"/>
          <p:nvPr>
            <p:ph idx="3"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 Stat">
  <p:cSld name="Text Slide_1_1_1_1">
    <p:spTree>
      <p:nvGrpSpPr>
        <p:cNvPr id="415" name="Shape 415"/>
        <p:cNvGrpSpPr/>
        <p:nvPr/>
      </p:nvGrpSpPr>
      <p:grpSpPr>
        <a:xfrm>
          <a:off x="0" y="0"/>
          <a:ext cx="0" cy="0"/>
          <a:chOff x="0" y="0"/>
          <a:chExt cx="0" cy="0"/>
        </a:xfrm>
      </p:grpSpPr>
      <p:sp>
        <p:nvSpPr>
          <p:cNvPr id="416" name="Google Shape;416;p45"/>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rtl="0"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417" name="Google Shape;417;p45"/>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418" name="Google Shape;418;p45"/>
          <p:cNvSpPr txBox="1"/>
          <p:nvPr>
            <p:ph idx="2" type="subTitle"/>
          </p:nvPr>
        </p:nvSpPr>
        <p:spPr>
          <a:xfrm>
            <a:off x="402200" y="1217350"/>
            <a:ext cx="2557800" cy="2060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500"/>
              <a:buNone/>
              <a:defRPr sz="9600">
                <a:solidFill>
                  <a:srgbClr val="CB2233"/>
                </a:solidFill>
                <a:latin typeface="Roboto Slab"/>
                <a:ea typeface="Roboto Slab"/>
                <a:cs typeface="Roboto Slab"/>
                <a:sym typeface="Roboto Slab"/>
              </a:defRPr>
            </a:lvl1pPr>
            <a:lvl2pPr lvl="1" rtl="0" algn="l">
              <a:lnSpc>
                <a:spcPct val="115000"/>
              </a:lnSpc>
              <a:spcBef>
                <a:spcPts val="0"/>
              </a:spcBef>
              <a:spcAft>
                <a:spcPts val="0"/>
              </a:spcAft>
              <a:buSzPts val="500"/>
              <a:buNone/>
              <a:defRPr>
                <a:solidFill>
                  <a:srgbClr val="CB2233"/>
                </a:solidFill>
              </a:defRPr>
            </a:lvl2pPr>
            <a:lvl3pPr lvl="2" rtl="0" algn="l">
              <a:lnSpc>
                <a:spcPct val="115000"/>
              </a:lnSpc>
              <a:spcBef>
                <a:spcPts val="600"/>
              </a:spcBef>
              <a:spcAft>
                <a:spcPts val="0"/>
              </a:spcAft>
              <a:buSzPts val="500"/>
              <a:buNone/>
              <a:defRPr>
                <a:solidFill>
                  <a:srgbClr val="CB2233"/>
                </a:solidFill>
              </a:defRPr>
            </a:lvl3pPr>
            <a:lvl4pPr lvl="3" rtl="0" algn="l">
              <a:lnSpc>
                <a:spcPct val="115000"/>
              </a:lnSpc>
              <a:spcBef>
                <a:spcPts val="600"/>
              </a:spcBef>
              <a:spcAft>
                <a:spcPts val="0"/>
              </a:spcAft>
              <a:buSzPts val="500"/>
              <a:buNone/>
              <a:defRPr>
                <a:solidFill>
                  <a:srgbClr val="CB2233"/>
                </a:solidFill>
              </a:defRPr>
            </a:lvl4pPr>
            <a:lvl5pPr lvl="4" rtl="0" algn="l">
              <a:lnSpc>
                <a:spcPct val="115000"/>
              </a:lnSpc>
              <a:spcBef>
                <a:spcPts val="600"/>
              </a:spcBef>
              <a:spcAft>
                <a:spcPts val="0"/>
              </a:spcAft>
              <a:buSzPts val="500"/>
              <a:buNone/>
              <a:defRPr>
                <a:solidFill>
                  <a:srgbClr val="CB2233"/>
                </a:solidFill>
              </a:defRPr>
            </a:lvl5pPr>
            <a:lvl6pPr lvl="5" rtl="0" algn="l">
              <a:lnSpc>
                <a:spcPct val="115000"/>
              </a:lnSpc>
              <a:spcBef>
                <a:spcPts val="600"/>
              </a:spcBef>
              <a:spcAft>
                <a:spcPts val="0"/>
              </a:spcAft>
              <a:buSzPts val="500"/>
              <a:buNone/>
              <a:defRPr>
                <a:solidFill>
                  <a:srgbClr val="CB2233"/>
                </a:solidFill>
              </a:defRPr>
            </a:lvl6pPr>
            <a:lvl7pPr lvl="6" rtl="0" algn="l">
              <a:lnSpc>
                <a:spcPct val="115000"/>
              </a:lnSpc>
              <a:spcBef>
                <a:spcPts val="600"/>
              </a:spcBef>
              <a:spcAft>
                <a:spcPts val="0"/>
              </a:spcAft>
              <a:buSzPts val="500"/>
              <a:buNone/>
              <a:defRPr>
                <a:solidFill>
                  <a:srgbClr val="CB2233"/>
                </a:solidFill>
              </a:defRPr>
            </a:lvl7pPr>
            <a:lvl8pPr lvl="7" rtl="0" algn="l">
              <a:lnSpc>
                <a:spcPct val="115000"/>
              </a:lnSpc>
              <a:spcBef>
                <a:spcPts val="600"/>
              </a:spcBef>
              <a:spcAft>
                <a:spcPts val="0"/>
              </a:spcAft>
              <a:buSzPts val="500"/>
              <a:buNone/>
              <a:defRPr>
                <a:solidFill>
                  <a:srgbClr val="CB2233"/>
                </a:solidFill>
              </a:defRPr>
            </a:lvl8pPr>
            <a:lvl9pPr lvl="8" rtl="0" algn="l">
              <a:lnSpc>
                <a:spcPct val="115000"/>
              </a:lnSpc>
              <a:spcBef>
                <a:spcPts val="600"/>
              </a:spcBef>
              <a:spcAft>
                <a:spcPts val="600"/>
              </a:spcAft>
              <a:buSzPts val="500"/>
              <a:buNone/>
              <a:defRPr>
                <a:solidFill>
                  <a:srgbClr val="CB2233"/>
                </a:solidFill>
              </a:defRPr>
            </a:lvl9pPr>
          </a:lstStyle>
          <a:p/>
        </p:txBody>
      </p:sp>
      <p:sp>
        <p:nvSpPr>
          <p:cNvPr id="419" name="Google Shape;419;p45"/>
          <p:cNvSpPr txBox="1"/>
          <p:nvPr>
            <p:ph idx="3" type="subTitle"/>
          </p:nvPr>
        </p:nvSpPr>
        <p:spPr>
          <a:xfrm>
            <a:off x="2832775" y="1518100"/>
            <a:ext cx="5429700" cy="914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500"/>
              <a:buNone/>
              <a:defRPr sz="2400">
                <a:solidFill>
                  <a:srgbClr val="15152F"/>
                </a:solidFill>
                <a:latin typeface="Roboto"/>
                <a:ea typeface="Roboto"/>
                <a:cs typeface="Roboto"/>
                <a:sym typeface="Roboto"/>
              </a:defRPr>
            </a:lvl1pPr>
            <a:lvl2pPr lvl="1" rtl="0" algn="l">
              <a:lnSpc>
                <a:spcPct val="115000"/>
              </a:lnSpc>
              <a:spcBef>
                <a:spcPts val="600"/>
              </a:spcBef>
              <a:spcAft>
                <a:spcPts val="0"/>
              </a:spcAft>
              <a:buSzPts val="500"/>
              <a:buNone/>
              <a:defRPr/>
            </a:lvl2pPr>
            <a:lvl3pPr lvl="2" rtl="0" algn="l">
              <a:lnSpc>
                <a:spcPct val="115000"/>
              </a:lnSpc>
              <a:spcBef>
                <a:spcPts val="600"/>
              </a:spcBef>
              <a:spcAft>
                <a:spcPts val="0"/>
              </a:spcAft>
              <a:buSzPts val="500"/>
              <a:buNone/>
              <a:defRPr/>
            </a:lvl3pPr>
            <a:lvl4pPr lvl="3" rtl="0" algn="l">
              <a:lnSpc>
                <a:spcPct val="115000"/>
              </a:lnSpc>
              <a:spcBef>
                <a:spcPts val="600"/>
              </a:spcBef>
              <a:spcAft>
                <a:spcPts val="0"/>
              </a:spcAft>
              <a:buSzPts val="500"/>
              <a:buNone/>
              <a:defRPr/>
            </a:lvl4pPr>
            <a:lvl5pPr lvl="4" rtl="0" algn="l">
              <a:lnSpc>
                <a:spcPct val="115000"/>
              </a:lnSpc>
              <a:spcBef>
                <a:spcPts val="600"/>
              </a:spcBef>
              <a:spcAft>
                <a:spcPts val="0"/>
              </a:spcAft>
              <a:buSzPts val="500"/>
              <a:buNone/>
              <a:defRPr/>
            </a:lvl5pPr>
            <a:lvl6pPr lvl="5" rtl="0" algn="l">
              <a:lnSpc>
                <a:spcPct val="115000"/>
              </a:lnSpc>
              <a:spcBef>
                <a:spcPts val="600"/>
              </a:spcBef>
              <a:spcAft>
                <a:spcPts val="0"/>
              </a:spcAft>
              <a:buSzPts val="500"/>
              <a:buNone/>
              <a:defRPr/>
            </a:lvl6pPr>
            <a:lvl7pPr lvl="6" rtl="0" algn="l">
              <a:lnSpc>
                <a:spcPct val="115000"/>
              </a:lnSpc>
              <a:spcBef>
                <a:spcPts val="600"/>
              </a:spcBef>
              <a:spcAft>
                <a:spcPts val="0"/>
              </a:spcAft>
              <a:buSzPts val="500"/>
              <a:buNone/>
              <a:defRPr/>
            </a:lvl7pPr>
            <a:lvl8pPr lvl="7" rtl="0" algn="l">
              <a:lnSpc>
                <a:spcPct val="115000"/>
              </a:lnSpc>
              <a:spcBef>
                <a:spcPts val="600"/>
              </a:spcBef>
              <a:spcAft>
                <a:spcPts val="0"/>
              </a:spcAft>
              <a:buSzPts val="500"/>
              <a:buNone/>
              <a:defRPr/>
            </a:lvl8pPr>
            <a:lvl9pPr lvl="8" rtl="0" algn="l">
              <a:lnSpc>
                <a:spcPct val="115000"/>
              </a:lnSpc>
              <a:spcBef>
                <a:spcPts val="600"/>
              </a:spcBef>
              <a:spcAft>
                <a:spcPts val="600"/>
              </a:spcAft>
              <a:buSzPts val="500"/>
              <a:buNone/>
              <a:defRPr/>
            </a:lvl9pPr>
          </a:lstStyle>
          <a:p/>
        </p:txBody>
      </p:sp>
      <p:sp>
        <p:nvSpPr>
          <p:cNvPr id="420" name="Google Shape;420;p45"/>
          <p:cNvSpPr txBox="1"/>
          <p:nvPr>
            <p:ph idx="4" type="body"/>
          </p:nvPr>
        </p:nvSpPr>
        <p:spPr>
          <a:xfrm>
            <a:off x="2832775" y="2569473"/>
            <a:ext cx="5429700" cy="1674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a:solidFill>
                  <a:srgbClr val="15152F"/>
                </a:solidFill>
              </a:defRPr>
            </a:lvl1pPr>
            <a:lvl2pPr indent="-304800" lvl="1" marL="914400" rtl="0" algn="l">
              <a:lnSpc>
                <a:spcPct val="115000"/>
              </a:lnSpc>
              <a:spcBef>
                <a:spcPts val="600"/>
              </a:spcBef>
              <a:spcAft>
                <a:spcPts val="0"/>
              </a:spcAft>
              <a:buClr>
                <a:srgbClr val="15152F"/>
              </a:buClr>
              <a:buSzPts val="1200"/>
              <a:buChar char="■"/>
              <a:defRPr sz="1200">
                <a:solidFill>
                  <a:srgbClr val="15152F"/>
                </a:solidFill>
              </a:defRPr>
            </a:lvl2pPr>
            <a:lvl3pPr indent="-304800" lvl="2" marL="1371600" rtl="0" algn="l">
              <a:lnSpc>
                <a:spcPct val="115000"/>
              </a:lnSpc>
              <a:spcBef>
                <a:spcPts val="600"/>
              </a:spcBef>
              <a:spcAft>
                <a:spcPts val="0"/>
              </a:spcAft>
              <a:buClr>
                <a:srgbClr val="15152F"/>
              </a:buClr>
              <a:buSzPts val="1200"/>
              <a:buChar char="■"/>
              <a:defRPr sz="1200">
                <a:solidFill>
                  <a:srgbClr val="15152F"/>
                </a:solidFill>
              </a:defRPr>
            </a:lvl3pPr>
            <a:lvl4pPr indent="-304800" lvl="3" marL="1828800" rtl="0" algn="l">
              <a:lnSpc>
                <a:spcPct val="115000"/>
              </a:lnSpc>
              <a:spcBef>
                <a:spcPts val="600"/>
              </a:spcBef>
              <a:spcAft>
                <a:spcPts val="0"/>
              </a:spcAft>
              <a:buClr>
                <a:srgbClr val="15152F"/>
              </a:buClr>
              <a:buSzPts val="1200"/>
              <a:buChar char="■"/>
              <a:defRPr sz="1200">
                <a:solidFill>
                  <a:srgbClr val="15152F"/>
                </a:solidFill>
              </a:defRPr>
            </a:lvl4pPr>
            <a:lvl5pPr indent="-304800" lvl="4" marL="2286000" rtl="0" algn="l">
              <a:lnSpc>
                <a:spcPct val="115000"/>
              </a:lnSpc>
              <a:spcBef>
                <a:spcPts val="600"/>
              </a:spcBef>
              <a:spcAft>
                <a:spcPts val="0"/>
              </a:spcAft>
              <a:buClr>
                <a:srgbClr val="15152F"/>
              </a:buClr>
              <a:buSzPts val="1200"/>
              <a:buChar char="■"/>
              <a:defRPr sz="1200">
                <a:solidFill>
                  <a:srgbClr val="15152F"/>
                </a:solidFill>
              </a:defRPr>
            </a:lvl5pPr>
            <a:lvl6pPr indent="-304800" lvl="5" marL="2743200" rtl="0" algn="l">
              <a:lnSpc>
                <a:spcPct val="115000"/>
              </a:lnSpc>
              <a:spcBef>
                <a:spcPts val="600"/>
              </a:spcBef>
              <a:spcAft>
                <a:spcPts val="0"/>
              </a:spcAft>
              <a:buClr>
                <a:srgbClr val="15152F"/>
              </a:buClr>
              <a:buSzPts val="1200"/>
              <a:buChar char="■"/>
              <a:defRPr sz="1200">
                <a:solidFill>
                  <a:srgbClr val="15152F"/>
                </a:solidFill>
              </a:defRPr>
            </a:lvl6pPr>
            <a:lvl7pPr indent="-304800" lvl="6" marL="3200400" rtl="0" algn="l">
              <a:lnSpc>
                <a:spcPct val="115000"/>
              </a:lnSpc>
              <a:spcBef>
                <a:spcPts val="600"/>
              </a:spcBef>
              <a:spcAft>
                <a:spcPts val="0"/>
              </a:spcAft>
              <a:buClr>
                <a:srgbClr val="15152F"/>
              </a:buClr>
              <a:buSzPts val="1200"/>
              <a:buChar char="■"/>
              <a:defRPr sz="1200">
                <a:solidFill>
                  <a:srgbClr val="15152F"/>
                </a:solidFill>
              </a:defRPr>
            </a:lvl7pPr>
            <a:lvl8pPr indent="-304800" lvl="7" marL="3657600" rtl="0" algn="l">
              <a:lnSpc>
                <a:spcPct val="115000"/>
              </a:lnSpc>
              <a:spcBef>
                <a:spcPts val="600"/>
              </a:spcBef>
              <a:spcAft>
                <a:spcPts val="0"/>
              </a:spcAft>
              <a:buClr>
                <a:srgbClr val="15152F"/>
              </a:buClr>
              <a:buSzPts val="1200"/>
              <a:buChar char="■"/>
              <a:defRPr sz="1200">
                <a:solidFill>
                  <a:srgbClr val="15152F"/>
                </a:solidFill>
              </a:defRPr>
            </a:lvl8pPr>
            <a:lvl9pPr indent="-304800" lvl="8" marL="4114800" rtl="0" algn="l">
              <a:lnSpc>
                <a:spcPct val="115000"/>
              </a:lnSpc>
              <a:spcBef>
                <a:spcPts val="600"/>
              </a:spcBef>
              <a:spcAft>
                <a:spcPts val="600"/>
              </a:spcAft>
              <a:buClr>
                <a:srgbClr val="15152F"/>
              </a:buClr>
              <a:buSzPts val="1200"/>
              <a:buChar char="■"/>
              <a:defRPr sz="1200">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 Left Photo">
  <p:cSld name="CUSTOM_2">
    <p:spTree>
      <p:nvGrpSpPr>
        <p:cNvPr id="421" name="Shape 421"/>
        <p:cNvGrpSpPr/>
        <p:nvPr/>
      </p:nvGrpSpPr>
      <p:grpSpPr>
        <a:xfrm>
          <a:off x="0" y="0"/>
          <a:ext cx="0" cy="0"/>
          <a:chOff x="0" y="0"/>
          <a:chExt cx="0" cy="0"/>
        </a:xfrm>
      </p:grpSpPr>
      <p:sp>
        <p:nvSpPr>
          <p:cNvPr id="422" name="Google Shape;422;p46"/>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46"/>
          <p:cNvSpPr txBox="1"/>
          <p:nvPr>
            <p:ph type="title"/>
          </p:nvPr>
        </p:nvSpPr>
        <p:spPr>
          <a:xfrm>
            <a:off x="4879950" y="440175"/>
            <a:ext cx="39639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sz="2200"/>
            </a:lvl1pPr>
            <a:lvl2pPr lvl="1" rtl="0" algn="l">
              <a:lnSpc>
                <a:spcPct val="100000"/>
              </a:lnSpc>
              <a:spcBef>
                <a:spcPts val="0"/>
              </a:spcBef>
              <a:spcAft>
                <a:spcPts val="0"/>
              </a:spcAft>
              <a:buSzPts val="1100"/>
              <a:buNone/>
              <a:defRPr sz="2200"/>
            </a:lvl2pPr>
            <a:lvl3pPr lvl="2" rtl="0" algn="l">
              <a:lnSpc>
                <a:spcPct val="100000"/>
              </a:lnSpc>
              <a:spcBef>
                <a:spcPts val="0"/>
              </a:spcBef>
              <a:spcAft>
                <a:spcPts val="0"/>
              </a:spcAft>
              <a:buSzPts val="1100"/>
              <a:buNone/>
              <a:defRPr sz="2200"/>
            </a:lvl3pPr>
            <a:lvl4pPr lvl="3" rtl="0" algn="l">
              <a:lnSpc>
                <a:spcPct val="100000"/>
              </a:lnSpc>
              <a:spcBef>
                <a:spcPts val="0"/>
              </a:spcBef>
              <a:spcAft>
                <a:spcPts val="0"/>
              </a:spcAft>
              <a:buSzPts val="1100"/>
              <a:buNone/>
              <a:defRPr sz="2200"/>
            </a:lvl4pPr>
            <a:lvl5pPr lvl="4" rtl="0" algn="l">
              <a:lnSpc>
                <a:spcPct val="100000"/>
              </a:lnSpc>
              <a:spcBef>
                <a:spcPts val="0"/>
              </a:spcBef>
              <a:spcAft>
                <a:spcPts val="0"/>
              </a:spcAft>
              <a:buSzPts val="1100"/>
              <a:buNone/>
              <a:defRPr sz="2200"/>
            </a:lvl5pPr>
            <a:lvl6pPr lvl="5" rtl="0" algn="l">
              <a:lnSpc>
                <a:spcPct val="100000"/>
              </a:lnSpc>
              <a:spcBef>
                <a:spcPts val="0"/>
              </a:spcBef>
              <a:spcAft>
                <a:spcPts val="0"/>
              </a:spcAft>
              <a:buSzPts val="1100"/>
              <a:buNone/>
              <a:defRPr sz="2200"/>
            </a:lvl6pPr>
            <a:lvl7pPr lvl="6" rtl="0" algn="l">
              <a:lnSpc>
                <a:spcPct val="100000"/>
              </a:lnSpc>
              <a:spcBef>
                <a:spcPts val="0"/>
              </a:spcBef>
              <a:spcAft>
                <a:spcPts val="0"/>
              </a:spcAft>
              <a:buSzPts val="1100"/>
              <a:buNone/>
              <a:defRPr sz="2200"/>
            </a:lvl7pPr>
            <a:lvl8pPr lvl="7" rtl="0" algn="l">
              <a:lnSpc>
                <a:spcPct val="100000"/>
              </a:lnSpc>
              <a:spcBef>
                <a:spcPts val="0"/>
              </a:spcBef>
              <a:spcAft>
                <a:spcPts val="0"/>
              </a:spcAft>
              <a:buSzPts val="1100"/>
              <a:buNone/>
              <a:defRPr sz="2200"/>
            </a:lvl8pPr>
            <a:lvl9pPr lvl="8" rtl="0" algn="l">
              <a:lnSpc>
                <a:spcPct val="100000"/>
              </a:lnSpc>
              <a:spcBef>
                <a:spcPts val="0"/>
              </a:spcBef>
              <a:spcAft>
                <a:spcPts val="0"/>
              </a:spcAft>
              <a:buSzPts val="1100"/>
              <a:buNone/>
              <a:defRPr sz="2200"/>
            </a:lvl9pPr>
          </a:lstStyle>
          <a:p/>
        </p:txBody>
      </p:sp>
      <p:sp>
        <p:nvSpPr>
          <p:cNvPr id="424" name="Google Shape;424;p46"/>
          <p:cNvSpPr txBox="1"/>
          <p:nvPr>
            <p:ph idx="1" type="body"/>
          </p:nvPr>
        </p:nvSpPr>
        <p:spPr>
          <a:xfrm>
            <a:off x="4879950" y="1058225"/>
            <a:ext cx="3963900" cy="3680100"/>
          </a:xfrm>
          <a:prstGeom prst="rect">
            <a:avLst/>
          </a:prstGeom>
          <a:noFill/>
          <a:ln>
            <a:noFill/>
          </a:ln>
          <a:effectLst>
            <a:outerShdw blurRad="57150" rotWithShape="0" algn="bl" dir="5400000" dist="19050">
              <a:srgbClr val="000000">
                <a:alpha val="0"/>
              </a:srgbClr>
            </a:outerShdw>
            <a:reflection blurRad="0" dir="5400000" dist="38100" endA="0" fadeDir="5400012" kx="0" rotWithShape="0" algn="bl" stPos="0" sy="-100000" ky="0"/>
          </a:effectLst>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15152F"/>
              </a:buClr>
              <a:buSzPts val="1200"/>
              <a:buChar char="■"/>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grpSp>
        <p:nvGrpSpPr>
          <p:cNvPr id="425" name="Google Shape;425;p46"/>
          <p:cNvGrpSpPr/>
          <p:nvPr/>
        </p:nvGrpSpPr>
        <p:grpSpPr>
          <a:xfrm>
            <a:off x="187035" y="185147"/>
            <a:ext cx="276082" cy="276082"/>
            <a:chOff x="1190625" y="238125"/>
            <a:chExt cx="5238750" cy="5238750"/>
          </a:xfrm>
        </p:grpSpPr>
        <p:sp>
          <p:nvSpPr>
            <p:cNvPr id="426" name="Google Shape;426;p4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4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4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4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0" name="Google Shape;430;p46"/>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CB2233"/>
                </a:solidFill>
                <a:latin typeface="Roboto"/>
                <a:ea typeface="Roboto"/>
                <a:cs typeface="Roboto"/>
                <a:sym typeface="Roboto"/>
              </a:rPr>
              <a:t>x</a:t>
            </a: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000000"/>
                </a:solidFill>
                <a:latin typeface="Roboto Light"/>
                <a:ea typeface="Roboto Light"/>
                <a:cs typeface="Roboto Light"/>
                <a:sym typeface="Roboto Light"/>
              </a:rPr>
              <a:t> </a:t>
            </a:r>
            <a:r>
              <a:rPr b="0" i="0" lang="en" sz="1000" u="none" cap="none" strike="noStrike">
                <a:solidFill>
                  <a:srgbClr val="15152F"/>
                </a:solidFill>
                <a:latin typeface="Roboto Light"/>
                <a:ea typeface="Roboto Light"/>
                <a:cs typeface="Roboto Light"/>
                <a:sym typeface="Roboto Light"/>
              </a:rPr>
              <a:t>Corporate Presentation Template</a:t>
            </a:r>
            <a:r>
              <a:rPr b="0" i="0" lang="en" sz="1000" u="none" cap="none" strike="noStrike">
                <a:solidFill>
                  <a:srgbClr val="000000"/>
                </a:solidFill>
                <a:latin typeface="Roboto Light"/>
                <a:ea typeface="Roboto Light"/>
                <a:cs typeface="Roboto Light"/>
                <a:sym typeface="Roboto Light"/>
              </a:rPr>
              <a:t> </a:t>
            </a:r>
            <a:r>
              <a:rPr b="0" i="0" lang="en" sz="1000" u="none" cap="none" strike="noStrike">
                <a:solidFill>
                  <a:srgbClr val="76787B"/>
                </a:solidFill>
                <a:latin typeface="Roboto Light"/>
                <a:ea typeface="Roboto Light"/>
                <a:cs typeface="Roboto Light"/>
                <a:sym typeface="Roboto Light"/>
              </a:rPr>
              <a:t>27 February 2020</a:t>
            </a:r>
            <a:endParaRPr b="0" i="0" sz="1000" u="none" cap="none" strike="noStrike">
              <a:solidFill>
                <a:srgbClr val="76787B"/>
              </a:solidFill>
              <a:latin typeface="Roboto Light"/>
              <a:ea typeface="Roboto Light"/>
              <a:cs typeface="Roboto Light"/>
              <a:sym typeface="Roboto Light"/>
            </a:endParaRPr>
          </a:p>
        </p:txBody>
      </p:sp>
      <p:sp>
        <p:nvSpPr>
          <p:cNvPr id="431" name="Google Shape;431;p46"/>
          <p:cNvSpPr txBox="1"/>
          <p:nvPr>
            <p:ph idx="2" type="body"/>
          </p:nvPr>
        </p:nvSpPr>
        <p:spPr>
          <a:xfrm>
            <a:off x="4879950" y="4480550"/>
            <a:ext cx="38067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432" name="Shape 432"/>
        <p:cNvGrpSpPr/>
        <p:nvPr/>
      </p:nvGrpSpPr>
      <p:grpSpPr>
        <a:xfrm>
          <a:off x="0" y="0"/>
          <a:ext cx="0" cy="0"/>
          <a:chOff x="0" y="0"/>
          <a:chExt cx="0" cy="0"/>
        </a:xfrm>
      </p:grpSpPr>
      <p:sp>
        <p:nvSpPr>
          <p:cNvPr id="433" name="Google Shape;433;p47"/>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34" name="Google Shape;434;p47"/>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 Slide 1_ Photo on the Right Side">
  <p:cSld name="CUSTOM">
    <p:spTree>
      <p:nvGrpSpPr>
        <p:cNvPr id="435" name="Shape 435"/>
        <p:cNvGrpSpPr/>
        <p:nvPr/>
      </p:nvGrpSpPr>
      <p:grpSpPr>
        <a:xfrm>
          <a:off x="0" y="0"/>
          <a:ext cx="0" cy="0"/>
          <a:chOff x="0" y="0"/>
          <a:chExt cx="0" cy="0"/>
        </a:xfrm>
      </p:grpSpPr>
      <p:sp>
        <p:nvSpPr>
          <p:cNvPr id="436" name="Google Shape;436;p48"/>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48"/>
          <p:cNvSpPr txBox="1"/>
          <p:nvPr>
            <p:ph type="title"/>
          </p:nvPr>
        </p:nvSpPr>
        <p:spPr>
          <a:xfrm>
            <a:off x="457200" y="850400"/>
            <a:ext cx="37833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38" name="Google Shape;438;p48"/>
          <p:cNvSpPr txBox="1"/>
          <p:nvPr>
            <p:ph idx="1" type="body"/>
          </p:nvPr>
        </p:nvSpPr>
        <p:spPr>
          <a:xfrm>
            <a:off x="457200" y="1571375"/>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400"/>
              <a:buFont typeface="Roboto Light"/>
              <a:buNone/>
              <a:defRPr i="0" sz="1400" u="none" cap="none" strike="noStrike">
                <a:solidFill>
                  <a:srgbClr val="15152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9pPr>
          </a:lstStyle>
          <a:p/>
        </p:txBody>
      </p:sp>
      <p:sp>
        <p:nvSpPr>
          <p:cNvPr id="439" name="Google Shape;439;p48"/>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440" name="Google Shape;440;p48"/>
          <p:cNvSpPr txBox="1"/>
          <p:nvPr>
            <p:ph idx="2" type="body"/>
          </p:nvPr>
        </p:nvSpPr>
        <p:spPr>
          <a:xfrm>
            <a:off x="457200" y="4480550"/>
            <a:ext cx="37833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 Slide 2 _ Full Photo Background">
  <p:cSld name="CUSTOM_1">
    <p:spTree>
      <p:nvGrpSpPr>
        <p:cNvPr id="441" name="Shape 441"/>
        <p:cNvGrpSpPr/>
        <p:nvPr/>
      </p:nvGrpSpPr>
      <p:grpSpPr>
        <a:xfrm>
          <a:off x="0" y="0"/>
          <a:ext cx="0" cy="0"/>
          <a:chOff x="0" y="0"/>
          <a:chExt cx="0" cy="0"/>
        </a:xfrm>
      </p:grpSpPr>
      <p:sp>
        <p:nvSpPr>
          <p:cNvPr id="442" name="Google Shape;442;p49"/>
          <p:cNvSpPr/>
          <p:nvPr/>
        </p:nvSpPr>
        <p:spPr>
          <a:xfrm>
            <a:off x="0" y="0"/>
            <a:ext cx="9144000" cy="51435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9"/>
          <p:cNvSpPr txBox="1"/>
          <p:nvPr>
            <p:ph type="title"/>
          </p:nvPr>
        </p:nvSpPr>
        <p:spPr>
          <a:xfrm>
            <a:off x="1544125" y="1034775"/>
            <a:ext cx="58707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a:solidFill>
                  <a:srgbClr val="FFFFFF"/>
                </a:solidFill>
              </a:defRPr>
            </a:lvl1pPr>
            <a:lvl2pPr lvl="1" rtl="0" algn="l">
              <a:lnSpc>
                <a:spcPct val="100000"/>
              </a:lnSpc>
              <a:spcBef>
                <a:spcPts val="0"/>
              </a:spcBef>
              <a:spcAft>
                <a:spcPts val="0"/>
              </a:spcAft>
              <a:buSzPts val="1100"/>
              <a:buNone/>
              <a:defRPr>
                <a:solidFill>
                  <a:srgbClr val="FFFFFF"/>
                </a:solidFill>
              </a:defRPr>
            </a:lvl2pPr>
            <a:lvl3pPr lvl="2" rtl="0" algn="l">
              <a:lnSpc>
                <a:spcPct val="100000"/>
              </a:lnSpc>
              <a:spcBef>
                <a:spcPts val="0"/>
              </a:spcBef>
              <a:spcAft>
                <a:spcPts val="0"/>
              </a:spcAft>
              <a:buSzPts val="1100"/>
              <a:buNone/>
              <a:defRPr>
                <a:solidFill>
                  <a:srgbClr val="FFFFFF"/>
                </a:solidFill>
              </a:defRPr>
            </a:lvl3pPr>
            <a:lvl4pPr lvl="3" rtl="0" algn="l">
              <a:lnSpc>
                <a:spcPct val="100000"/>
              </a:lnSpc>
              <a:spcBef>
                <a:spcPts val="0"/>
              </a:spcBef>
              <a:spcAft>
                <a:spcPts val="0"/>
              </a:spcAft>
              <a:buSzPts val="1100"/>
              <a:buNone/>
              <a:defRPr>
                <a:solidFill>
                  <a:srgbClr val="FFFFFF"/>
                </a:solidFill>
              </a:defRPr>
            </a:lvl4pPr>
            <a:lvl5pPr lvl="4" rtl="0" algn="l">
              <a:lnSpc>
                <a:spcPct val="100000"/>
              </a:lnSpc>
              <a:spcBef>
                <a:spcPts val="0"/>
              </a:spcBef>
              <a:spcAft>
                <a:spcPts val="0"/>
              </a:spcAft>
              <a:buSzPts val="1100"/>
              <a:buNone/>
              <a:defRPr>
                <a:solidFill>
                  <a:srgbClr val="FFFFFF"/>
                </a:solidFill>
              </a:defRPr>
            </a:lvl5pPr>
            <a:lvl6pPr lvl="5" rtl="0" algn="l">
              <a:lnSpc>
                <a:spcPct val="100000"/>
              </a:lnSpc>
              <a:spcBef>
                <a:spcPts val="0"/>
              </a:spcBef>
              <a:spcAft>
                <a:spcPts val="0"/>
              </a:spcAft>
              <a:buSzPts val="1100"/>
              <a:buNone/>
              <a:defRPr>
                <a:solidFill>
                  <a:srgbClr val="FFFFFF"/>
                </a:solidFill>
              </a:defRPr>
            </a:lvl6pPr>
            <a:lvl7pPr lvl="6" rtl="0" algn="l">
              <a:lnSpc>
                <a:spcPct val="100000"/>
              </a:lnSpc>
              <a:spcBef>
                <a:spcPts val="0"/>
              </a:spcBef>
              <a:spcAft>
                <a:spcPts val="0"/>
              </a:spcAft>
              <a:buSzPts val="1100"/>
              <a:buNone/>
              <a:defRPr>
                <a:solidFill>
                  <a:srgbClr val="FFFFFF"/>
                </a:solidFill>
              </a:defRPr>
            </a:lvl7pPr>
            <a:lvl8pPr lvl="7" rtl="0" algn="l">
              <a:lnSpc>
                <a:spcPct val="100000"/>
              </a:lnSpc>
              <a:spcBef>
                <a:spcPts val="0"/>
              </a:spcBef>
              <a:spcAft>
                <a:spcPts val="0"/>
              </a:spcAft>
              <a:buSzPts val="1100"/>
              <a:buNone/>
              <a:defRPr>
                <a:solidFill>
                  <a:srgbClr val="FFFFFF"/>
                </a:solidFill>
              </a:defRPr>
            </a:lvl8pPr>
            <a:lvl9pPr lvl="8" rtl="0" algn="l">
              <a:lnSpc>
                <a:spcPct val="100000"/>
              </a:lnSpc>
              <a:spcBef>
                <a:spcPts val="0"/>
              </a:spcBef>
              <a:spcAft>
                <a:spcPts val="0"/>
              </a:spcAft>
              <a:buSzPts val="1100"/>
              <a:buNone/>
              <a:defRPr>
                <a:solidFill>
                  <a:srgbClr val="FFFFFF"/>
                </a:solidFill>
              </a:defRPr>
            </a:lvl9pPr>
          </a:lstStyle>
          <a:p/>
        </p:txBody>
      </p:sp>
      <p:sp>
        <p:nvSpPr>
          <p:cNvPr id="444" name="Google Shape;444;p49"/>
          <p:cNvSpPr txBox="1"/>
          <p:nvPr>
            <p:ph idx="1" type="body"/>
          </p:nvPr>
        </p:nvSpPr>
        <p:spPr>
          <a:xfrm>
            <a:off x="1544125" y="1755750"/>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FFFFFF"/>
              </a:buClr>
              <a:buSzPts val="1400"/>
              <a:buFont typeface="Roboto Light"/>
              <a:buNone/>
              <a:defRPr i="0" sz="1400" u="none" cap="none" strike="noStrike">
                <a:solidFill>
                  <a:srgbClr val="FFFFF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9pPr>
          </a:lstStyle>
          <a:p/>
        </p:txBody>
      </p:sp>
      <p:sp>
        <p:nvSpPr>
          <p:cNvPr id="445" name="Google Shape;445;p49"/>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446" name="Google Shape;446;p49"/>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FFFFFF"/>
              </a:buClr>
              <a:buSzPts val="500"/>
              <a:buFont typeface="Roboto Light"/>
              <a:buNone/>
              <a:defRPr i="0" sz="500" u="none" cap="none" strike="noStrike">
                <a:solidFill>
                  <a:srgbClr val="FFFFF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9pPr>
          </a:lstStyle>
          <a:p/>
        </p:txBody>
      </p:sp>
      <p:grpSp>
        <p:nvGrpSpPr>
          <p:cNvPr id="447" name="Google Shape;447;p49"/>
          <p:cNvGrpSpPr/>
          <p:nvPr/>
        </p:nvGrpSpPr>
        <p:grpSpPr>
          <a:xfrm>
            <a:off x="187035" y="185147"/>
            <a:ext cx="276082" cy="276082"/>
            <a:chOff x="1190625" y="238125"/>
            <a:chExt cx="5238750" cy="5238750"/>
          </a:xfrm>
        </p:grpSpPr>
        <p:sp>
          <p:nvSpPr>
            <p:cNvPr id="448" name="Google Shape;448;p4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4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CUSTOM_1_1">
    <p:spTree>
      <p:nvGrpSpPr>
        <p:cNvPr id="452" name="Shape 452"/>
        <p:cNvGrpSpPr/>
        <p:nvPr/>
      </p:nvGrpSpPr>
      <p:grpSpPr>
        <a:xfrm>
          <a:off x="0" y="0"/>
          <a:ext cx="0" cy="0"/>
          <a:chOff x="0" y="0"/>
          <a:chExt cx="0" cy="0"/>
        </a:xfrm>
      </p:grpSpPr>
      <p:sp>
        <p:nvSpPr>
          <p:cNvPr id="453" name="Google Shape;453;p50"/>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454" name="Google Shape;454;p50"/>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 No Photo">
  <p:cSld name="CUSTOM_1_1_1">
    <p:spTree>
      <p:nvGrpSpPr>
        <p:cNvPr id="455" name="Shape 455"/>
        <p:cNvGrpSpPr/>
        <p:nvPr/>
      </p:nvGrpSpPr>
      <p:grpSpPr>
        <a:xfrm>
          <a:off x="0" y="0"/>
          <a:ext cx="0" cy="0"/>
          <a:chOff x="0" y="0"/>
          <a:chExt cx="0" cy="0"/>
        </a:xfrm>
      </p:grpSpPr>
      <p:sp>
        <p:nvSpPr>
          <p:cNvPr id="456" name="Google Shape;456;p5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457" name="Google Shape;457;p51"/>
          <p:cNvSpPr txBox="1"/>
          <p:nvPr>
            <p:ph idx="1" type="subTitle"/>
          </p:nvPr>
        </p:nvSpPr>
        <p:spPr>
          <a:xfrm>
            <a:off x="4072825" y="3666750"/>
            <a:ext cx="3719100" cy="676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500"/>
              <a:buNone/>
              <a:defRPr sz="1500">
                <a:solidFill>
                  <a:srgbClr val="15152F"/>
                </a:solidFill>
              </a:defRPr>
            </a:lvl1pPr>
            <a:lvl2pPr lvl="1" rtl="0" algn="l">
              <a:lnSpc>
                <a:spcPct val="100000"/>
              </a:lnSpc>
              <a:spcBef>
                <a:spcPts val="600"/>
              </a:spcBef>
              <a:spcAft>
                <a:spcPts val="0"/>
              </a:spcAft>
              <a:buSzPts val="500"/>
              <a:buNone/>
              <a:defRPr sz="1500">
                <a:solidFill>
                  <a:srgbClr val="15152F"/>
                </a:solidFill>
              </a:defRPr>
            </a:lvl2pPr>
            <a:lvl3pPr lvl="2" rtl="0" algn="l">
              <a:lnSpc>
                <a:spcPct val="100000"/>
              </a:lnSpc>
              <a:spcBef>
                <a:spcPts val="600"/>
              </a:spcBef>
              <a:spcAft>
                <a:spcPts val="0"/>
              </a:spcAft>
              <a:buSzPts val="500"/>
              <a:buNone/>
              <a:defRPr sz="1500">
                <a:solidFill>
                  <a:srgbClr val="15152F"/>
                </a:solidFill>
              </a:defRPr>
            </a:lvl3pPr>
            <a:lvl4pPr lvl="3" rtl="0" algn="l">
              <a:lnSpc>
                <a:spcPct val="100000"/>
              </a:lnSpc>
              <a:spcBef>
                <a:spcPts val="600"/>
              </a:spcBef>
              <a:spcAft>
                <a:spcPts val="0"/>
              </a:spcAft>
              <a:buSzPts val="500"/>
              <a:buNone/>
              <a:defRPr sz="1500">
                <a:solidFill>
                  <a:srgbClr val="15152F"/>
                </a:solidFill>
              </a:defRPr>
            </a:lvl4pPr>
            <a:lvl5pPr lvl="4" rtl="0" algn="l">
              <a:lnSpc>
                <a:spcPct val="100000"/>
              </a:lnSpc>
              <a:spcBef>
                <a:spcPts val="600"/>
              </a:spcBef>
              <a:spcAft>
                <a:spcPts val="0"/>
              </a:spcAft>
              <a:buSzPts val="500"/>
              <a:buNone/>
              <a:defRPr sz="1500">
                <a:solidFill>
                  <a:srgbClr val="15152F"/>
                </a:solidFill>
              </a:defRPr>
            </a:lvl5pPr>
            <a:lvl6pPr lvl="5" rtl="0" algn="l">
              <a:lnSpc>
                <a:spcPct val="100000"/>
              </a:lnSpc>
              <a:spcBef>
                <a:spcPts val="600"/>
              </a:spcBef>
              <a:spcAft>
                <a:spcPts val="0"/>
              </a:spcAft>
              <a:buSzPts val="500"/>
              <a:buNone/>
              <a:defRPr sz="1500">
                <a:solidFill>
                  <a:srgbClr val="15152F"/>
                </a:solidFill>
              </a:defRPr>
            </a:lvl6pPr>
            <a:lvl7pPr lvl="6" rtl="0" algn="l">
              <a:lnSpc>
                <a:spcPct val="100000"/>
              </a:lnSpc>
              <a:spcBef>
                <a:spcPts val="600"/>
              </a:spcBef>
              <a:spcAft>
                <a:spcPts val="0"/>
              </a:spcAft>
              <a:buSzPts val="500"/>
              <a:buNone/>
              <a:defRPr sz="1500">
                <a:solidFill>
                  <a:srgbClr val="15152F"/>
                </a:solidFill>
              </a:defRPr>
            </a:lvl7pPr>
            <a:lvl8pPr lvl="7" rtl="0" algn="l">
              <a:lnSpc>
                <a:spcPct val="100000"/>
              </a:lnSpc>
              <a:spcBef>
                <a:spcPts val="600"/>
              </a:spcBef>
              <a:spcAft>
                <a:spcPts val="0"/>
              </a:spcAft>
              <a:buSzPts val="500"/>
              <a:buNone/>
              <a:defRPr sz="1500">
                <a:solidFill>
                  <a:srgbClr val="15152F"/>
                </a:solidFill>
              </a:defRPr>
            </a:lvl8pPr>
            <a:lvl9pPr lvl="8" rtl="0" algn="l">
              <a:lnSpc>
                <a:spcPct val="100000"/>
              </a:lnSpc>
              <a:spcBef>
                <a:spcPts val="600"/>
              </a:spcBef>
              <a:spcAft>
                <a:spcPts val="600"/>
              </a:spcAft>
              <a:buSzPts val="500"/>
              <a:buNone/>
              <a:defRPr sz="1500">
                <a:solidFill>
                  <a:srgbClr val="15152F"/>
                </a:solidFill>
              </a:defRPr>
            </a:lvl9pPr>
          </a:lstStyle>
          <a:p/>
        </p:txBody>
      </p:sp>
      <p:sp>
        <p:nvSpPr>
          <p:cNvPr id="458" name="Google Shape;458;p51"/>
          <p:cNvSpPr txBox="1"/>
          <p:nvPr>
            <p:ph type="title"/>
          </p:nvPr>
        </p:nvSpPr>
        <p:spPr>
          <a:xfrm>
            <a:off x="1001250" y="1129175"/>
            <a:ext cx="7141500" cy="2373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sz="3500"/>
            </a:lvl1pPr>
            <a:lvl2pPr lvl="1" rtl="0" algn="l">
              <a:lnSpc>
                <a:spcPct val="100000"/>
              </a:lnSpc>
              <a:spcBef>
                <a:spcPts val="0"/>
              </a:spcBef>
              <a:spcAft>
                <a:spcPts val="0"/>
              </a:spcAft>
              <a:buSzPts val="1100"/>
              <a:buNone/>
              <a:defRPr>
                <a:latin typeface="Roboto Light"/>
                <a:ea typeface="Roboto Light"/>
                <a:cs typeface="Roboto Light"/>
                <a:sym typeface="Roboto Light"/>
              </a:defRPr>
            </a:lvl2pPr>
            <a:lvl3pPr lvl="2" rtl="0" algn="l">
              <a:lnSpc>
                <a:spcPct val="100000"/>
              </a:lnSpc>
              <a:spcBef>
                <a:spcPts val="0"/>
              </a:spcBef>
              <a:spcAft>
                <a:spcPts val="0"/>
              </a:spcAft>
              <a:buSzPts val="1100"/>
              <a:buNone/>
              <a:defRPr>
                <a:latin typeface="Roboto Light"/>
                <a:ea typeface="Roboto Light"/>
                <a:cs typeface="Roboto Light"/>
                <a:sym typeface="Roboto Light"/>
              </a:defRPr>
            </a:lvl3pPr>
            <a:lvl4pPr lvl="3" rtl="0" algn="l">
              <a:lnSpc>
                <a:spcPct val="100000"/>
              </a:lnSpc>
              <a:spcBef>
                <a:spcPts val="0"/>
              </a:spcBef>
              <a:spcAft>
                <a:spcPts val="0"/>
              </a:spcAft>
              <a:buSzPts val="1100"/>
              <a:buNone/>
              <a:defRPr>
                <a:latin typeface="Roboto Light"/>
                <a:ea typeface="Roboto Light"/>
                <a:cs typeface="Roboto Light"/>
                <a:sym typeface="Roboto Light"/>
              </a:defRPr>
            </a:lvl4pPr>
            <a:lvl5pPr lvl="4" rtl="0" algn="l">
              <a:lnSpc>
                <a:spcPct val="100000"/>
              </a:lnSpc>
              <a:spcBef>
                <a:spcPts val="0"/>
              </a:spcBef>
              <a:spcAft>
                <a:spcPts val="0"/>
              </a:spcAft>
              <a:buSzPts val="1100"/>
              <a:buNone/>
              <a:defRPr>
                <a:latin typeface="Roboto Light"/>
                <a:ea typeface="Roboto Light"/>
                <a:cs typeface="Roboto Light"/>
                <a:sym typeface="Roboto Light"/>
              </a:defRPr>
            </a:lvl5pPr>
            <a:lvl6pPr lvl="5" rtl="0" algn="l">
              <a:lnSpc>
                <a:spcPct val="100000"/>
              </a:lnSpc>
              <a:spcBef>
                <a:spcPts val="0"/>
              </a:spcBef>
              <a:spcAft>
                <a:spcPts val="0"/>
              </a:spcAft>
              <a:buSzPts val="1100"/>
              <a:buNone/>
              <a:defRPr>
                <a:latin typeface="Roboto Light"/>
                <a:ea typeface="Roboto Light"/>
                <a:cs typeface="Roboto Light"/>
                <a:sym typeface="Roboto Light"/>
              </a:defRPr>
            </a:lvl6pPr>
            <a:lvl7pPr lvl="6" rtl="0" algn="l">
              <a:lnSpc>
                <a:spcPct val="100000"/>
              </a:lnSpc>
              <a:spcBef>
                <a:spcPts val="0"/>
              </a:spcBef>
              <a:spcAft>
                <a:spcPts val="0"/>
              </a:spcAft>
              <a:buSzPts val="1100"/>
              <a:buNone/>
              <a:defRPr>
                <a:latin typeface="Roboto Light"/>
                <a:ea typeface="Roboto Light"/>
                <a:cs typeface="Roboto Light"/>
                <a:sym typeface="Roboto Light"/>
              </a:defRPr>
            </a:lvl7pPr>
            <a:lvl8pPr lvl="7" rtl="0" algn="l">
              <a:lnSpc>
                <a:spcPct val="100000"/>
              </a:lnSpc>
              <a:spcBef>
                <a:spcPts val="0"/>
              </a:spcBef>
              <a:spcAft>
                <a:spcPts val="0"/>
              </a:spcAft>
              <a:buSzPts val="1100"/>
              <a:buNone/>
              <a:defRPr>
                <a:latin typeface="Roboto Light"/>
                <a:ea typeface="Roboto Light"/>
                <a:cs typeface="Roboto Light"/>
                <a:sym typeface="Roboto Light"/>
              </a:defRPr>
            </a:lvl8pPr>
            <a:lvl9pPr lvl="8" rtl="0" algn="l">
              <a:lnSpc>
                <a:spcPct val="100000"/>
              </a:lnSpc>
              <a:spcBef>
                <a:spcPts val="0"/>
              </a:spcBef>
              <a:spcAft>
                <a:spcPts val="0"/>
              </a:spcAft>
              <a:buSzPts val="1100"/>
              <a:buNone/>
              <a:defRPr>
                <a:latin typeface="Roboto Light"/>
                <a:ea typeface="Roboto Light"/>
                <a:cs typeface="Roboto Light"/>
                <a:sym typeface="Roboto Light"/>
              </a:defRPr>
            </a:lvl9pPr>
          </a:lstStyle>
          <a:p/>
        </p:txBody>
      </p:sp>
      <p:sp>
        <p:nvSpPr>
          <p:cNvPr id="459" name="Google Shape;459;p51"/>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_ 2 columns">
  <p:cSld name="Text Slide_1_2_1">
    <p:spTree>
      <p:nvGrpSpPr>
        <p:cNvPr id="46" name="Shape 46"/>
        <p:cNvGrpSpPr/>
        <p:nvPr/>
      </p:nvGrpSpPr>
      <p:grpSpPr>
        <a:xfrm>
          <a:off x="0" y="0"/>
          <a:ext cx="0" cy="0"/>
          <a:chOff x="0" y="0"/>
          <a:chExt cx="0" cy="0"/>
        </a:xfrm>
      </p:grpSpPr>
      <p:sp>
        <p:nvSpPr>
          <p:cNvPr id="47" name="Google Shape;47;p6"/>
          <p:cNvSpPr txBox="1"/>
          <p:nvPr>
            <p:ph idx="1" type="body"/>
          </p:nvPr>
        </p:nvSpPr>
        <p:spPr>
          <a:xfrm>
            <a:off x="457200" y="1316725"/>
            <a:ext cx="37638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15152F"/>
              </a:buClr>
              <a:buSzPts val="1200"/>
              <a:buNone/>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sp>
        <p:nvSpPr>
          <p:cNvPr id="48" name="Google Shape;48;p6"/>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lgn="l">
              <a:lnSpc>
                <a:spcPct val="100000"/>
              </a:lnSpc>
              <a:spcBef>
                <a:spcPts val="0"/>
              </a:spcBef>
              <a:spcAft>
                <a:spcPts val="0"/>
              </a:spcAft>
              <a:buSzPts val="3000"/>
              <a:buFont typeface="Roboto Slab"/>
              <a:buNone/>
              <a:defRPr sz="3000">
                <a:latin typeface="Roboto Slab"/>
                <a:ea typeface="Roboto Slab"/>
                <a:cs typeface="Roboto Slab"/>
                <a:sym typeface="Roboto Slab"/>
              </a:defRPr>
            </a:lvl2pPr>
            <a:lvl3pPr lvl="2" algn="l">
              <a:lnSpc>
                <a:spcPct val="100000"/>
              </a:lnSpc>
              <a:spcBef>
                <a:spcPts val="0"/>
              </a:spcBef>
              <a:spcAft>
                <a:spcPts val="0"/>
              </a:spcAft>
              <a:buSzPts val="3000"/>
              <a:buFont typeface="Roboto Slab"/>
              <a:buNone/>
              <a:defRPr sz="3000">
                <a:latin typeface="Roboto Slab"/>
                <a:ea typeface="Roboto Slab"/>
                <a:cs typeface="Roboto Slab"/>
                <a:sym typeface="Roboto Slab"/>
              </a:defRPr>
            </a:lvl3pPr>
            <a:lvl4pPr lvl="3" algn="l">
              <a:lnSpc>
                <a:spcPct val="100000"/>
              </a:lnSpc>
              <a:spcBef>
                <a:spcPts val="0"/>
              </a:spcBef>
              <a:spcAft>
                <a:spcPts val="0"/>
              </a:spcAft>
              <a:buSzPts val="3000"/>
              <a:buFont typeface="Roboto Slab"/>
              <a:buNone/>
              <a:defRPr sz="3000">
                <a:latin typeface="Roboto Slab"/>
                <a:ea typeface="Roboto Slab"/>
                <a:cs typeface="Roboto Slab"/>
                <a:sym typeface="Roboto Slab"/>
              </a:defRPr>
            </a:lvl4pPr>
            <a:lvl5pPr lvl="4" algn="l">
              <a:lnSpc>
                <a:spcPct val="100000"/>
              </a:lnSpc>
              <a:spcBef>
                <a:spcPts val="0"/>
              </a:spcBef>
              <a:spcAft>
                <a:spcPts val="0"/>
              </a:spcAft>
              <a:buSzPts val="3000"/>
              <a:buFont typeface="Roboto Slab"/>
              <a:buNone/>
              <a:defRPr sz="3000">
                <a:latin typeface="Roboto Slab"/>
                <a:ea typeface="Roboto Slab"/>
                <a:cs typeface="Roboto Slab"/>
                <a:sym typeface="Roboto Slab"/>
              </a:defRPr>
            </a:lvl5pPr>
            <a:lvl6pPr lvl="5" algn="l">
              <a:lnSpc>
                <a:spcPct val="100000"/>
              </a:lnSpc>
              <a:spcBef>
                <a:spcPts val="0"/>
              </a:spcBef>
              <a:spcAft>
                <a:spcPts val="0"/>
              </a:spcAft>
              <a:buSzPts val="3000"/>
              <a:buFont typeface="Roboto Slab"/>
              <a:buNone/>
              <a:defRPr sz="3000">
                <a:latin typeface="Roboto Slab"/>
                <a:ea typeface="Roboto Slab"/>
                <a:cs typeface="Roboto Slab"/>
                <a:sym typeface="Roboto Slab"/>
              </a:defRPr>
            </a:lvl6pPr>
            <a:lvl7pPr lvl="6" algn="l">
              <a:lnSpc>
                <a:spcPct val="100000"/>
              </a:lnSpc>
              <a:spcBef>
                <a:spcPts val="0"/>
              </a:spcBef>
              <a:spcAft>
                <a:spcPts val="0"/>
              </a:spcAft>
              <a:buSzPts val="3000"/>
              <a:buFont typeface="Roboto Slab"/>
              <a:buNone/>
              <a:defRPr sz="3000">
                <a:latin typeface="Roboto Slab"/>
                <a:ea typeface="Roboto Slab"/>
                <a:cs typeface="Roboto Slab"/>
                <a:sym typeface="Roboto Slab"/>
              </a:defRPr>
            </a:lvl7pPr>
            <a:lvl8pPr lvl="7" algn="l">
              <a:lnSpc>
                <a:spcPct val="100000"/>
              </a:lnSpc>
              <a:spcBef>
                <a:spcPts val="0"/>
              </a:spcBef>
              <a:spcAft>
                <a:spcPts val="0"/>
              </a:spcAft>
              <a:buSzPts val="3000"/>
              <a:buFont typeface="Roboto Slab"/>
              <a:buNone/>
              <a:defRPr sz="3000">
                <a:latin typeface="Roboto Slab"/>
                <a:ea typeface="Roboto Slab"/>
                <a:cs typeface="Roboto Slab"/>
                <a:sym typeface="Roboto Slab"/>
              </a:defRPr>
            </a:lvl8pPr>
            <a:lvl9pPr lvl="8" algn="l">
              <a:lnSpc>
                <a:spcPct val="100000"/>
              </a:lnSpc>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49" name="Google Shape;49;p6"/>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50" name="Google Shape;50;p6"/>
          <p:cNvSpPr txBox="1"/>
          <p:nvPr>
            <p:ph idx="3" type="body"/>
          </p:nvPr>
        </p:nvSpPr>
        <p:spPr>
          <a:xfrm>
            <a:off x="4661700" y="1316725"/>
            <a:ext cx="37638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rgbClr val="15152F"/>
              </a:buClr>
              <a:buSzPts val="1200"/>
              <a:buNone/>
              <a:defRPr sz="1200">
                <a:solidFill>
                  <a:srgbClr val="15152F"/>
                </a:solidFill>
              </a:defRPr>
            </a:lvl1pPr>
            <a:lvl2pPr indent="-292100" lvl="1" marL="914400" algn="l">
              <a:lnSpc>
                <a:spcPct val="100000"/>
              </a:lnSpc>
              <a:spcBef>
                <a:spcPts val="600"/>
              </a:spcBef>
              <a:spcAft>
                <a:spcPts val="0"/>
              </a:spcAft>
              <a:buClr>
                <a:srgbClr val="15152F"/>
              </a:buClr>
              <a:buSzPts val="1000"/>
              <a:buChar char="■"/>
              <a:defRPr sz="1000">
                <a:solidFill>
                  <a:srgbClr val="15152F"/>
                </a:solidFill>
              </a:defRPr>
            </a:lvl2pPr>
            <a:lvl3pPr indent="-292100" lvl="2" marL="1371600" algn="l">
              <a:lnSpc>
                <a:spcPct val="100000"/>
              </a:lnSpc>
              <a:spcBef>
                <a:spcPts val="600"/>
              </a:spcBef>
              <a:spcAft>
                <a:spcPts val="0"/>
              </a:spcAft>
              <a:buClr>
                <a:srgbClr val="15152F"/>
              </a:buClr>
              <a:buSzPts val="1000"/>
              <a:buChar char="■"/>
              <a:defRPr sz="1000">
                <a:solidFill>
                  <a:srgbClr val="15152F"/>
                </a:solidFill>
              </a:defRPr>
            </a:lvl3pPr>
            <a:lvl4pPr indent="-292100" lvl="3" marL="1828800" algn="l">
              <a:lnSpc>
                <a:spcPct val="100000"/>
              </a:lnSpc>
              <a:spcBef>
                <a:spcPts val="600"/>
              </a:spcBef>
              <a:spcAft>
                <a:spcPts val="0"/>
              </a:spcAft>
              <a:buClr>
                <a:srgbClr val="15152F"/>
              </a:buClr>
              <a:buSzPts val="1000"/>
              <a:buChar char="■"/>
              <a:defRPr>
                <a:solidFill>
                  <a:srgbClr val="15152F"/>
                </a:solidFill>
              </a:defRPr>
            </a:lvl4pPr>
            <a:lvl5pPr indent="-292100" lvl="4" marL="2286000" algn="l">
              <a:lnSpc>
                <a:spcPct val="100000"/>
              </a:lnSpc>
              <a:spcBef>
                <a:spcPts val="600"/>
              </a:spcBef>
              <a:spcAft>
                <a:spcPts val="0"/>
              </a:spcAft>
              <a:buClr>
                <a:srgbClr val="15152F"/>
              </a:buClr>
              <a:buSzPts val="1000"/>
              <a:buChar char="■"/>
              <a:defRPr>
                <a:solidFill>
                  <a:srgbClr val="15152F"/>
                </a:solidFill>
              </a:defRPr>
            </a:lvl5pPr>
            <a:lvl6pPr indent="-292100" lvl="5" marL="2743200" algn="l">
              <a:lnSpc>
                <a:spcPct val="100000"/>
              </a:lnSpc>
              <a:spcBef>
                <a:spcPts val="600"/>
              </a:spcBef>
              <a:spcAft>
                <a:spcPts val="0"/>
              </a:spcAft>
              <a:buClr>
                <a:srgbClr val="15152F"/>
              </a:buClr>
              <a:buSzPts val="1000"/>
              <a:buChar char="■"/>
              <a:defRPr>
                <a:solidFill>
                  <a:srgbClr val="15152F"/>
                </a:solidFill>
              </a:defRPr>
            </a:lvl6pPr>
            <a:lvl7pPr indent="-292100" lvl="6" marL="3200400" algn="l">
              <a:lnSpc>
                <a:spcPct val="100000"/>
              </a:lnSpc>
              <a:spcBef>
                <a:spcPts val="600"/>
              </a:spcBef>
              <a:spcAft>
                <a:spcPts val="0"/>
              </a:spcAft>
              <a:buClr>
                <a:srgbClr val="15152F"/>
              </a:buClr>
              <a:buSzPts val="1000"/>
              <a:buChar char="■"/>
              <a:defRPr>
                <a:solidFill>
                  <a:srgbClr val="15152F"/>
                </a:solidFill>
              </a:defRPr>
            </a:lvl7pPr>
            <a:lvl8pPr indent="-292100" lvl="7" marL="3657600" algn="l">
              <a:lnSpc>
                <a:spcPct val="100000"/>
              </a:lnSpc>
              <a:spcBef>
                <a:spcPts val="600"/>
              </a:spcBef>
              <a:spcAft>
                <a:spcPts val="0"/>
              </a:spcAft>
              <a:buClr>
                <a:srgbClr val="15152F"/>
              </a:buClr>
              <a:buSzPts val="1000"/>
              <a:buChar char="■"/>
              <a:defRPr>
                <a:solidFill>
                  <a:srgbClr val="15152F"/>
                </a:solidFill>
              </a:defRPr>
            </a:lvl8pPr>
            <a:lvl9pPr indent="-292100" lvl="8" marL="411480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 With Photo">
  <p:cSld name="CUSTOM_1_1_1_2">
    <p:spTree>
      <p:nvGrpSpPr>
        <p:cNvPr id="460" name="Shape 460"/>
        <p:cNvGrpSpPr/>
        <p:nvPr/>
      </p:nvGrpSpPr>
      <p:grpSpPr>
        <a:xfrm>
          <a:off x="0" y="0"/>
          <a:ext cx="0" cy="0"/>
          <a:chOff x="0" y="0"/>
          <a:chExt cx="0" cy="0"/>
        </a:xfrm>
      </p:grpSpPr>
      <p:sp>
        <p:nvSpPr>
          <p:cNvPr id="461" name="Google Shape;461;p52"/>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462" name="Google Shape;462;p52"/>
          <p:cNvSpPr txBox="1"/>
          <p:nvPr>
            <p:ph idx="1" type="subTitle"/>
          </p:nvPr>
        </p:nvSpPr>
        <p:spPr>
          <a:xfrm>
            <a:off x="6421875" y="2453300"/>
            <a:ext cx="2181600" cy="931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500"/>
              <a:buNone/>
              <a:defRPr sz="1500">
                <a:solidFill>
                  <a:srgbClr val="15152F"/>
                </a:solidFill>
              </a:defRPr>
            </a:lvl1pPr>
            <a:lvl2pPr lvl="1" rtl="0" algn="l">
              <a:lnSpc>
                <a:spcPct val="100000"/>
              </a:lnSpc>
              <a:spcBef>
                <a:spcPts val="600"/>
              </a:spcBef>
              <a:spcAft>
                <a:spcPts val="0"/>
              </a:spcAft>
              <a:buSzPts val="500"/>
              <a:buNone/>
              <a:defRPr sz="1500">
                <a:solidFill>
                  <a:srgbClr val="15152F"/>
                </a:solidFill>
              </a:defRPr>
            </a:lvl2pPr>
            <a:lvl3pPr lvl="2" rtl="0" algn="l">
              <a:lnSpc>
                <a:spcPct val="100000"/>
              </a:lnSpc>
              <a:spcBef>
                <a:spcPts val="600"/>
              </a:spcBef>
              <a:spcAft>
                <a:spcPts val="0"/>
              </a:spcAft>
              <a:buSzPts val="500"/>
              <a:buNone/>
              <a:defRPr sz="1500">
                <a:solidFill>
                  <a:srgbClr val="15152F"/>
                </a:solidFill>
              </a:defRPr>
            </a:lvl3pPr>
            <a:lvl4pPr lvl="3" rtl="0" algn="l">
              <a:lnSpc>
                <a:spcPct val="100000"/>
              </a:lnSpc>
              <a:spcBef>
                <a:spcPts val="600"/>
              </a:spcBef>
              <a:spcAft>
                <a:spcPts val="0"/>
              </a:spcAft>
              <a:buSzPts val="500"/>
              <a:buNone/>
              <a:defRPr sz="1500">
                <a:solidFill>
                  <a:srgbClr val="15152F"/>
                </a:solidFill>
              </a:defRPr>
            </a:lvl4pPr>
            <a:lvl5pPr lvl="4" rtl="0" algn="l">
              <a:lnSpc>
                <a:spcPct val="100000"/>
              </a:lnSpc>
              <a:spcBef>
                <a:spcPts val="600"/>
              </a:spcBef>
              <a:spcAft>
                <a:spcPts val="0"/>
              </a:spcAft>
              <a:buSzPts val="500"/>
              <a:buNone/>
              <a:defRPr sz="1500">
                <a:solidFill>
                  <a:srgbClr val="15152F"/>
                </a:solidFill>
              </a:defRPr>
            </a:lvl5pPr>
            <a:lvl6pPr lvl="5" rtl="0" algn="l">
              <a:lnSpc>
                <a:spcPct val="100000"/>
              </a:lnSpc>
              <a:spcBef>
                <a:spcPts val="600"/>
              </a:spcBef>
              <a:spcAft>
                <a:spcPts val="0"/>
              </a:spcAft>
              <a:buSzPts val="500"/>
              <a:buNone/>
              <a:defRPr sz="1500">
                <a:solidFill>
                  <a:srgbClr val="15152F"/>
                </a:solidFill>
              </a:defRPr>
            </a:lvl6pPr>
            <a:lvl7pPr lvl="6" rtl="0" algn="l">
              <a:lnSpc>
                <a:spcPct val="100000"/>
              </a:lnSpc>
              <a:spcBef>
                <a:spcPts val="600"/>
              </a:spcBef>
              <a:spcAft>
                <a:spcPts val="0"/>
              </a:spcAft>
              <a:buSzPts val="500"/>
              <a:buNone/>
              <a:defRPr sz="1500">
                <a:solidFill>
                  <a:srgbClr val="15152F"/>
                </a:solidFill>
              </a:defRPr>
            </a:lvl7pPr>
            <a:lvl8pPr lvl="7" rtl="0" algn="l">
              <a:lnSpc>
                <a:spcPct val="100000"/>
              </a:lnSpc>
              <a:spcBef>
                <a:spcPts val="600"/>
              </a:spcBef>
              <a:spcAft>
                <a:spcPts val="0"/>
              </a:spcAft>
              <a:buSzPts val="500"/>
              <a:buNone/>
              <a:defRPr sz="1500">
                <a:solidFill>
                  <a:srgbClr val="15152F"/>
                </a:solidFill>
              </a:defRPr>
            </a:lvl8pPr>
            <a:lvl9pPr lvl="8" rtl="0" algn="l">
              <a:lnSpc>
                <a:spcPct val="100000"/>
              </a:lnSpc>
              <a:spcBef>
                <a:spcPts val="600"/>
              </a:spcBef>
              <a:spcAft>
                <a:spcPts val="600"/>
              </a:spcAft>
              <a:buSzPts val="500"/>
              <a:buNone/>
              <a:defRPr sz="1500">
                <a:solidFill>
                  <a:srgbClr val="15152F"/>
                </a:solidFill>
              </a:defRPr>
            </a:lvl9pPr>
          </a:lstStyle>
          <a:p/>
        </p:txBody>
      </p:sp>
      <p:sp>
        <p:nvSpPr>
          <p:cNvPr id="463" name="Google Shape;463;p52"/>
          <p:cNvSpPr txBox="1"/>
          <p:nvPr>
            <p:ph type="title"/>
          </p:nvPr>
        </p:nvSpPr>
        <p:spPr>
          <a:xfrm>
            <a:off x="457200" y="1129175"/>
            <a:ext cx="5460600" cy="2373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200"/>
              <a:buNone/>
              <a:defRPr sz="3000"/>
            </a:lvl1pPr>
            <a:lvl2pPr lvl="1" rtl="0" algn="l">
              <a:lnSpc>
                <a:spcPct val="100000"/>
              </a:lnSpc>
              <a:spcBef>
                <a:spcPts val="0"/>
              </a:spcBef>
              <a:spcAft>
                <a:spcPts val="0"/>
              </a:spcAft>
              <a:buSzPts val="1100"/>
              <a:buNone/>
              <a:defRPr sz="3000">
                <a:latin typeface="Roboto Light"/>
                <a:ea typeface="Roboto Light"/>
                <a:cs typeface="Roboto Light"/>
                <a:sym typeface="Roboto Light"/>
              </a:defRPr>
            </a:lvl2pPr>
            <a:lvl3pPr lvl="2" rtl="0" algn="l">
              <a:lnSpc>
                <a:spcPct val="100000"/>
              </a:lnSpc>
              <a:spcBef>
                <a:spcPts val="0"/>
              </a:spcBef>
              <a:spcAft>
                <a:spcPts val="0"/>
              </a:spcAft>
              <a:buSzPts val="1100"/>
              <a:buNone/>
              <a:defRPr sz="3000">
                <a:latin typeface="Roboto Light"/>
                <a:ea typeface="Roboto Light"/>
                <a:cs typeface="Roboto Light"/>
                <a:sym typeface="Roboto Light"/>
              </a:defRPr>
            </a:lvl3pPr>
            <a:lvl4pPr lvl="3" rtl="0" algn="l">
              <a:lnSpc>
                <a:spcPct val="100000"/>
              </a:lnSpc>
              <a:spcBef>
                <a:spcPts val="0"/>
              </a:spcBef>
              <a:spcAft>
                <a:spcPts val="0"/>
              </a:spcAft>
              <a:buSzPts val="1100"/>
              <a:buNone/>
              <a:defRPr sz="3000">
                <a:latin typeface="Roboto Light"/>
                <a:ea typeface="Roboto Light"/>
                <a:cs typeface="Roboto Light"/>
                <a:sym typeface="Roboto Light"/>
              </a:defRPr>
            </a:lvl4pPr>
            <a:lvl5pPr lvl="4" rtl="0" algn="l">
              <a:lnSpc>
                <a:spcPct val="100000"/>
              </a:lnSpc>
              <a:spcBef>
                <a:spcPts val="0"/>
              </a:spcBef>
              <a:spcAft>
                <a:spcPts val="0"/>
              </a:spcAft>
              <a:buSzPts val="1100"/>
              <a:buNone/>
              <a:defRPr sz="3000">
                <a:latin typeface="Roboto Light"/>
                <a:ea typeface="Roboto Light"/>
                <a:cs typeface="Roboto Light"/>
                <a:sym typeface="Roboto Light"/>
              </a:defRPr>
            </a:lvl5pPr>
            <a:lvl6pPr lvl="5" rtl="0" algn="l">
              <a:lnSpc>
                <a:spcPct val="100000"/>
              </a:lnSpc>
              <a:spcBef>
                <a:spcPts val="0"/>
              </a:spcBef>
              <a:spcAft>
                <a:spcPts val="0"/>
              </a:spcAft>
              <a:buSzPts val="1100"/>
              <a:buNone/>
              <a:defRPr sz="3000">
                <a:latin typeface="Roboto Light"/>
                <a:ea typeface="Roboto Light"/>
                <a:cs typeface="Roboto Light"/>
                <a:sym typeface="Roboto Light"/>
              </a:defRPr>
            </a:lvl6pPr>
            <a:lvl7pPr lvl="6" rtl="0" algn="l">
              <a:lnSpc>
                <a:spcPct val="100000"/>
              </a:lnSpc>
              <a:spcBef>
                <a:spcPts val="0"/>
              </a:spcBef>
              <a:spcAft>
                <a:spcPts val="0"/>
              </a:spcAft>
              <a:buSzPts val="1100"/>
              <a:buNone/>
              <a:defRPr sz="3000">
                <a:latin typeface="Roboto Light"/>
                <a:ea typeface="Roboto Light"/>
                <a:cs typeface="Roboto Light"/>
                <a:sym typeface="Roboto Light"/>
              </a:defRPr>
            </a:lvl7pPr>
            <a:lvl8pPr lvl="7" rtl="0" algn="l">
              <a:lnSpc>
                <a:spcPct val="100000"/>
              </a:lnSpc>
              <a:spcBef>
                <a:spcPts val="0"/>
              </a:spcBef>
              <a:spcAft>
                <a:spcPts val="0"/>
              </a:spcAft>
              <a:buSzPts val="1100"/>
              <a:buNone/>
              <a:defRPr sz="3000">
                <a:latin typeface="Roboto Light"/>
                <a:ea typeface="Roboto Light"/>
                <a:cs typeface="Roboto Light"/>
                <a:sym typeface="Roboto Light"/>
              </a:defRPr>
            </a:lvl8pPr>
            <a:lvl9pPr lvl="8" rtl="0" algn="l">
              <a:lnSpc>
                <a:spcPct val="100000"/>
              </a:lnSpc>
              <a:spcBef>
                <a:spcPts val="0"/>
              </a:spcBef>
              <a:spcAft>
                <a:spcPts val="0"/>
              </a:spcAft>
              <a:buSzPts val="1100"/>
              <a:buNone/>
              <a:defRPr sz="3000">
                <a:latin typeface="Roboto Light"/>
                <a:ea typeface="Roboto Light"/>
                <a:cs typeface="Roboto Light"/>
                <a:sym typeface="Roboto Light"/>
              </a:defRPr>
            </a:lvl9pPr>
          </a:lstStyle>
          <a:p/>
        </p:txBody>
      </p:sp>
      <p:sp>
        <p:nvSpPr>
          <p:cNvPr id="464" name="Google Shape;464;p52"/>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2" showMasterSp="0">
  <p:cSld name="End Slide_1">
    <p:spTree>
      <p:nvGrpSpPr>
        <p:cNvPr id="465" name="Shape 465"/>
        <p:cNvGrpSpPr/>
        <p:nvPr/>
      </p:nvGrpSpPr>
      <p:grpSpPr>
        <a:xfrm>
          <a:off x="0" y="0"/>
          <a:ext cx="0" cy="0"/>
          <a:chOff x="0" y="0"/>
          <a:chExt cx="0" cy="0"/>
        </a:xfrm>
      </p:grpSpPr>
      <p:pic>
        <p:nvPicPr>
          <p:cNvPr id="466" name="Google Shape;466;p53"/>
          <p:cNvPicPr preferRelativeResize="0"/>
          <p:nvPr/>
        </p:nvPicPr>
        <p:blipFill rotWithShape="1">
          <a:blip r:embed="rId2">
            <a:alphaModFix/>
          </a:blip>
          <a:srcRect b="8637" l="36277" r="0" t="37648"/>
          <a:stretch/>
        </p:blipFill>
        <p:spPr>
          <a:xfrm>
            <a:off x="0" y="0"/>
            <a:ext cx="9143994" cy="5143503"/>
          </a:xfrm>
          <a:prstGeom prst="rect">
            <a:avLst/>
          </a:prstGeom>
          <a:noFill/>
          <a:ln>
            <a:noFill/>
          </a:ln>
        </p:spPr>
      </p:pic>
      <p:grpSp>
        <p:nvGrpSpPr>
          <p:cNvPr id="467" name="Google Shape;467;p53"/>
          <p:cNvGrpSpPr/>
          <p:nvPr/>
        </p:nvGrpSpPr>
        <p:grpSpPr>
          <a:xfrm>
            <a:off x="2877824" y="1824349"/>
            <a:ext cx="3367800" cy="1654351"/>
            <a:chOff x="930882" y="4227613"/>
            <a:chExt cx="4490400" cy="2205802"/>
          </a:xfrm>
        </p:grpSpPr>
        <p:sp>
          <p:nvSpPr>
            <p:cNvPr id="468" name="Google Shape;468;p53"/>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3"/>
                </a:rPr>
                <a:t>8x8.com</a:t>
              </a:r>
              <a:endParaRPr b="0" i="0" sz="1100" u="none" cap="none" strike="noStrike">
                <a:solidFill>
                  <a:srgbClr val="15152F"/>
                </a:solidFill>
                <a:latin typeface="Roboto Light"/>
                <a:ea typeface="Roboto Light"/>
                <a:cs typeface="Roboto Light"/>
                <a:sym typeface="Roboto Light"/>
              </a:endParaRPr>
            </a:p>
          </p:txBody>
        </p:sp>
        <p:sp>
          <p:nvSpPr>
            <p:cNvPr id="469" name="Google Shape;469;p53"/>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4"/>
                </a:rPr>
                <a:t>@8x8</a:t>
              </a:r>
              <a:endParaRPr b="0" i="0" sz="1100" u="none" cap="none" strike="noStrike">
                <a:solidFill>
                  <a:srgbClr val="15152F"/>
                </a:solidFill>
                <a:latin typeface="Roboto Light"/>
                <a:ea typeface="Roboto Light"/>
                <a:cs typeface="Roboto Light"/>
                <a:sym typeface="Roboto Light"/>
              </a:endParaRPr>
            </a:p>
          </p:txBody>
        </p:sp>
        <p:sp>
          <p:nvSpPr>
            <p:cNvPr id="470" name="Google Shape;470;p53"/>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5"/>
                </a:rPr>
                <a:t>facebook.com/8x8Inc</a:t>
              </a:r>
              <a:endParaRPr b="0" i="0" sz="1100" u="none" cap="none" strike="noStrike">
                <a:solidFill>
                  <a:srgbClr val="15152F"/>
                </a:solidFill>
                <a:latin typeface="Roboto Light"/>
                <a:ea typeface="Roboto Light"/>
                <a:cs typeface="Roboto Light"/>
                <a:sym typeface="Roboto Light"/>
              </a:endParaRPr>
            </a:p>
          </p:txBody>
        </p:sp>
        <p:sp>
          <p:nvSpPr>
            <p:cNvPr id="471" name="Google Shape;471;p53"/>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6"/>
                </a:rPr>
                <a:t>linkedin.com/company/8x8</a:t>
              </a:r>
              <a:endParaRPr b="0" i="0" sz="1100" u="none" cap="none" strike="noStrike">
                <a:solidFill>
                  <a:srgbClr val="15152F"/>
                </a:solidFill>
                <a:latin typeface="Roboto Light"/>
                <a:ea typeface="Roboto Light"/>
                <a:cs typeface="Roboto Light"/>
                <a:sym typeface="Roboto Light"/>
              </a:endParaRPr>
            </a:p>
          </p:txBody>
        </p:sp>
        <p:sp>
          <p:nvSpPr>
            <p:cNvPr id="472" name="Google Shape;472;p53"/>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7"/>
                </a:rPr>
                <a:t>youtube.com/8x8Inc</a:t>
              </a:r>
              <a:endParaRPr b="0" i="0" sz="1100" u="none" cap="none" strike="noStrike">
                <a:solidFill>
                  <a:srgbClr val="15152F"/>
                </a:solidFill>
                <a:latin typeface="Roboto Light"/>
                <a:ea typeface="Roboto Light"/>
                <a:cs typeface="Roboto Light"/>
                <a:sym typeface="Roboto Light"/>
              </a:endParaRPr>
            </a:p>
          </p:txBody>
        </p:sp>
      </p:grpSp>
      <p:sp>
        <p:nvSpPr>
          <p:cNvPr id="473" name="Google Shape;473;p53"/>
          <p:cNvSpPr txBox="1"/>
          <p:nvPr/>
        </p:nvSpPr>
        <p:spPr>
          <a:xfrm>
            <a:off x="2618860" y="1439533"/>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Roboto Slab"/>
                <a:ea typeface="Roboto Slab"/>
                <a:cs typeface="Roboto Slab"/>
                <a:sym typeface="Roboto Slab"/>
              </a:rPr>
              <a:t>For tips, updates and the latest information.</a:t>
            </a:r>
            <a:endParaRPr b="0" i="0" sz="1300" u="none" cap="none" strike="noStrike">
              <a:solidFill>
                <a:srgbClr val="000000"/>
              </a:solidFill>
              <a:latin typeface="Roboto Slab"/>
              <a:ea typeface="Roboto Slab"/>
              <a:cs typeface="Roboto Slab"/>
              <a:sym typeface="Roboto Slab"/>
            </a:endParaRPr>
          </a:p>
        </p:txBody>
      </p:sp>
      <p:grpSp>
        <p:nvGrpSpPr>
          <p:cNvPr id="474" name="Google Shape;474;p53"/>
          <p:cNvGrpSpPr/>
          <p:nvPr/>
        </p:nvGrpSpPr>
        <p:grpSpPr>
          <a:xfrm>
            <a:off x="2623148" y="1863701"/>
            <a:ext cx="199485" cy="1575680"/>
            <a:chOff x="6830255" y="3060015"/>
            <a:chExt cx="265980" cy="2100906"/>
          </a:xfrm>
        </p:grpSpPr>
        <p:grpSp>
          <p:nvGrpSpPr>
            <p:cNvPr id="475" name="Google Shape;475;p53"/>
            <p:cNvGrpSpPr/>
            <p:nvPr/>
          </p:nvGrpSpPr>
          <p:grpSpPr>
            <a:xfrm>
              <a:off x="6830255" y="3060015"/>
              <a:ext cx="265979" cy="265978"/>
              <a:chOff x="6853145" y="3055072"/>
              <a:chExt cx="265979" cy="265978"/>
            </a:xfrm>
          </p:grpSpPr>
          <p:sp>
            <p:nvSpPr>
              <p:cNvPr id="476" name="Google Shape;476;p53"/>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477" name="Google Shape;477;p53"/>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478" name="Google Shape;478;p53"/>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479" name="Google Shape;479;p53"/>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480" name="Google Shape;480;p53"/>
            <p:cNvGrpSpPr/>
            <p:nvPr/>
          </p:nvGrpSpPr>
          <p:grpSpPr>
            <a:xfrm>
              <a:off x="6830255" y="4894942"/>
              <a:ext cx="265979" cy="265979"/>
              <a:chOff x="6874030" y="4894942"/>
              <a:chExt cx="265979" cy="265979"/>
            </a:xfrm>
          </p:grpSpPr>
          <p:sp>
            <p:nvSpPr>
              <p:cNvPr id="481" name="Google Shape;481;p53"/>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482" name="Google Shape;482;p53"/>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483" name="Google Shape;483;p53"/>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nvGrpSpPr>
          <p:cNvPr id="484" name="Google Shape;484;p53"/>
          <p:cNvGrpSpPr/>
          <p:nvPr/>
        </p:nvGrpSpPr>
        <p:grpSpPr>
          <a:xfrm>
            <a:off x="87" y="12"/>
            <a:ext cx="750713" cy="750713"/>
            <a:chOff x="1190625" y="238125"/>
            <a:chExt cx="5238750" cy="5238750"/>
          </a:xfrm>
        </p:grpSpPr>
        <p:sp>
          <p:nvSpPr>
            <p:cNvPr id="485" name="Google Shape;485;p5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53"/>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53"/>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3"/>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3" showMasterSp="0">
  <p:cSld name="End Slide_1_1">
    <p:spTree>
      <p:nvGrpSpPr>
        <p:cNvPr id="489" name="Shape 489"/>
        <p:cNvGrpSpPr/>
        <p:nvPr/>
      </p:nvGrpSpPr>
      <p:grpSpPr>
        <a:xfrm>
          <a:off x="0" y="0"/>
          <a:ext cx="0" cy="0"/>
          <a:chOff x="0" y="0"/>
          <a:chExt cx="0" cy="0"/>
        </a:xfrm>
      </p:grpSpPr>
      <p:pic>
        <p:nvPicPr>
          <p:cNvPr id="490" name="Google Shape;490;p54"/>
          <p:cNvPicPr preferRelativeResize="0"/>
          <p:nvPr/>
        </p:nvPicPr>
        <p:blipFill rotWithShape="1">
          <a:blip r:embed="rId2">
            <a:alphaModFix/>
          </a:blip>
          <a:srcRect b="29876" l="0" r="8357" t="1348"/>
          <a:stretch/>
        </p:blipFill>
        <p:spPr>
          <a:xfrm>
            <a:off x="75" y="0"/>
            <a:ext cx="9143994" cy="5143502"/>
          </a:xfrm>
          <a:prstGeom prst="rect">
            <a:avLst/>
          </a:prstGeom>
          <a:noFill/>
          <a:ln>
            <a:noFill/>
          </a:ln>
        </p:spPr>
      </p:pic>
      <p:sp>
        <p:nvSpPr>
          <p:cNvPr id="491" name="Google Shape;491;p54"/>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4"/>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4"/>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4"/>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5" name="Google Shape;495;p54"/>
          <p:cNvGrpSpPr/>
          <p:nvPr/>
        </p:nvGrpSpPr>
        <p:grpSpPr>
          <a:xfrm>
            <a:off x="4137299" y="1746862"/>
            <a:ext cx="3367800" cy="1654351"/>
            <a:chOff x="930882" y="4227613"/>
            <a:chExt cx="4490400" cy="2205802"/>
          </a:xfrm>
        </p:grpSpPr>
        <p:sp>
          <p:nvSpPr>
            <p:cNvPr id="496" name="Google Shape;496;p54"/>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3"/>
                </a:rPr>
                <a:t>8x8.com</a:t>
              </a:r>
              <a:endParaRPr b="0" i="0" sz="1100" u="none" cap="none" strike="noStrike">
                <a:solidFill>
                  <a:srgbClr val="FFFFFF"/>
                </a:solidFill>
                <a:latin typeface="Roboto"/>
                <a:ea typeface="Roboto"/>
                <a:cs typeface="Roboto"/>
                <a:sym typeface="Roboto"/>
              </a:endParaRPr>
            </a:p>
          </p:txBody>
        </p:sp>
        <p:sp>
          <p:nvSpPr>
            <p:cNvPr id="497" name="Google Shape;497;p54"/>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4"/>
                </a:rPr>
                <a:t>@8x8</a:t>
              </a:r>
              <a:endParaRPr b="0" i="0" sz="1100" u="none" cap="none" strike="noStrike">
                <a:solidFill>
                  <a:srgbClr val="FFFFFF"/>
                </a:solidFill>
                <a:latin typeface="Roboto"/>
                <a:ea typeface="Roboto"/>
                <a:cs typeface="Roboto"/>
                <a:sym typeface="Roboto"/>
              </a:endParaRPr>
            </a:p>
          </p:txBody>
        </p:sp>
        <p:sp>
          <p:nvSpPr>
            <p:cNvPr id="498" name="Google Shape;498;p54"/>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5"/>
                </a:rPr>
                <a:t>facebook.com/8x8Inc</a:t>
              </a:r>
              <a:endParaRPr b="0" i="0" sz="1100" u="none" cap="none" strike="noStrike">
                <a:solidFill>
                  <a:srgbClr val="FFFFFF"/>
                </a:solidFill>
                <a:latin typeface="Roboto"/>
                <a:ea typeface="Roboto"/>
                <a:cs typeface="Roboto"/>
                <a:sym typeface="Roboto"/>
              </a:endParaRPr>
            </a:p>
          </p:txBody>
        </p:sp>
        <p:sp>
          <p:nvSpPr>
            <p:cNvPr id="499" name="Google Shape;499;p54"/>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6"/>
                </a:rPr>
                <a:t>linkedin.com/company/8x8</a:t>
              </a:r>
              <a:endParaRPr b="0" i="0" sz="1100" u="none" cap="none" strike="noStrike">
                <a:solidFill>
                  <a:srgbClr val="FFFFFF"/>
                </a:solidFill>
                <a:latin typeface="Roboto"/>
                <a:ea typeface="Roboto"/>
                <a:cs typeface="Roboto"/>
                <a:sym typeface="Roboto"/>
              </a:endParaRPr>
            </a:p>
          </p:txBody>
        </p:sp>
        <p:sp>
          <p:nvSpPr>
            <p:cNvPr id="500" name="Google Shape;500;p54"/>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7"/>
                </a:rPr>
                <a:t>youtube.com/8x8Inc</a:t>
              </a:r>
              <a:endParaRPr b="0" i="0" sz="1100" u="none" cap="none" strike="noStrike">
                <a:solidFill>
                  <a:srgbClr val="FFFFFF"/>
                </a:solidFill>
                <a:latin typeface="Roboto"/>
                <a:ea typeface="Roboto"/>
                <a:cs typeface="Roboto"/>
                <a:sym typeface="Roboto"/>
              </a:endParaRPr>
            </a:p>
          </p:txBody>
        </p:sp>
      </p:grpSp>
      <p:sp>
        <p:nvSpPr>
          <p:cNvPr id="501" name="Google Shape;501;p54"/>
          <p:cNvSpPr txBox="1"/>
          <p:nvPr/>
        </p:nvSpPr>
        <p:spPr>
          <a:xfrm>
            <a:off x="1876975" y="1742288"/>
            <a:ext cx="1795200" cy="9774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Roboto Slab"/>
                <a:ea typeface="Roboto Slab"/>
                <a:cs typeface="Roboto Slab"/>
                <a:sym typeface="Roboto Slab"/>
              </a:rPr>
              <a:t>For tips, updates and the latest information.</a:t>
            </a:r>
            <a:endParaRPr b="0" i="0" sz="1300" u="none" cap="none" strike="noStrike">
              <a:solidFill>
                <a:srgbClr val="FFFFFF"/>
              </a:solidFill>
              <a:latin typeface="Roboto Slab"/>
              <a:ea typeface="Roboto Slab"/>
              <a:cs typeface="Roboto Slab"/>
              <a:sym typeface="Roboto Slab"/>
            </a:endParaRPr>
          </a:p>
        </p:txBody>
      </p:sp>
      <p:grpSp>
        <p:nvGrpSpPr>
          <p:cNvPr id="502" name="Google Shape;502;p54"/>
          <p:cNvGrpSpPr/>
          <p:nvPr/>
        </p:nvGrpSpPr>
        <p:grpSpPr>
          <a:xfrm>
            <a:off x="3882623" y="1786214"/>
            <a:ext cx="199485" cy="1575680"/>
            <a:chOff x="6830255" y="3060015"/>
            <a:chExt cx="265980" cy="2100906"/>
          </a:xfrm>
        </p:grpSpPr>
        <p:grpSp>
          <p:nvGrpSpPr>
            <p:cNvPr id="503" name="Google Shape;503;p54"/>
            <p:cNvGrpSpPr/>
            <p:nvPr/>
          </p:nvGrpSpPr>
          <p:grpSpPr>
            <a:xfrm>
              <a:off x="6830255" y="3060015"/>
              <a:ext cx="265979" cy="265978"/>
              <a:chOff x="6853145" y="3055072"/>
              <a:chExt cx="265979" cy="265978"/>
            </a:xfrm>
          </p:grpSpPr>
          <p:sp>
            <p:nvSpPr>
              <p:cNvPr id="504" name="Google Shape;504;p54"/>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05" name="Google Shape;505;p54"/>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506" name="Google Shape;506;p54"/>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07" name="Google Shape;507;p54"/>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508" name="Google Shape;508;p54"/>
            <p:cNvGrpSpPr/>
            <p:nvPr/>
          </p:nvGrpSpPr>
          <p:grpSpPr>
            <a:xfrm>
              <a:off x="6830255" y="4894942"/>
              <a:ext cx="265979" cy="265979"/>
              <a:chOff x="6874030" y="4894942"/>
              <a:chExt cx="265979" cy="265979"/>
            </a:xfrm>
          </p:grpSpPr>
          <p:sp>
            <p:nvSpPr>
              <p:cNvPr id="509" name="Google Shape;509;p54"/>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10" name="Google Shape;510;p54"/>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511" name="Google Shape;511;p54"/>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nvGrpSpPr>
          <p:cNvPr id="512" name="Google Shape;512;p54"/>
          <p:cNvGrpSpPr/>
          <p:nvPr/>
        </p:nvGrpSpPr>
        <p:grpSpPr>
          <a:xfrm>
            <a:off x="87" y="12"/>
            <a:ext cx="750713" cy="750713"/>
            <a:chOff x="1190625" y="238125"/>
            <a:chExt cx="5238750" cy="5238750"/>
          </a:xfrm>
        </p:grpSpPr>
        <p:sp>
          <p:nvSpPr>
            <p:cNvPr id="513" name="Google Shape;513;p5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5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5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5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4" showMasterSp="0">
  <p:cSld name="End Slide_1_1_1">
    <p:spTree>
      <p:nvGrpSpPr>
        <p:cNvPr id="517" name="Shape 517"/>
        <p:cNvGrpSpPr/>
        <p:nvPr/>
      </p:nvGrpSpPr>
      <p:grpSpPr>
        <a:xfrm>
          <a:off x="0" y="0"/>
          <a:ext cx="0" cy="0"/>
          <a:chOff x="0" y="0"/>
          <a:chExt cx="0" cy="0"/>
        </a:xfrm>
      </p:grpSpPr>
      <p:pic>
        <p:nvPicPr>
          <p:cNvPr id="518" name="Google Shape;518;p55"/>
          <p:cNvPicPr preferRelativeResize="0"/>
          <p:nvPr/>
        </p:nvPicPr>
        <p:blipFill rotWithShape="1">
          <a:blip r:embed="rId2">
            <a:alphaModFix/>
          </a:blip>
          <a:srcRect b="0" l="0" r="0" t="0"/>
          <a:stretch/>
        </p:blipFill>
        <p:spPr>
          <a:xfrm>
            <a:off x="75" y="0"/>
            <a:ext cx="9143994" cy="5143500"/>
          </a:xfrm>
          <a:prstGeom prst="rect">
            <a:avLst/>
          </a:prstGeom>
          <a:noFill/>
          <a:ln>
            <a:noFill/>
          </a:ln>
        </p:spPr>
      </p:pic>
      <p:grpSp>
        <p:nvGrpSpPr>
          <p:cNvPr id="519" name="Google Shape;519;p55"/>
          <p:cNvGrpSpPr/>
          <p:nvPr/>
        </p:nvGrpSpPr>
        <p:grpSpPr>
          <a:xfrm>
            <a:off x="3623823" y="1480495"/>
            <a:ext cx="3622476" cy="2237018"/>
            <a:chOff x="3882623" y="1164195"/>
            <a:chExt cx="3622476" cy="2237018"/>
          </a:xfrm>
        </p:grpSpPr>
        <p:sp>
          <p:nvSpPr>
            <p:cNvPr id="520" name="Google Shape;520;p55"/>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5"/>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55"/>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55"/>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4" name="Google Shape;524;p55"/>
            <p:cNvGrpSpPr/>
            <p:nvPr/>
          </p:nvGrpSpPr>
          <p:grpSpPr>
            <a:xfrm>
              <a:off x="4137299" y="1746862"/>
              <a:ext cx="3367800" cy="1654351"/>
              <a:chOff x="930882" y="4227613"/>
              <a:chExt cx="4490400" cy="2205802"/>
            </a:xfrm>
          </p:grpSpPr>
          <p:sp>
            <p:nvSpPr>
              <p:cNvPr id="525" name="Google Shape;525;p55"/>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3"/>
                  </a:rPr>
                  <a:t>8x8.com</a:t>
                </a:r>
                <a:endParaRPr b="0" i="0" sz="1100" u="none" cap="none" strike="noStrike">
                  <a:solidFill>
                    <a:srgbClr val="FFFFFF"/>
                  </a:solidFill>
                  <a:latin typeface="Roboto"/>
                  <a:ea typeface="Roboto"/>
                  <a:cs typeface="Roboto"/>
                  <a:sym typeface="Roboto"/>
                </a:endParaRPr>
              </a:p>
            </p:txBody>
          </p:sp>
          <p:sp>
            <p:nvSpPr>
              <p:cNvPr id="526" name="Google Shape;526;p55"/>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4"/>
                  </a:rPr>
                  <a:t>@8x8</a:t>
                </a:r>
                <a:endParaRPr b="0" i="0" sz="1100" u="none" cap="none" strike="noStrike">
                  <a:solidFill>
                    <a:srgbClr val="FFFFFF"/>
                  </a:solidFill>
                  <a:latin typeface="Roboto"/>
                  <a:ea typeface="Roboto"/>
                  <a:cs typeface="Roboto"/>
                  <a:sym typeface="Roboto"/>
                </a:endParaRPr>
              </a:p>
            </p:txBody>
          </p:sp>
          <p:sp>
            <p:nvSpPr>
              <p:cNvPr id="527" name="Google Shape;527;p55"/>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5"/>
                  </a:rPr>
                  <a:t>facebook.com/8x8Inc</a:t>
                </a:r>
                <a:endParaRPr b="0" i="0" sz="1100" u="none" cap="none" strike="noStrike">
                  <a:solidFill>
                    <a:srgbClr val="FFFFFF"/>
                  </a:solidFill>
                  <a:latin typeface="Roboto"/>
                  <a:ea typeface="Roboto"/>
                  <a:cs typeface="Roboto"/>
                  <a:sym typeface="Roboto"/>
                </a:endParaRPr>
              </a:p>
            </p:txBody>
          </p:sp>
          <p:sp>
            <p:nvSpPr>
              <p:cNvPr id="528" name="Google Shape;528;p55"/>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6"/>
                  </a:rPr>
                  <a:t>linkedin.com/company/8x8</a:t>
                </a:r>
                <a:endParaRPr b="0" i="0" sz="1100" u="none" cap="none" strike="noStrike">
                  <a:solidFill>
                    <a:srgbClr val="FFFFFF"/>
                  </a:solidFill>
                  <a:latin typeface="Roboto"/>
                  <a:ea typeface="Roboto"/>
                  <a:cs typeface="Roboto"/>
                  <a:sym typeface="Roboto"/>
                </a:endParaRPr>
              </a:p>
            </p:txBody>
          </p:sp>
          <p:sp>
            <p:nvSpPr>
              <p:cNvPr id="529" name="Google Shape;529;p55"/>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FFFFFF"/>
                    </a:solidFill>
                    <a:uFill>
                      <a:noFill/>
                    </a:uFill>
                    <a:latin typeface="Roboto"/>
                    <a:ea typeface="Roboto"/>
                    <a:cs typeface="Roboto"/>
                    <a:sym typeface="Roboto"/>
                    <a:hlinkClick r:id="rId7"/>
                  </a:rPr>
                  <a:t>youtube.com/8x8Inc</a:t>
                </a:r>
                <a:endParaRPr b="0" i="0" sz="1100" u="none" cap="none" strike="noStrike">
                  <a:solidFill>
                    <a:srgbClr val="FFFFFF"/>
                  </a:solidFill>
                  <a:latin typeface="Roboto"/>
                  <a:ea typeface="Roboto"/>
                  <a:cs typeface="Roboto"/>
                  <a:sym typeface="Roboto"/>
                </a:endParaRPr>
              </a:p>
            </p:txBody>
          </p:sp>
        </p:grpSp>
        <p:sp>
          <p:nvSpPr>
            <p:cNvPr id="530" name="Google Shape;530;p55"/>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FFFFFF"/>
                  </a:solidFill>
                  <a:latin typeface="Roboto Slab"/>
                  <a:ea typeface="Roboto Slab"/>
                  <a:cs typeface="Roboto Slab"/>
                  <a:sym typeface="Roboto Slab"/>
                </a:rPr>
                <a:t>For tips, updates and the latest information.</a:t>
              </a:r>
              <a:endParaRPr b="0" i="0" sz="1300" u="none" cap="none" strike="noStrike">
                <a:solidFill>
                  <a:srgbClr val="FFFFFF"/>
                </a:solidFill>
                <a:latin typeface="Roboto Slab"/>
                <a:ea typeface="Roboto Slab"/>
                <a:cs typeface="Roboto Slab"/>
                <a:sym typeface="Roboto Slab"/>
              </a:endParaRPr>
            </a:p>
          </p:txBody>
        </p:sp>
        <p:grpSp>
          <p:nvGrpSpPr>
            <p:cNvPr id="531" name="Google Shape;531;p55"/>
            <p:cNvGrpSpPr/>
            <p:nvPr/>
          </p:nvGrpSpPr>
          <p:grpSpPr>
            <a:xfrm>
              <a:off x="3882623" y="1786214"/>
              <a:ext cx="199485" cy="1575680"/>
              <a:chOff x="6830255" y="3060015"/>
              <a:chExt cx="265980" cy="2100906"/>
            </a:xfrm>
          </p:grpSpPr>
          <p:grpSp>
            <p:nvGrpSpPr>
              <p:cNvPr id="532" name="Google Shape;532;p55"/>
              <p:cNvGrpSpPr/>
              <p:nvPr/>
            </p:nvGrpSpPr>
            <p:grpSpPr>
              <a:xfrm>
                <a:off x="6830255" y="3060015"/>
                <a:ext cx="265979" cy="265978"/>
                <a:chOff x="6853145" y="3055072"/>
                <a:chExt cx="265979" cy="265978"/>
              </a:xfrm>
            </p:grpSpPr>
            <p:sp>
              <p:nvSpPr>
                <p:cNvPr id="533" name="Google Shape;533;p55"/>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34" name="Google Shape;534;p55"/>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535" name="Google Shape;535;p55"/>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36" name="Google Shape;536;p55"/>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537" name="Google Shape;537;p55"/>
              <p:cNvGrpSpPr/>
              <p:nvPr/>
            </p:nvGrpSpPr>
            <p:grpSpPr>
              <a:xfrm>
                <a:off x="6830255" y="4894942"/>
                <a:ext cx="265979" cy="265979"/>
                <a:chOff x="6874030" y="4894942"/>
                <a:chExt cx="265979" cy="265979"/>
              </a:xfrm>
            </p:grpSpPr>
            <p:sp>
              <p:nvSpPr>
                <p:cNvPr id="538" name="Google Shape;538;p55"/>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39" name="Google Shape;539;p55"/>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540" name="Google Shape;540;p55"/>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grpSp>
        <p:nvGrpSpPr>
          <p:cNvPr id="541" name="Google Shape;541;p55"/>
          <p:cNvGrpSpPr/>
          <p:nvPr/>
        </p:nvGrpSpPr>
        <p:grpSpPr>
          <a:xfrm>
            <a:off x="87" y="12"/>
            <a:ext cx="750713" cy="750713"/>
            <a:chOff x="1190625" y="238125"/>
            <a:chExt cx="5238750" cy="5238750"/>
          </a:xfrm>
        </p:grpSpPr>
        <p:sp>
          <p:nvSpPr>
            <p:cNvPr id="542" name="Google Shape;542;p5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5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5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5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5" showMasterSp="0">
  <p:cSld name="End Slide_1_1_1_1">
    <p:spTree>
      <p:nvGrpSpPr>
        <p:cNvPr id="546" name="Shape 546"/>
        <p:cNvGrpSpPr/>
        <p:nvPr/>
      </p:nvGrpSpPr>
      <p:grpSpPr>
        <a:xfrm>
          <a:off x="0" y="0"/>
          <a:ext cx="0" cy="0"/>
          <a:chOff x="0" y="0"/>
          <a:chExt cx="0" cy="0"/>
        </a:xfrm>
      </p:grpSpPr>
      <p:pic>
        <p:nvPicPr>
          <p:cNvPr id="547" name="Google Shape;547;p56"/>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548" name="Google Shape;548;p56"/>
          <p:cNvGrpSpPr/>
          <p:nvPr/>
        </p:nvGrpSpPr>
        <p:grpSpPr>
          <a:xfrm>
            <a:off x="3623823" y="1480495"/>
            <a:ext cx="3622476" cy="2237018"/>
            <a:chOff x="3882623" y="1164195"/>
            <a:chExt cx="3622476" cy="2237018"/>
          </a:xfrm>
        </p:grpSpPr>
        <p:sp>
          <p:nvSpPr>
            <p:cNvPr id="549" name="Google Shape;549;p56"/>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56"/>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56"/>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6"/>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3" name="Google Shape;553;p56"/>
            <p:cNvGrpSpPr/>
            <p:nvPr/>
          </p:nvGrpSpPr>
          <p:grpSpPr>
            <a:xfrm>
              <a:off x="4137299" y="1746862"/>
              <a:ext cx="3367800" cy="1654351"/>
              <a:chOff x="930882" y="4227613"/>
              <a:chExt cx="4490400" cy="2205802"/>
            </a:xfrm>
          </p:grpSpPr>
          <p:sp>
            <p:nvSpPr>
              <p:cNvPr id="554" name="Google Shape;554;p56"/>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3"/>
                  </a:rPr>
                  <a:t>8x8.com</a:t>
                </a:r>
                <a:endParaRPr b="0" i="0" sz="1100" u="none" cap="none" strike="noStrike">
                  <a:solidFill>
                    <a:srgbClr val="15152F"/>
                  </a:solidFill>
                  <a:latin typeface="Roboto"/>
                  <a:ea typeface="Roboto"/>
                  <a:cs typeface="Roboto"/>
                  <a:sym typeface="Roboto"/>
                </a:endParaRPr>
              </a:p>
            </p:txBody>
          </p:sp>
          <p:sp>
            <p:nvSpPr>
              <p:cNvPr id="555" name="Google Shape;555;p56"/>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4"/>
                  </a:rPr>
                  <a:t>@8x8</a:t>
                </a:r>
                <a:endParaRPr b="0" i="0" sz="1100" u="none" cap="none" strike="noStrike">
                  <a:solidFill>
                    <a:srgbClr val="15152F"/>
                  </a:solidFill>
                  <a:latin typeface="Roboto"/>
                  <a:ea typeface="Roboto"/>
                  <a:cs typeface="Roboto"/>
                  <a:sym typeface="Roboto"/>
                </a:endParaRPr>
              </a:p>
            </p:txBody>
          </p:sp>
          <p:sp>
            <p:nvSpPr>
              <p:cNvPr id="556" name="Google Shape;556;p56"/>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5"/>
                  </a:rPr>
                  <a:t>facebook.com/8x8Inc</a:t>
                </a:r>
                <a:endParaRPr b="0" i="0" sz="1100" u="none" cap="none" strike="noStrike">
                  <a:solidFill>
                    <a:srgbClr val="15152F"/>
                  </a:solidFill>
                  <a:latin typeface="Roboto"/>
                  <a:ea typeface="Roboto"/>
                  <a:cs typeface="Roboto"/>
                  <a:sym typeface="Roboto"/>
                </a:endParaRPr>
              </a:p>
            </p:txBody>
          </p:sp>
          <p:sp>
            <p:nvSpPr>
              <p:cNvPr id="557" name="Google Shape;557;p56"/>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6"/>
                  </a:rPr>
                  <a:t>linkedin.com/company/8x8</a:t>
                </a:r>
                <a:endParaRPr b="0" i="0" sz="1100" u="none" cap="none" strike="noStrike">
                  <a:solidFill>
                    <a:srgbClr val="15152F"/>
                  </a:solidFill>
                  <a:latin typeface="Roboto"/>
                  <a:ea typeface="Roboto"/>
                  <a:cs typeface="Roboto"/>
                  <a:sym typeface="Roboto"/>
                </a:endParaRPr>
              </a:p>
            </p:txBody>
          </p:sp>
          <p:sp>
            <p:nvSpPr>
              <p:cNvPr id="558" name="Google Shape;558;p56"/>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a:ea typeface="Roboto"/>
                    <a:cs typeface="Roboto"/>
                    <a:sym typeface="Roboto"/>
                    <a:hlinkClick r:id="rId7"/>
                  </a:rPr>
                  <a:t>youtube.com/8x8Inc</a:t>
                </a:r>
                <a:endParaRPr b="0" i="0" sz="1100" u="none" cap="none" strike="noStrike">
                  <a:solidFill>
                    <a:srgbClr val="15152F"/>
                  </a:solidFill>
                  <a:latin typeface="Roboto"/>
                  <a:ea typeface="Roboto"/>
                  <a:cs typeface="Roboto"/>
                  <a:sym typeface="Roboto"/>
                </a:endParaRPr>
              </a:p>
            </p:txBody>
          </p:sp>
        </p:grpSp>
        <p:sp>
          <p:nvSpPr>
            <p:cNvPr id="559" name="Google Shape;559;p56"/>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Roboto Slab"/>
                  <a:ea typeface="Roboto Slab"/>
                  <a:cs typeface="Roboto Slab"/>
                  <a:sym typeface="Roboto Slab"/>
                </a:rPr>
                <a:t>For tips, updates and the latest information.</a:t>
              </a:r>
              <a:endParaRPr b="0" i="0" sz="1300" u="none" cap="none" strike="noStrike">
                <a:solidFill>
                  <a:srgbClr val="000000"/>
                </a:solidFill>
                <a:latin typeface="Roboto Slab"/>
                <a:ea typeface="Roboto Slab"/>
                <a:cs typeface="Roboto Slab"/>
                <a:sym typeface="Roboto Slab"/>
              </a:endParaRPr>
            </a:p>
          </p:txBody>
        </p:sp>
        <p:grpSp>
          <p:nvGrpSpPr>
            <p:cNvPr id="560" name="Google Shape;560;p56"/>
            <p:cNvGrpSpPr/>
            <p:nvPr/>
          </p:nvGrpSpPr>
          <p:grpSpPr>
            <a:xfrm>
              <a:off x="3882623" y="1786214"/>
              <a:ext cx="199485" cy="1575680"/>
              <a:chOff x="6830255" y="3060015"/>
              <a:chExt cx="265980" cy="2100906"/>
            </a:xfrm>
          </p:grpSpPr>
          <p:grpSp>
            <p:nvGrpSpPr>
              <p:cNvPr id="561" name="Google Shape;561;p56"/>
              <p:cNvGrpSpPr/>
              <p:nvPr/>
            </p:nvGrpSpPr>
            <p:grpSpPr>
              <a:xfrm>
                <a:off x="6830255" y="3060015"/>
                <a:ext cx="265979" cy="265978"/>
                <a:chOff x="6853145" y="3055072"/>
                <a:chExt cx="265979" cy="265978"/>
              </a:xfrm>
            </p:grpSpPr>
            <p:sp>
              <p:nvSpPr>
                <p:cNvPr id="562" name="Google Shape;562;p56"/>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63" name="Google Shape;563;p56"/>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564" name="Google Shape;564;p56"/>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65" name="Google Shape;565;p56"/>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566" name="Google Shape;566;p56"/>
              <p:cNvGrpSpPr/>
              <p:nvPr/>
            </p:nvGrpSpPr>
            <p:grpSpPr>
              <a:xfrm>
                <a:off x="6830255" y="4894942"/>
                <a:ext cx="265979" cy="265979"/>
                <a:chOff x="6874030" y="4894942"/>
                <a:chExt cx="265979" cy="265979"/>
              </a:xfrm>
            </p:grpSpPr>
            <p:sp>
              <p:nvSpPr>
                <p:cNvPr id="567" name="Google Shape;567;p56"/>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68" name="Google Shape;568;p56"/>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569" name="Google Shape;569;p56"/>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grpSp>
        <p:nvGrpSpPr>
          <p:cNvPr id="570" name="Google Shape;570;p56"/>
          <p:cNvGrpSpPr/>
          <p:nvPr/>
        </p:nvGrpSpPr>
        <p:grpSpPr>
          <a:xfrm>
            <a:off x="87" y="12"/>
            <a:ext cx="750713" cy="750713"/>
            <a:chOff x="1190625" y="238125"/>
            <a:chExt cx="5238750" cy="5238750"/>
          </a:xfrm>
        </p:grpSpPr>
        <p:sp>
          <p:nvSpPr>
            <p:cNvPr id="571" name="Google Shape;571;p5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5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5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5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CUSTOM_1_1_1_1">
    <p:spTree>
      <p:nvGrpSpPr>
        <p:cNvPr id="51" name="Shape 51"/>
        <p:cNvGrpSpPr/>
        <p:nvPr/>
      </p:nvGrpSpPr>
      <p:grpSpPr>
        <a:xfrm>
          <a:off x="0" y="0"/>
          <a:ext cx="0" cy="0"/>
          <a:chOff x="0" y="0"/>
          <a:chExt cx="0" cy="0"/>
        </a:xfrm>
      </p:grpSpPr>
      <p:sp>
        <p:nvSpPr>
          <p:cNvPr id="52" name="Google Shape;52;p7"/>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53" name="Google Shape;53;p7"/>
          <p:cNvSpPr txBox="1"/>
          <p:nvPr>
            <p:ph type="title"/>
          </p:nvPr>
        </p:nvSpPr>
        <p:spPr>
          <a:xfrm>
            <a:off x="457200" y="1698550"/>
            <a:ext cx="6790800" cy="237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200"/>
              <a:buNone/>
              <a:defRPr sz="6500">
                <a:solidFill>
                  <a:srgbClr val="B1B1B1"/>
                </a:solidFill>
              </a:defRPr>
            </a:lvl1pPr>
            <a:lvl2pPr lvl="1" algn="l">
              <a:lnSpc>
                <a:spcPct val="100000"/>
              </a:lnSpc>
              <a:spcBef>
                <a:spcPts val="0"/>
              </a:spcBef>
              <a:spcAft>
                <a:spcPts val="0"/>
              </a:spcAft>
              <a:buSzPts val="1100"/>
              <a:buNone/>
              <a:defRPr>
                <a:latin typeface="Roboto Light"/>
                <a:ea typeface="Roboto Light"/>
                <a:cs typeface="Roboto Light"/>
                <a:sym typeface="Roboto Light"/>
              </a:defRPr>
            </a:lvl2pPr>
            <a:lvl3pPr lvl="2" algn="l">
              <a:lnSpc>
                <a:spcPct val="100000"/>
              </a:lnSpc>
              <a:spcBef>
                <a:spcPts val="0"/>
              </a:spcBef>
              <a:spcAft>
                <a:spcPts val="0"/>
              </a:spcAft>
              <a:buSzPts val="1100"/>
              <a:buNone/>
              <a:defRPr>
                <a:latin typeface="Roboto Light"/>
                <a:ea typeface="Roboto Light"/>
                <a:cs typeface="Roboto Light"/>
                <a:sym typeface="Roboto Light"/>
              </a:defRPr>
            </a:lvl3pPr>
            <a:lvl4pPr lvl="3" algn="l">
              <a:lnSpc>
                <a:spcPct val="100000"/>
              </a:lnSpc>
              <a:spcBef>
                <a:spcPts val="0"/>
              </a:spcBef>
              <a:spcAft>
                <a:spcPts val="0"/>
              </a:spcAft>
              <a:buSzPts val="1100"/>
              <a:buNone/>
              <a:defRPr>
                <a:latin typeface="Roboto Light"/>
                <a:ea typeface="Roboto Light"/>
                <a:cs typeface="Roboto Light"/>
                <a:sym typeface="Roboto Light"/>
              </a:defRPr>
            </a:lvl4pPr>
            <a:lvl5pPr lvl="4" algn="l">
              <a:lnSpc>
                <a:spcPct val="100000"/>
              </a:lnSpc>
              <a:spcBef>
                <a:spcPts val="0"/>
              </a:spcBef>
              <a:spcAft>
                <a:spcPts val="0"/>
              </a:spcAft>
              <a:buSzPts val="1100"/>
              <a:buNone/>
              <a:defRPr>
                <a:latin typeface="Roboto Light"/>
                <a:ea typeface="Roboto Light"/>
                <a:cs typeface="Roboto Light"/>
                <a:sym typeface="Roboto Light"/>
              </a:defRPr>
            </a:lvl5pPr>
            <a:lvl6pPr lvl="5" algn="l">
              <a:lnSpc>
                <a:spcPct val="100000"/>
              </a:lnSpc>
              <a:spcBef>
                <a:spcPts val="0"/>
              </a:spcBef>
              <a:spcAft>
                <a:spcPts val="0"/>
              </a:spcAft>
              <a:buSzPts val="1100"/>
              <a:buNone/>
              <a:defRPr>
                <a:latin typeface="Roboto Light"/>
                <a:ea typeface="Roboto Light"/>
                <a:cs typeface="Roboto Light"/>
                <a:sym typeface="Roboto Light"/>
              </a:defRPr>
            </a:lvl6pPr>
            <a:lvl7pPr lvl="6" algn="l">
              <a:lnSpc>
                <a:spcPct val="100000"/>
              </a:lnSpc>
              <a:spcBef>
                <a:spcPts val="0"/>
              </a:spcBef>
              <a:spcAft>
                <a:spcPts val="0"/>
              </a:spcAft>
              <a:buSzPts val="1100"/>
              <a:buNone/>
              <a:defRPr>
                <a:latin typeface="Roboto Light"/>
                <a:ea typeface="Roboto Light"/>
                <a:cs typeface="Roboto Light"/>
                <a:sym typeface="Roboto Light"/>
              </a:defRPr>
            </a:lvl7pPr>
            <a:lvl8pPr lvl="7" algn="l">
              <a:lnSpc>
                <a:spcPct val="100000"/>
              </a:lnSpc>
              <a:spcBef>
                <a:spcPts val="0"/>
              </a:spcBef>
              <a:spcAft>
                <a:spcPts val="0"/>
              </a:spcAft>
              <a:buSzPts val="1100"/>
              <a:buNone/>
              <a:defRPr>
                <a:latin typeface="Roboto Light"/>
                <a:ea typeface="Roboto Light"/>
                <a:cs typeface="Roboto Light"/>
                <a:sym typeface="Roboto Light"/>
              </a:defRPr>
            </a:lvl8pPr>
            <a:lvl9pPr lvl="8" algn="l">
              <a:lnSpc>
                <a:spcPct val="100000"/>
              </a:lnSpc>
              <a:spcBef>
                <a:spcPts val="0"/>
              </a:spcBef>
              <a:spcAft>
                <a:spcPts val="0"/>
              </a:spcAft>
              <a:buSzPts val="1100"/>
              <a:buNone/>
              <a:defRPr>
                <a:latin typeface="Roboto Light"/>
                <a:ea typeface="Roboto Light"/>
                <a:cs typeface="Roboto Light"/>
                <a:sym typeface="Roboto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showMasterSp="0">
  <p:cSld name="End Slide">
    <p:spTree>
      <p:nvGrpSpPr>
        <p:cNvPr id="54" name="Shape 54"/>
        <p:cNvGrpSpPr/>
        <p:nvPr/>
      </p:nvGrpSpPr>
      <p:grpSpPr>
        <a:xfrm>
          <a:off x="0" y="0"/>
          <a:ext cx="0" cy="0"/>
          <a:chOff x="0" y="0"/>
          <a:chExt cx="0" cy="0"/>
        </a:xfrm>
      </p:grpSpPr>
      <p:grpSp>
        <p:nvGrpSpPr>
          <p:cNvPr id="55" name="Google Shape;55;p8"/>
          <p:cNvGrpSpPr/>
          <p:nvPr/>
        </p:nvGrpSpPr>
        <p:grpSpPr>
          <a:xfrm>
            <a:off x="5536199" y="2257975"/>
            <a:ext cx="3367800" cy="1654352"/>
            <a:chOff x="930882" y="4227613"/>
            <a:chExt cx="4490400" cy="2205802"/>
          </a:xfrm>
        </p:grpSpPr>
        <p:sp>
          <p:nvSpPr>
            <p:cNvPr id="56" name="Google Shape;56;p8"/>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2"/>
                </a:rPr>
                <a:t>8x8.com</a:t>
              </a:r>
              <a:endParaRPr b="0" i="0" sz="1100" u="none" cap="none" strike="noStrike">
                <a:solidFill>
                  <a:srgbClr val="15152F"/>
                </a:solidFill>
                <a:latin typeface="Roboto Light"/>
                <a:ea typeface="Roboto Light"/>
                <a:cs typeface="Roboto Light"/>
                <a:sym typeface="Roboto Light"/>
              </a:endParaRPr>
            </a:p>
          </p:txBody>
        </p:sp>
        <p:sp>
          <p:nvSpPr>
            <p:cNvPr id="57" name="Google Shape;57;p8"/>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3"/>
                </a:rPr>
                <a:t>@8x8</a:t>
              </a:r>
              <a:endParaRPr b="0" i="0" sz="1100" u="none" cap="none" strike="noStrike">
                <a:solidFill>
                  <a:srgbClr val="15152F"/>
                </a:solidFill>
                <a:latin typeface="Roboto Light"/>
                <a:ea typeface="Roboto Light"/>
                <a:cs typeface="Roboto Light"/>
                <a:sym typeface="Roboto Light"/>
              </a:endParaRPr>
            </a:p>
          </p:txBody>
        </p:sp>
        <p:sp>
          <p:nvSpPr>
            <p:cNvPr id="58" name="Google Shape;58;p8"/>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4"/>
                </a:rPr>
                <a:t>facebook.com/8x8Inc</a:t>
              </a:r>
              <a:endParaRPr b="0" i="0" sz="1100" u="none" cap="none" strike="noStrike">
                <a:solidFill>
                  <a:srgbClr val="15152F"/>
                </a:solidFill>
                <a:latin typeface="Roboto Light"/>
                <a:ea typeface="Roboto Light"/>
                <a:cs typeface="Roboto Light"/>
                <a:sym typeface="Roboto Light"/>
              </a:endParaRPr>
            </a:p>
          </p:txBody>
        </p:sp>
        <p:sp>
          <p:nvSpPr>
            <p:cNvPr id="59" name="Google Shape;59;p8"/>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5"/>
                </a:rPr>
                <a:t>linkedin.com/company/8x8</a:t>
              </a:r>
              <a:endParaRPr b="0" i="0" sz="1100" u="none" cap="none" strike="noStrike">
                <a:solidFill>
                  <a:srgbClr val="15152F"/>
                </a:solidFill>
                <a:latin typeface="Roboto Light"/>
                <a:ea typeface="Roboto Light"/>
                <a:cs typeface="Roboto Light"/>
                <a:sym typeface="Roboto Light"/>
              </a:endParaRPr>
            </a:p>
          </p:txBody>
        </p:sp>
        <p:sp>
          <p:nvSpPr>
            <p:cNvPr id="60" name="Google Shape;60;p8"/>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15152F"/>
                  </a:solidFill>
                  <a:uFill>
                    <a:noFill/>
                  </a:uFill>
                  <a:latin typeface="Roboto Light"/>
                  <a:ea typeface="Roboto Light"/>
                  <a:cs typeface="Roboto Light"/>
                  <a:sym typeface="Roboto Light"/>
                  <a:hlinkClick r:id="rId6"/>
                </a:rPr>
                <a:t>youtube.com/8x8Inc</a:t>
              </a:r>
              <a:endParaRPr b="0" i="0" sz="1100" u="none" cap="none" strike="noStrike">
                <a:solidFill>
                  <a:srgbClr val="15152F"/>
                </a:solidFill>
                <a:latin typeface="Roboto Light"/>
                <a:ea typeface="Roboto Light"/>
                <a:cs typeface="Roboto Light"/>
                <a:sym typeface="Roboto Light"/>
              </a:endParaRPr>
            </a:p>
          </p:txBody>
        </p:sp>
      </p:grpSp>
      <p:sp>
        <p:nvSpPr>
          <p:cNvPr id="61" name="Google Shape;61;p8"/>
          <p:cNvSpPr txBox="1"/>
          <p:nvPr/>
        </p:nvSpPr>
        <p:spPr>
          <a:xfrm>
            <a:off x="5277235" y="1873158"/>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Roboto Slab"/>
                <a:ea typeface="Roboto Slab"/>
                <a:cs typeface="Roboto Slab"/>
                <a:sym typeface="Roboto Slab"/>
              </a:rPr>
              <a:t>For tips, updates and the latest information.</a:t>
            </a:r>
            <a:endParaRPr b="0" i="0" sz="1300" u="none" cap="none" strike="noStrike">
              <a:solidFill>
                <a:srgbClr val="000000"/>
              </a:solidFill>
              <a:latin typeface="Roboto Slab"/>
              <a:ea typeface="Roboto Slab"/>
              <a:cs typeface="Roboto Slab"/>
              <a:sym typeface="Roboto Slab"/>
            </a:endParaRPr>
          </a:p>
        </p:txBody>
      </p:sp>
      <p:grpSp>
        <p:nvGrpSpPr>
          <p:cNvPr id="62" name="Google Shape;62;p8"/>
          <p:cNvGrpSpPr/>
          <p:nvPr/>
        </p:nvGrpSpPr>
        <p:grpSpPr>
          <a:xfrm>
            <a:off x="5281523" y="2297327"/>
            <a:ext cx="199485" cy="1575680"/>
            <a:chOff x="6830255" y="3060015"/>
            <a:chExt cx="265980" cy="2100906"/>
          </a:xfrm>
        </p:grpSpPr>
        <p:grpSp>
          <p:nvGrpSpPr>
            <p:cNvPr id="63" name="Google Shape;63;p8"/>
            <p:cNvGrpSpPr/>
            <p:nvPr/>
          </p:nvGrpSpPr>
          <p:grpSpPr>
            <a:xfrm>
              <a:off x="6830255" y="3060015"/>
              <a:ext cx="265979" cy="265978"/>
              <a:chOff x="6853145" y="3055072"/>
              <a:chExt cx="265979" cy="265978"/>
            </a:xfrm>
          </p:grpSpPr>
          <p:sp>
            <p:nvSpPr>
              <p:cNvPr id="64" name="Google Shape;64;p8"/>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65" name="Google Shape;65;p8"/>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66" name="Google Shape;66;p8"/>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67" name="Google Shape;67;p8"/>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nvGrpSpPr>
            <p:cNvPr id="68" name="Google Shape;68;p8"/>
            <p:cNvGrpSpPr/>
            <p:nvPr/>
          </p:nvGrpSpPr>
          <p:grpSpPr>
            <a:xfrm>
              <a:off x="6830255" y="4894942"/>
              <a:ext cx="265979" cy="265979"/>
              <a:chOff x="6874030" y="4894942"/>
              <a:chExt cx="265979" cy="265979"/>
            </a:xfrm>
          </p:grpSpPr>
          <p:sp>
            <p:nvSpPr>
              <p:cNvPr id="69" name="Google Shape;69;p8"/>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70" name="Google Shape;70;p8"/>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sp>
          <p:nvSpPr>
            <p:cNvPr id="71" name="Google Shape;71;p8"/>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grpSp>
      <p:grpSp>
        <p:nvGrpSpPr>
          <p:cNvPr id="72" name="Google Shape;72;p8"/>
          <p:cNvGrpSpPr/>
          <p:nvPr/>
        </p:nvGrpSpPr>
        <p:grpSpPr>
          <a:xfrm>
            <a:off x="5281491" y="895149"/>
            <a:ext cx="782669" cy="782669"/>
            <a:chOff x="1190625" y="238125"/>
            <a:chExt cx="5238750" cy="5238750"/>
          </a:xfrm>
        </p:grpSpPr>
        <p:sp>
          <p:nvSpPr>
            <p:cNvPr id="73" name="Google Shape;73;p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p8"/>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1 " showMasterSp="0">
  <p:cSld name="Cover Slide Option 1_1">
    <p:bg>
      <p:bgPr>
        <a:noFill/>
      </p:bgPr>
    </p:bg>
    <p:spTree>
      <p:nvGrpSpPr>
        <p:cNvPr id="78" name="Shape 78"/>
        <p:cNvGrpSpPr/>
        <p:nvPr/>
      </p:nvGrpSpPr>
      <p:grpSpPr>
        <a:xfrm>
          <a:off x="0" y="0"/>
          <a:ext cx="0" cy="0"/>
          <a:chOff x="0" y="0"/>
          <a:chExt cx="0" cy="0"/>
        </a:xfrm>
      </p:grpSpPr>
      <p:pic>
        <p:nvPicPr>
          <p:cNvPr id="79" name="Google Shape;79;p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0" name="Google Shape;80;p9"/>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rgbClr val="FFFFFF"/>
              </a:buClr>
              <a:buSzPts val="4800"/>
              <a:buNone/>
              <a:defRPr sz="4800">
                <a:solidFill>
                  <a:srgbClr val="FFFFFF"/>
                </a:solidFill>
              </a:defRPr>
            </a:lvl1pPr>
            <a:lvl2pPr lvl="1"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81" name="Google Shape;81;p9"/>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algn="l">
              <a:lnSpc>
                <a:spcPct val="115000"/>
              </a:lnSpc>
              <a:spcBef>
                <a:spcPts val="600"/>
              </a:spcBef>
              <a:spcAft>
                <a:spcPts val="0"/>
              </a:spcAft>
              <a:buSzPts val="500"/>
              <a:buNone/>
              <a:defRPr>
                <a:solidFill>
                  <a:srgbClr val="FFFFFF"/>
                </a:solidFill>
              </a:defRPr>
            </a:lvl2pPr>
            <a:lvl3pPr lvl="2" algn="l">
              <a:lnSpc>
                <a:spcPct val="115000"/>
              </a:lnSpc>
              <a:spcBef>
                <a:spcPts val="600"/>
              </a:spcBef>
              <a:spcAft>
                <a:spcPts val="0"/>
              </a:spcAft>
              <a:buSzPts val="500"/>
              <a:buNone/>
              <a:defRPr>
                <a:solidFill>
                  <a:srgbClr val="FFFFFF"/>
                </a:solidFill>
              </a:defRPr>
            </a:lvl3pPr>
            <a:lvl4pPr lvl="3" algn="l">
              <a:lnSpc>
                <a:spcPct val="115000"/>
              </a:lnSpc>
              <a:spcBef>
                <a:spcPts val="600"/>
              </a:spcBef>
              <a:spcAft>
                <a:spcPts val="0"/>
              </a:spcAft>
              <a:buSzPts val="500"/>
              <a:buNone/>
              <a:defRPr>
                <a:solidFill>
                  <a:srgbClr val="FFFFFF"/>
                </a:solidFill>
              </a:defRPr>
            </a:lvl4pPr>
            <a:lvl5pPr lvl="4" algn="l">
              <a:lnSpc>
                <a:spcPct val="115000"/>
              </a:lnSpc>
              <a:spcBef>
                <a:spcPts val="600"/>
              </a:spcBef>
              <a:spcAft>
                <a:spcPts val="0"/>
              </a:spcAft>
              <a:buSzPts val="500"/>
              <a:buNone/>
              <a:defRPr>
                <a:solidFill>
                  <a:srgbClr val="FFFFFF"/>
                </a:solidFill>
              </a:defRPr>
            </a:lvl5pPr>
            <a:lvl6pPr lvl="5" algn="l">
              <a:lnSpc>
                <a:spcPct val="115000"/>
              </a:lnSpc>
              <a:spcBef>
                <a:spcPts val="600"/>
              </a:spcBef>
              <a:spcAft>
                <a:spcPts val="0"/>
              </a:spcAft>
              <a:buSzPts val="500"/>
              <a:buNone/>
              <a:defRPr>
                <a:solidFill>
                  <a:srgbClr val="FFFFFF"/>
                </a:solidFill>
              </a:defRPr>
            </a:lvl6pPr>
            <a:lvl7pPr lvl="6" algn="l">
              <a:lnSpc>
                <a:spcPct val="115000"/>
              </a:lnSpc>
              <a:spcBef>
                <a:spcPts val="600"/>
              </a:spcBef>
              <a:spcAft>
                <a:spcPts val="0"/>
              </a:spcAft>
              <a:buSzPts val="500"/>
              <a:buNone/>
              <a:defRPr>
                <a:solidFill>
                  <a:srgbClr val="FFFFFF"/>
                </a:solidFill>
              </a:defRPr>
            </a:lvl7pPr>
            <a:lvl8pPr lvl="7" algn="l">
              <a:lnSpc>
                <a:spcPct val="115000"/>
              </a:lnSpc>
              <a:spcBef>
                <a:spcPts val="600"/>
              </a:spcBef>
              <a:spcAft>
                <a:spcPts val="0"/>
              </a:spcAft>
              <a:buSzPts val="500"/>
              <a:buNone/>
              <a:defRPr>
                <a:solidFill>
                  <a:srgbClr val="FFFFFF"/>
                </a:solidFill>
              </a:defRPr>
            </a:lvl8pPr>
            <a:lvl9pPr lvl="8" algn="l">
              <a:lnSpc>
                <a:spcPct val="115000"/>
              </a:lnSpc>
              <a:spcBef>
                <a:spcPts val="600"/>
              </a:spcBef>
              <a:spcAft>
                <a:spcPts val="600"/>
              </a:spcAft>
              <a:buSzPts val="500"/>
              <a:buNone/>
              <a:defRPr>
                <a:solidFill>
                  <a:srgbClr val="FFFFFF"/>
                </a:solidFill>
              </a:defRPr>
            </a:lvl9pPr>
          </a:lstStyle>
          <a:p/>
        </p:txBody>
      </p:sp>
      <p:grpSp>
        <p:nvGrpSpPr>
          <p:cNvPr id="82" name="Google Shape;82;p9"/>
          <p:cNvGrpSpPr/>
          <p:nvPr/>
        </p:nvGrpSpPr>
        <p:grpSpPr>
          <a:xfrm>
            <a:off x="87" y="12"/>
            <a:ext cx="750713" cy="750713"/>
            <a:chOff x="1190625" y="238125"/>
            <a:chExt cx="5238750" cy="5238750"/>
          </a:xfrm>
        </p:grpSpPr>
        <p:sp>
          <p:nvSpPr>
            <p:cNvPr id="83" name="Google Shape;83;p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3" showMasterSp="0">
  <p:cSld name="Cover Slide Option 1_1_1_1">
    <p:bg>
      <p:bgPr>
        <a:noFill/>
      </p:bgPr>
    </p:bg>
    <p:spTree>
      <p:nvGrpSpPr>
        <p:cNvPr id="87" name="Shape 87"/>
        <p:cNvGrpSpPr/>
        <p:nvPr/>
      </p:nvGrpSpPr>
      <p:grpSpPr>
        <a:xfrm>
          <a:off x="0" y="0"/>
          <a:ext cx="0" cy="0"/>
          <a:chOff x="0" y="0"/>
          <a:chExt cx="0" cy="0"/>
        </a:xfrm>
      </p:grpSpPr>
      <p:pic>
        <p:nvPicPr>
          <p:cNvPr id="88" name="Google Shape;88;p1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9" name="Google Shape;89;p10"/>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rgbClr val="FFFFFF"/>
              </a:buClr>
              <a:buSzPts val="4800"/>
              <a:buNone/>
              <a:defRPr sz="4800">
                <a:solidFill>
                  <a:srgbClr val="FFFFFF"/>
                </a:solidFill>
              </a:defRPr>
            </a:lvl1pPr>
            <a:lvl2pPr lvl="1"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algn="l">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90" name="Google Shape;90;p10"/>
          <p:cNvSpPr txBox="1"/>
          <p:nvPr>
            <p:ph idx="1" type="subTitle"/>
          </p:nvPr>
        </p:nvSpPr>
        <p:spPr>
          <a:xfrm>
            <a:off x="457200" y="3063240"/>
            <a:ext cx="7528800" cy="2307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500"/>
              <a:buNone/>
              <a:defRPr>
                <a:solidFill>
                  <a:srgbClr val="FFFFFF"/>
                </a:solidFill>
                <a:latin typeface="Roboto Light"/>
                <a:ea typeface="Roboto Light"/>
                <a:cs typeface="Roboto Light"/>
                <a:sym typeface="Roboto Light"/>
              </a:defRPr>
            </a:lvl1pPr>
            <a:lvl2pPr lvl="1" algn="l">
              <a:lnSpc>
                <a:spcPct val="115000"/>
              </a:lnSpc>
              <a:spcBef>
                <a:spcPts val="600"/>
              </a:spcBef>
              <a:spcAft>
                <a:spcPts val="0"/>
              </a:spcAft>
              <a:buSzPts val="500"/>
              <a:buNone/>
              <a:defRPr>
                <a:solidFill>
                  <a:srgbClr val="FFFFFF"/>
                </a:solidFill>
              </a:defRPr>
            </a:lvl2pPr>
            <a:lvl3pPr lvl="2" algn="l">
              <a:lnSpc>
                <a:spcPct val="115000"/>
              </a:lnSpc>
              <a:spcBef>
                <a:spcPts val="600"/>
              </a:spcBef>
              <a:spcAft>
                <a:spcPts val="0"/>
              </a:spcAft>
              <a:buSzPts val="500"/>
              <a:buNone/>
              <a:defRPr>
                <a:solidFill>
                  <a:srgbClr val="FFFFFF"/>
                </a:solidFill>
              </a:defRPr>
            </a:lvl3pPr>
            <a:lvl4pPr lvl="3" algn="l">
              <a:lnSpc>
                <a:spcPct val="115000"/>
              </a:lnSpc>
              <a:spcBef>
                <a:spcPts val="600"/>
              </a:spcBef>
              <a:spcAft>
                <a:spcPts val="0"/>
              </a:spcAft>
              <a:buSzPts val="500"/>
              <a:buNone/>
              <a:defRPr>
                <a:solidFill>
                  <a:srgbClr val="FFFFFF"/>
                </a:solidFill>
              </a:defRPr>
            </a:lvl4pPr>
            <a:lvl5pPr lvl="4" algn="l">
              <a:lnSpc>
                <a:spcPct val="115000"/>
              </a:lnSpc>
              <a:spcBef>
                <a:spcPts val="600"/>
              </a:spcBef>
              <a:spcAft>
                <a:spcPts val="0"/>
              </a:spcAft>
              <a:buSzPts val="500"/>
              <a:buNone/>
              <a:defRPr>
                <a:solidFill>
                  <a:srgbClr val="FFFFFF"/>
                </a:solidFill>
              </a:defRPr>
            </a:lvl5pPr>
            <a:lvl6pPr lvl="5" algn="l">
              <a:lnSpc>
                <a:spcPct val="115000"/>
              </a:lnSpc>
              <a:spcBef>
                <a:spcPts val="600"/>
              </a:spcBef>
              <a:spcAft>
                <a:spcPts val="0"/>
              </a:spcAft>
              <a:buSzPts val="500"/>
              <a:buNone/>
              <a:defRPr>
                <a:solidFill>
                  <a:srgbClr val="FFFFFF"/>
                </a:solidFill>
              </a:defRPr>
            </a:lvl6pPr>
            <a:lvl7pPr lvl="6" algn="l">
              <a:lnSpc>
                <a:spcPct val="115000"/>
              </a:lnSpc>
              <a:spcBef>
                <a:spcPts val="600"/>
              </a:spcBef>
              <a:spcAft>
                <a:spcPts val="0"/>
              </a:spcAft>
              <a:buSzPts val="500"/>
              <a:buNone/>
              <a:defRPr>
                <a:solidFill>
                  <a:srgbClr val="FFFFFF"/>
                </a:solidFill>
              </a:defRPr>
            </a:lvl7pPr>
            <a:lvl8pPr lvl="7" algn="l">
              <a:lnSpc>
                <a:spcPct val="115000"/>
              </a:lnSpc>
              <a:spcBef>
                <a:spcPts val="600"/>
              </a:spcBef>
              <a:spcAft>
                <a:spcPts val="0"/>
              </a:spcAft>
              <a:buSzPts val="500"/>
              <a:buNone/>
              <a:defRPr>
                <a:solidFill>
                  <a:srgbClr val="FFFFFF"/>
                </a:solidFill>
              </a:defRPr>
            </a:lvl8pPr>
            <a:lvl9pPr lvl="8" algn="l">
              <a:lnSpc>
                <a:spcPct val="115000"/>
              </a:lnSpc>
              <a:spcBef>
                <a:spcPts val="600"/>
              </a:spcBef>
              <a:spcAft>
                <a:spcPts val="600"/>
              </a:spcAft>
              <a:buSzPts val="500"/>
              <a:buNone/>
              <a:defRPr>
                <a:solidFill>
                  <a:srgbClr val="FFFFFF"/>
                </a:solidFill>
              </a:defRPr>
            </a:lvl9pPr>
          </a:lstStyle>
          <a:p/>
        </p:txBody>
      </p:sp>
      <p:grpSp>
        <p:nvGrpSpPr>
          <p:cNvPr id="91" name="Google Shape;91;p10"/>
          <p:cNvGrpSpPr/>
          <p:nvPr/>
        </p:nvGrpSpPr>
        <p:grpSpPr>
          <a:xfrm>
            <a:off x="87" y="12"/>
            <a:ext cx="750713" cy="750713"/>
            <a:chOff x="1190625" y="238125"/>
            <a:chExt cx="5238750" cy="5238750"/>
          </a:xfrm>
        </p:grpSpPr>
        <p:sp>
          <p:nvSpPr>
            <p:cNvPr id="92" name="Google Shape;92;p1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0"/>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0"/>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0"/>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theme" Target="../theme/theme3.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alpha val="0"/>
          </a:schemeClr>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b="0"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9pPr>
          </a:lstStyle>
          <a:p/>
        </p:txBody>
      </p:sp>
      <p:sp>
        <p:nvSpPr>
          <p:cNvPr id="7" name="Google Shape;7;p1"/>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2200"/>
              <a:buFont typeface="Roboto Slab"/>
              <a:buNone/>
              <a:defRPr b="0" i="0" sz="2200" u="none" cap="none" strike="noStrike">
                <a:solidFill>
                  <a:srgbClr val="000000"/>
                </a:solidFill>
                <a:latin typeface="Roboto Slab"/>
                <a:ea typeface="Roboto Slab"/>
                <a:cs typeface="Roboto Slab"/>
                <a:sym typeface="Roboto Slab"/>
              </a:defRPr>
            </a:lvl1pPr>
            <a:lvl2pPr lvl="1"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2pPr>
            <a:lvl3pPr lvl="2"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3pPr>
            <a:lvl4pPr lvl="3"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4pPr>
            <a:lvl5pPr lvl="4"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5pPr>
            <a:lvl6pPr lvl="5"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6pPr>
            <a:lvl7pPr lvl="6"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7pPr>
            <a:lvl8pPr lvl="7"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8pPr>
            <a:lvl9pPr lvl="8"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9pPr>
          </a:lstStyle>
          <a:p/>
        </p:txBody>
      </p:sp>
      <p:sp>
        <p:nvSpPr>
          <p:cNvPr id="8" name="Google Shape;8;p1"/>
          <p:cNvSpPr txBox="1"/>
          <p:nvPr>
            <p:ph idx="2" type="body"/>
          </p:nvPr>
        </p:nvSpPr>
        <p:spPr>
          <a:xfrm>
            <a:off x="457200" y="1316385"/>
            <a:ext cx="8229600" cy="31224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200"/>
              <a:buFont typeface="Roboto Light"/>
              <a:buNone/>
              <a:defRPr b="0" i="0" sz="1200" u="none" cap="none" strike="noStrike">
                <a:solidFill>
                  <a:srgbClr val="15152F"/>
                </a:solidFill>
                <a:latin typeface="Roboto Light"/>
                <a:ea typeface="Roboto Light"/>
                <a:cs typeface="Roboto Light"/>
                <a:sym typeface="Roboto Light"/>
              </a:defRPr>
            </a:lvl1pPr>
            <a:lvl2pPr indent="-292100" lvl="1" marL="9144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2pPr>
            <a:lvl3pPr indent="-292100" lvl="2" marL="13716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3pPr>
            <a:lvl4pPr indent="-292100" lvl="3" marL="18288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4pPr>
            <a:lvl5pPr indent="-292100" lvl="4" marL="22860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5pPr>
            <a:lvl6pPr indent="-292100" lvl="5" marL="27432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6pPr>
            <a:lvl7pPr indent="-292100" lvl="6" marL="32004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7pPr>
            <a:lvl8pPr indent="-292100" lvl="7" marL="36576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8pPr>
            <a:lvl9pPr indent="-292100" lvl="8" marL="4114800" marR="0" rtl="0" algn="l">
              <a:lnSpc>
                <a:spcPct val="100000"/>
              </a:lnSpc>
              <a:spcBef>
                <a:spcPts val="600"/>
              </a:spcBef>
              <a:spcAft>
                <a:spcPts val="60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9pPr>
          </a:lstStyle>
          <a:p/>
        </p:txBody>
      </p:sp>
      <p:sp>
        <p:nvSpPr>
          <p:cNvPr id="9" name="Google Shape;9;p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grpSp>
        <p:nvGrpSpPr>
          <p:cNvPr id="10" name="Google Shape;10;p1"/>
          <p:cNvGrpSpPr/>
          <p:nvPr/>
        </p:nvGrpSpPr>
        <p:grpSpPr>
          <a:xfrm>
            <a:off x="187035" y="185147"/>
            <a:ext cx="276082" cy="276082"/>
            <a:chOff x="1190625" y="238125"/>
            <a:chExt cx="5238750" cy="5238750"/>
          </a:xfrm>
        </p:grpSpPr>
        <p:sp>
          <p:nvSpPr>
            <p:cNvPr id="11" name="Google Shape;11;p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 name="Google Shape;15;p1"/>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CB2233"/>
                </a:solidFill>
                <a:latin typeface="Roboto"/>
                <a:ea typeface="Roboto"/>
                <a:cs typeface="Roboto"/>
                <a:sym typeface="Roboto"/>
              </a:rPr>
              <a:t>x</a:t>
            </a: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000000"/>
                </a:solidFill>
                <a:latin typeface="Roboto Light"/>
                <a:ea typeface="Roboto Light"/>
                <a:cs typeface="Roboto Light"/>
                <a:sym typeface="Roboto Light"/>
              </a:rPr>
              <a:t> </a:t>
            </a:r>
            <a:r>
              <a:rPr lang="en" sz="1000">
                <a:solidFill>
                  <a:srgbClr val="15152F"/>
                </a:solidFill>
                <a:latin typeface="Roboto Light"/>
                <a:ea typeface="Roboto Light"/>
                <a:cs typeface="Roboto Light"/>
                <a:sym typeface="Roboto Light"/>
              </a:rPr>
              <a:t>Contact Center Campaign</a:t>
            </a:r>
            <a:endParaRPr b="0" i="0" sz="1000" u="none" cap="none" strike="noStrike">
              <a:solidFill>
                <a:srgbClr val="76787B"/>
              </a:solidFill>
              <a:latin typeface="Roboto Light"/>
              <a:ea typeface="Roboto Light"/>
              <a:cs typeface="Roboto Light"/>
              <a:sym typeface="Roboto Light"/>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A4A3A4"/>
          </p15:clr>
        </p15:guide>
        <p15:guide id="2" orient="horz" pos="1620">
          <p15:clr>
            <a:srgbClr val="A4A3A4"/>
          </p15:clr>
        </p15:guide>
        <p15:guide id="3" pos="288">
          <p15:clr>
            <a:srgbClr val="A4A3A4"/>
          </p15:clr>
        </p15:guide>
        <p15:guide id="4" pos="5472">
          <p15:clr>
            <a:srgbClr val="A4A3A4"/>
          </p15:clr>
        </p15:guide>
        <p15:guide id="5" orient="horz" pos="324">
          <p15:clr>
            <a:srgbClr val="A4A3A4"/>
          </p15:clr>
        </p15:guide>
        <p15:guide id="6" orient="horz" pos="302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alpha val="0"/>
          </a:schemeClr>
        </a:solidFill>
      </p:bgPr>
    </p:bg>
    <p:spTree>
      <p:nvGrpSpPr>
        <p:cNvPr id="290" name="Shape 290"/>
        <p:cNvGrpSpPr/>
        <p:nvPr/>
      </p:nvGrpSpPr>
      <p:grpSpPr>
        <a:xfrm>
          <a:off x="0" y="0"/>
          <a:ext cx="0" cy="0"/>
          <a:chOff x="0" y="0"/>
          <a:chExt cx="0" cy="0"/>
        </a:xfrm>
      </p:grpSpPr>
      <p:sp>
        <p:nvSpPr>
          <p:cNvPr id="291" name="Google Shape;291;p29"/>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b="0"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b="0" i="0" sz="500" u="none" cap="none" strike="noStrike">
                <a:solidFill>
                  <a:srgbClr val="15152F"/>
                </a:solidFill>
                <a:latin typeface="Roboto Light"/>
                <a:ea typeface="Roboto Light"/>
                <a:cs typeface="Roboto Light"/>
                <a:sym typeface="Roboto Light"/>
              </a:defRPr>
            </a:lvl9pPr>
          </a:lstStyle>
          <a:p/>
        </p:txBody>
      </p:sp>
      <p:sp>
        <p:nvSpPr>
          <p:cNvPr id="292" name="Google Shape;292;p29"/>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2200"/>
              <a:buFont typeface="Roboto Slab"/>
              <a:buNone/>
              <a:defRPr b="0" i="0" sz="2200" u="none" cap="none" strike="noStrike">
                <a:solidFill>
                  <a:srgbClr val="000000"/>
                </a:solidFill>
                <a:latin typeface="Roboto Slab"/>
                <a:ea typeface="Roboto Slab"/>
                <a:cs typeface="Roboto Slab"/>
                <a:sym typeface="Roboto Slab"/>
              </a:defRPr>
            </a:lvl1pPr>
            <a:lvl2pPr lvl="1"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2pPr>
            <a:lvl3pPr lvl="2"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3pPr>
            <a:lvl4pPr lvl="3"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4pPr>
            <a:lvl5pPr lvl="4"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5pPr>
            <a:lvl6pPr lvl="5"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6pPr>
            <a:lvl7pPr lvl="6"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7pPr>
            <a:lvl8pPr lvl="7"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8pPr>
            <a:lvl9pPr lvl="8" marR="0" rtl="0" algn="l">
              <a:lnSpc>
                <a:spcPct val="100000"/>
              </a:lnSpc>
              <a:spcBef>
                <a:spcPts val="0"/>
              </a:spcBef>
              <a:spcAft>
                <a:spcPts val="0"/>
              </a:spcAft>
              <a:buClr>
                <a:srgbClr val="000000"/>
              </a:buClr>
              <a:buSzPts val="1100"/>
              <a:buFont typeface="Roboto Slab"/>
              <a:buNone/>
              <a:defRPr b="0" i="0" sz="1400" u="none" cap="none" strike="noStrike">
                <a:solidFill>
                  <a:srgbClr val="000000"/>
                </a:solidFill>
                <a:latin typeface="Roboto Slab"/>
                <a:ea typeface="Roboto Slab"/>
                <a:cs typeface="Roboto Slab"/>
                <a:sym typeface="Roboto Slab"/>
              </a:defRPr>
            </a:lvl9pPr>
          </a:lstStyle>
          <a:p/>
        </p:txBody>
      </p:sp>
      <p:sp>
        <p:nvSpPr>
          <p:cNvPr id="293" name="Google Shape;293;p29"/>
          <p:cNvSpPr txBox="1"/>
          <p:nvPr>
            <p:ph idx="2" type="body"/>
          </p:nvPr>
        </p:nvSpPr>
        <p:spPr>
          <a:xfrm>
            <a:off x="457200" y="1316385"/>
            <a:ext cx="8229600" cy="31224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200"/>
              <a:buFont typeface="Roboto Light"/>
              <a:buNone/>
              <a:defRPr b="0" i="0" sz="1200" u="none" cap="none" strike="noStrike">
                <a:solidFill>
                  <a:srgbClr val="15152F"/>
                </a:solidFill>
                <a:latin typeface="Roboto Light"/>
                <a:ea typeface="Roboto Light"/>
                <a:cs typeface="Roboto Light"/>
                <a:sym typeface="Roboto Light"/>
              </a:defRPr>
            </a:lvl1pPr>
            <a:lvl2pPr indent="-292100" lvl="1" marL="9144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2pPr>
            <a:lvl3pPr indent="-292100" lvl="2" marL="13716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3pPr>
            <a:lvl4pPr indent="-292100" lvl="3" marL="18288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4pPr>
            <a:lvl5pPr indent="-292100" lvl="4" marL="22860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5pPr>
            <a:lvl6pPr indent="-292100" lvl="5" marL="27432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6pPr>
            <a:lvl7pPr indent="-292100" lvl="6" marL="32004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7pPr>
            <a:lvl8pPr indent="-292100" lvl="7" marL="3657600" marR="0" rtl="0" algn="l">
              <a:lnSpc>
                <a:spcPct val="100000"/>
              </a:lnSpc>
              <a:spcBef>
                <a:spcPts val="600"/>
              </a:spcBef>
              <a:spcAft>
                <a:spcPts val="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8pPr>
            <a:lvl9pPr indent="-292100" lvl="8" marL="4114800" marR="0" rtl="0" algn="l">
              <a:lnSpc>
                <a:spcPct val="100000"/>
              </a:lnSpc>
              <a:spcBef>
                <a:spcPts val="600"/>
              </a:spcBef>
              <a:spcAft>
                <a:spcPts val="600"/>
              </a:spcAft>
              <a:buClr>
                <a:srgbClr val="15152F"/>
              </a:buClr>
              <a:buSzPts val="1000"/>
              <a:buFont typeface="Roboto Light"/>
              <a:buChar char="■"/>
              <a:defRPr b="0" i="0" sz="1000" u="none" cap="none" strike="noStrike">
                <a:solidFill>
                  <a:srgbClr val="15152F"/>
                </a:solidFill>
                <a:latin typeface="Roboto Light"/>
                <a:ea typeface="Roboto Light"/>
                <a:cs typeface="Roboto Light"/>
                <a:sym typeface="Roboto Light"/>
              </a:defRPr>
            </a:lvl9pPr>
          </a:lstStyle>
          <a:p/>
        </p:txBody>
      </p:sp>
      <p:sp>
        <p:nvSpPr>
          <p:cNvPr id="294" name="Google Shape;294;p29"/>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grpSp>
        <p:nvGrpSpPr>
          <p:cNvPr id="295" name="Google Shape;295;p29"/>
          <p:cNvGrpSpPr/>
          <p:nvPr/>
        </p:nvGrpSpPr>
        <p:grpSpPr>
          <a:xfrm>
            <a:off x="187035" y="185147"/>
            <a:ext cx="276082" cy="276082"/>
            <a:chOff x="1190625" y="238125"/>
            <a:chExt cx="5238750" cy="5238750"/>
          </a:xfrm>
        </p:grpSpPr>
        <p:sp>
          <p:nvSpPr>
            <p:cNvPr id="296" name="Google Shape;296;p2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2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2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2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0" name="Google Shape;300;p29"/>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CB2233"/>
                </a:solidFill>
                <a:latin typeface="Roboto"/>
                <a:ea typeface="Roboto"/>
                <a:cs typeface="Roboto"/>
                <a:sym typeface="Roboto"/>
              </a:rPr>
              <a:t>x</a:t>
            </a:r>
            <a:r>
              <a:rPr b="0" i="0" lang="en" sz="1000" u="none" cap="none" strike="noStrike">
                <a:solidFill>
                  <a:srgbClr val="CB2233"/>
                </a:solidFill>
                <a:latin typeface="Roboto Slab"/>
                <a:ea typeface="Roboto Slab"/>
                <a:cs typeface="Roboto Slab"/>
                <a:sym typeface="Roboto Slab"/>
              </a:rPr>
              <a:t>8</a:t>
            </a:r>
            <a:r>
              <a:rPr b="0" i="0" lang="en" sz="1000" u="none" cap="none" strike="noStrike">
                <a:solidFill>
                  <a:srgbClr val="000000"/>
                </a:solidFill>
                <a:latin typeface="Roboto Light"/>
                <a:ea typeface="Roboto Light"/>
                <a:cs typeface="Roboto Light"/>
                <a:sym typeface="Roboto Light"/>
              </a:rPr>
              <a:t> </a:t>
            </a:r>
            <a:r>
              <a:rPr b="0" i="0" lang="en" sz="1000" u="none" cap="none" strike="noStrike">
                <a:solidFill>
                  <a:srgbClr val="15152F"/>
                </a:solidFill>
                <a:latin typeface="Roboto Light"/>
                <a:ea typeface="Roboto Light"/>
                <a:cs typeface="Roboto Light"/>
                <a:sym typeface="Roboto Light"/>
              </a:rPr>
              <a:t>Your presentation title.</a:t>
            </a:r>
            <a:r>
              <a:rPr b="0" i="0" lang="en" sz="1000" u="none" cap="none" strike="noStrike">
                <a:solidFill>
                  <a:srgbClr val="000000"/>
                </a:solidFill>
                <a:latin typeface="Roboto Light"/>
                <a:ea typeface="Roboto Light"/>
                <a:cs typeface="Roboto Light"/>
                <a:sym typeface="Roboto Light"/>
              </a:rPr>
              <a:t> </a:t>
            </a:r>
            <a:endParaRPr b="0" i="0" sz="1000" u="none" cap="none" strike="noStrike">
              <a:solidFill>
                <a:srgbClr val="76787B"/>
              </a:solidFill>
              <a:latin typeface="Roboto Light"/>
              <a:ea typeface="Roboto Light"/>
              <a:cs typeface="Roboto Light"/>
              <a:sym typeface="Roboto Light"/>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A4A3A4"/>
          </p15:clr>
        </p15:guide>
        <p15:guide id="2" orient="horz" pos="1620">
          <p15:clr>
            <a:srgbClr val="A4A3A4"/>
          </p15:clr>
        </p15:guide>
        <p15:guide id="3" pos="288">
          <p15:clr>
            <a:srgbClr val="A4A3A4"/>
          </p15:clr>
        </p15:guide>
        <p15:guide id="4" pos="5472">
          <p15:clr>
            <a:srgbClr val="A4A3A4"/>
          </p15:clr>
        </p15:guide>
        <p15:guide id="5" orient="horz" pos="324">
          <p15:clr>
            <a:srgbClr val="A4A3A4"/>
          </p15:clr>
        </p15:guide>
        <p15:guide id="6" orient="horz" pos="3024">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46.png"/><Relationship Id="rId7"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52.png"/><Relationship Id="rId9" Type="http://schemas.openxmlformats.org/officeDocument/2006/relationships/image" Target="../media/image57.png"/><Relationship Id="rId5" Type="http://schemas.openxmlformats.org/officeDocument/2006/relationships/image" Target="../media/image51.png"/><Relationship Id="rId6" Type="http://schemas.openxmlformats.org/officeDocument/2006/relationships/image" Target="../media/image54.png"/><Relationship Id="rId7" Type="http://schemas.openxmlformats.org/officeDocument/2006/relationships/image" Target="../media/image56.png"/><Relationship Id="rId8" Type="http://schemas.openxmlformats.org/officeDocument/2006/relationships/image" Target="../media/image53.png"/><Relationship Id="rId11" Type="http://schemas.openxmlformats.org/officeDocument/2006/relationships/image" Target="../media/image61.png"/><Relationship Id="rId10" Type="http://schemas.openxmlformats.org/officeDocument/2006/relationships/image" Target="../media/image55.png"/><Relationship Id="rId13" Type="http://schemas.openxmlformats.org/officeDocument/2006/relationships/image" Target="../media/image60.png"/><Relationship Id="rId12" Type="http://schemas.openxmlformats.org/officeDocument/2006/relationships/image" Target="../media/image59.png"/><Relationship Id="rId15" Type="http://schemas.openxmlformats.org/officeDocument/2006/relationships/image" Target="../media/image58.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65.png"/><Relationship Id="rId9"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70.png"/><Relationship Id="rId7" Type="http://schemas.openxmlformats.org/officeDocument/2006/relationships/image" Target="../media/image35.png"/><Relationship Id="rId8" Type="http://schemas.openxmlformats.org/officeDocument/2006/relationships/image" Target="../media/image64.png"/><Relationship Id="rId11" Type="http://schemas.openxmlformats.org/officeDocument/2006/relationships/image" Target="../media/image76.png"/><Relationship Id="rId10" Type="http://schemas.openxmlformats.org/officeDocument/2006/relationships/image" Target="../media/image71.png"/><Relationship Id="rId13" Type="http://schemas.openxmlformats.org/officeDocument/2006/relationships/image" Target="../media/image68.png"/><Relationship Id="rId1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73.png"/><Relationship Id="rId5" Type="http://schemas.openxmlformats.org/officeDocument/2006/relationships/image" Target="../media/image26.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72.png"/><Relationship Id="rId11" Type="http://schemas.openxmlformats.org/officeDocument/2006/relationships/image" Target="../media/image69.png"/><Relationship Id="rId10" Type="http://schemas.openxmlformats.org/officeDocument/2006/relationships/image" Target="../media/image67.png"/><Relationship Id="rId13" Type="http://schemas.openxmlformats.org/officeDocument/2006/relationships/image" Target="../media/image75.png"/><Relationship Id="rId12" Type="http://schemas.openxmlformats.org/officeDocument/2006/relationships/image" Target="../media/image77.png"/><Relationship Id="rId15" Type="http://schemas.openxmlformats.org/officeDocument/2006/relationships/image" Target="../media/image74.png"/><Relationship Id="rId14"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78.png"/><Relationship Id="rId9" Type="http://schemas.openxmlformats.org/officeDocument/2006/relationships/image" Target="../media/image84.png"/><Relationship Id="rId5" Type="http://schemas.openxmlformats.org/officeDocument/2006/relationships/image" Target="../media/image101.png"/><Relationship Id="rId6" Type="http://schemas.openxmlformats.org/officeDocument/2006/relationships/image" Target="../media/image104.png"/><Relationship Id="rId7" Type="http://schemas.openxmlformats.org/officeDocument/2006/relationships/image" Target="../media/image38.png"/><Relationship Id="rId8" Type="http://schemas.openxmlformats.org/officeDocument/2006/relationships/image" Target="../media/image99.png"/><Relationship Id="rId11" Type="http://schemas.openxmlformats.org/officeDocument/2006/relationships/image" Target="../media/image42.png"/><Relationship Id="rId10" Type="http://schemas.openxmlformats.org/officeDocument/2006/relationships/image" Target="../media/image86.png"/><Relationship Id="rId13" Type="http://schemas.openxmlformats.org/officeDocument/2006/relationships/image" Target="../media/image100.png"/><Relationship Id="rId12" Type="http://schemas.openxmlformats.org/officeDocument/2006/relationships/image" Target="../media/image9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82.png"/><Relationship Id="rId9" Type="http://schemas.openxmlformats.org/officeDocument/2006/relationships/image" Target="../media/image85.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8.png"/><Relationship Id="rId8" Type="http://schemas.openxmlformats.org/officeDocument/2006/relationships/image" Target="../media/image83.png"/><Relationship Id="rId11" Type="http://schemas.openxmlformats.org/officeDocument/2006/relationships/image" Target="../media/image90.png"/><Relationship Id="rId10" Type="http://schemas.openxmlformats.org/officeDocument/2006/relationships/image" Target="../media/image87.png"/><Relationship Id="rId13" Type="http://schemas.openxmlformats.org/officeDocument/2006/relationships/image" Target="../media/image91.png"/><Relationship Id="rId12" Type="http://schemas.openxmlformats.org/officeDocument/2006/relationships/image" Target="../media/image92.png"/><Relationship Id="rId15" Type="http://schemas.openxmlformats.org/officeDocument/2006/relationships/image" Target="../media/image93.png"/><Relationship Id="rId14"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96.png"/><Relationship Id="rId9" Type="http://schemas.openxmlformats.org/officeDocument/2006/relationships/image" Target="../media/image97.png"/><Relationship Id="rId5" Type="http://schemas.openxmlformats.org/officeDocument/2006/relationships/image" Target="../media/image105.png"/><Relationship Id="rId6" Type="http://schemas.openxmlformats.org/officeDocument/2006/relationships/image" Target="../media/image94.png"/><Relationship Id="rId7" Type="http://schemas.openxmlformats.org/officeDocument/2006/relationships/image" Target="../media/image44.png"/><Relationship Id="rId8" Type="http://schemas.openxmlformats.org/officeDocument/2006/relationships/image" Target="../media/image102.png"/><Relationship Id="rId11" Type="http://schemas.openxmlformats.org/officeDocument/2006/relationships/image" Target="../media/image49.png"/><Relationship Id="rId10" Type="http://schemas.openxmlformats.org/officeDocument/2006/relationships/image" Target="../media/image95.png"/><Relationship Id="rId13" Type="http://schemas.openxmlformats.org/officeDocument/2006/relationships/image" Target="../media/image103.png"/><Relationship Id="rId12" Type="http://schemas.openxmlformats.org/officeDocument/2006/relationships/image" Target="../media/image1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8x8.com/8/work-remotely-v1-ec-research-collaborative-approach-to-your-contact-center-white-paper"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8x8.com/8/work-remotely-v1-adapting-to-a-remote-workforce-webinar"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8x8.com/8/work-remotely-v1-roi-uniting-unified-communications-contact-center-white-paper"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8x8.com/8/work-remotely-v1-engaging-a-remote-workforce-webinar" TargetMode="Externa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8x8.com/8/work-remotely-v1-8-contact-center-trends-to-watch-ebook" TargetMode="Externa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8x8.com/8/work-remotely-v1-thriving-as-a-remote-workforce-webinar"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hyperlink" Target="https://www.8x8.com/8/work-remotely-v1-roi-uniting-unified-communications-contact-center-white-paper" TargetMode="External"/><Relationship Id="rId9" Type="http://schemas.openxmlformats.org/officeDocument/2006/relationships/hyperlink" Target="https://www.8x8.com/8/work-remotely-v1-thriving-as-a-remote-workforce-webinar" TargetMode="External"/><Relationship Id="rId5" Type="http://schemas.openxmlformats.org/officeDocument/2006/relationships/hyperlink" Target="https://www.8x8.com/8/work-remotely-v1-adapting-to-a-remote-workforce-webinar" TargetMode="External"/><Relationship Id="rId6" Type="http://schemas.openxmlformats.org/officeDocument/2006/relationships/hyperlink" Target="https://www.8x8.com/8/work-remotely-v1-ec-research-collaborative-approach-to-your-contact-center-white-paper" TargetMode="External"/><Relationship Id="rId7" Type="http://schemas.openxmlformats.org/officeDocument/2006/relationships/hyperlink" Target="https://www.8x8.com/8/work-remotely-v1-engaging-a-remote-workforce-webinar" TargetMode="External"/><Relationship Id="rId8" Type="http://schemas.openxmlformats.org/officeDocument/2006/relationships/hyperlink" Target="https://www.8x8.com/8/work-remotely-v1-engaging-a-remote-workforce-webinar" TargetMode="External"/><Relationship Id="rId11" Type="http://schemas.openxmlformats.org/officeDocument/2006/relationships/hyperlink" Target="https://www.8x8.com/8/work-remotely-v1-8-contact-center-trends-to-watch-ebook" TargetMode="External"/><Relationship Id="rId10" Type="http://schemas.openxmlformats.org/officeDocument/2006/relationships/hyperlink" Target="https://www.8x8.com/8/work-remotely-v1-thriving-as-a-remote-workforce-webinar" TargetMode="External"/><Relationship Id="rId13" Type="http://schemas.openxmlformats.org/officeDocument/2006/relationships/image" Target="../media/image20.png"/><Relationship Id="rId12" Type="http://schemas.openxmlformats.org/officeDocument/2006/relationships/image" Target="../media/image29.png"/><Relationship Id="rId15" Type="http://schemas.openxmlformats.org/officeDocument/2006/relationships/image" Target="../media/image22.png"/><Relationship Id="rId14" Type="http://schemas.openxmlformats.org/officeDocument/2006/relationships/image" Target="../media/image24.png"/><Relationship Id="rId17" Type="http://schemas.openxmlformats.org/officeDocument/2006/relationships/image" Target="../media/image19.png"/><Relationship Id="rId16"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33.png"/><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57"/>
          <p:cNvSpPr txBox="1"/>
          <p:nvPr>
            <p:ph type="title"/>
          </p:nvPr>
        </p:nvSpPr>
        <p:spPr>
          <a:xfrm>
            <a:off x="457200" y="1793575"/>
            <a:ext cx="5709900" cy="6783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4800"/>
              <a:buNone/>
            </a:pPr>
            <a:r>
              <a:rPr lang="en"/>
              <a:t>8x8 Contact Center</a:t>
            </a:r>
            <a:endParaRPr/>
          </a:p>
        </p:txBody>
      </p:sp>
      <p:sp>
        <p:nvSpPr>
          <p:cNvPr id="580" name="Google Shape;580;p57"/>
          <p:cNvSpPr txBox="1"/>
          <p:nvPr>
            <p:ph idx="1" type="subTitle"/>
          </p:nvPr>
        </p:nvSpPr>
        <p:spPr>
          <a:xfrm>
            <a:off x="457200" y="2471875"/>
            <a:ext cx="2380800" cy="333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500"/>
              <a:buNone/>
            </a:pPr>
            <a:r>
              <a:rPr lang="en">
                <a:solidFill>
                  <a:schemeClr val="lt1"/>
                </a:solidFill>
              </a:rPr>
              <a:t>Partner Implementation Guide</a:t>
            </a:r>
            <a:endParaRPr>
              <a:solidFill>
                <a:schemeClr val="lt1"/>
              </a:solidFill>
            </a:endParaRPr>
          </a:p>
          <a:p>
            <a:pPr indent="0" lvl="0" marL="0" rtl="0" algn="l">
              <a:lnSpc>
                <a:spcPct val="115000"/>
              </a:lnSpc>
              <a:spcBef>
                <a:spcPts val="600"/>
              </a:spcBef>
              <a:spcAft>
                <a:spcPts val="600"/>
              </a:spcAft>
              <a:buSzPts val="500"/>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66"/>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cxnSp>
        <p:nvCxnSpPr>
          <p:cNvPr id="700" name="Google Shape;700;p66"/>
          <p:cNvCxnSpPr/>
          <p:nvPr/>
        </p:nvCxnSpPr>
        <p:spPr>
          <a:xfrm flipH="1" rot="10800000">
            <a:off x="3732063" y="407522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701" name="Google Shape;701;p66"/>
          <p:cNvCxnSpPr/>
          <p:nvPr/>
        </p:nvCxnSpPr>
        <p:spPr>
          <a:xfrm flipH="1" rot="10800000">
            <a:off x="3732063" y="2885663"/>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702" name="Google Shape;702;p66"/>
          <p:cNvCxnSpPr/>
          <p:nvPr/>
        </p:nvCxnSpPr>
        <p:spPr>
          <a:xfrm flipH="1" rot="10800000">
            <a:off x="3732075" y="1696113"/>
            <a:ext cx="450600" cy="1500"/>
          </a:xfrm>
          <a:prstGeom prst="straightConnector1">
            <a:avLst/>
          </a:prstGeom>
          <a:noFill/>
          <a:ln cap="flat" cmpd="sng" w="9525">
            <a:solidFill>
              <a:srgbClr val="CB2233"/>
            </a:solidFill>
            <a:prstDash val="solid"/>
            <a:round/>
            <a:headEnd len="sm" w="sm" type="none"/>
            <a:tailEnd len="med" w="med" type="triangle"/>
          </a:ln>
        </p:spPr>
      </p:cxnSp>
      <p:sp>
        <p:nvSpPr>
          <p:cNvPr id="703" name="Google Shape;703;p66"/>
          <p:cNvSpPr txBox="1"/>
          <p:nvPr>
            <p:ph type="title"/>
          </p:nvPr>
        </p:nvSpPr>
        <p:spPr>
          <a:xfrm>
            <a:off x="586875" y="487225"/>
            <a:ext cx="60336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000"/>
              <a:t>Email - Touch 7 - Engaging a Remote Workforce</a:t>
            </a:r>
            <a:endParaRPr sz="2000"/>
          </a:p>
        </p:txBody>
      </p:sp>
      <p:pic>
        <p:nvPicPr>
          <p:cNvPr id="704" name="Google Shape;704;p66"/>
          <p:cNvPicPr preferRelativeResize="0"/>
          <p:nvPr/>
        </p:nvPicPr>
        <p:blipFill>
          <a:blip r:embed="rId3">
            <a:alphaModFix/>
          </a:blip>
          <a:stretch>
            <a:fillRect/>
          </a:stretch>
        </p:blipFill>
        <p:spPr>
          <a:xfrm>
            <a:off x="4231950" y="2303060"/>
            <a:ext cx="2261027" cy="1129389"/>
          </a:xfrm>
          <a:prstGeom prst="rect">
            <a:avLst/>
          </a:prstGeom>
          <a:noFill/>
          <a:ln cap="flat" cmpd="sng" w="9525">
            <a:solidFill>
              <a:srgbClr val="F3F3F3"/>
            </a:solidFill>
            <a:prstDash val="solid"/>
            <a:round/>
            <a:headEnd len="sm" w="sm" type="none"/>
            <a:tailEnd len="sm" w="sm" type="none"/>
          </a:ln>
        </p:spPr>
      </p:pic>
      <p:pic>
        <p:nvPicPr>
          <p:cNvPr id="705" name="Google Shape;705;p66"/>
          <p:cNvPicPr preferRelativeResize="0"/>
          <p:nvPr/>
        </p:nvPicPr>
        <p:blipFill>
          <a:blip r:embed="rId4">
            <a:alphaModFix/>
          </a:blip>
          <a:stretch>
            <a:fillRect/>
          </a:stretch>
        </p:blipFill>
        <p:spPr>
          <a:xfrm>
            <a:off x="4231950" y="1085375"/>
            <a:ext cx="2261025" cy="1182038"/>
          </a:xfrm>
          <a:prstGeom prst="rect">
            <a:avLst/>
          </a:prstGeom>
          <a:noFill/>
          <a:ln cap="flat" cmpd="sng" w="9525">
            <a:solidFill>
              <a:srgbClr val="F3F3F3"/>
            </a:solidFill>
            <a:prstDash val="solid"/>
            <a:round/>
            <a:headEnd len="sm" w="sm" type="none"/>
            <a:tailEnd len="sm" w="sm" type="none"/>
          </a:ln>
        </p:spPr>
      </p:pic>
      <p:pic>
        <p:nvPicPr>
          <p:cNvPr id="706" name="Google Shape;706;p66"/>
          <p:cNvPicPr preferRelativeResize="0"/>
          <p:nvPr/>
        </p:nvPicPr>
        <p:blipFill>
          <a:blip r:embed="rId5">
            <a:alphaModFix/>
          </a:blip>
          <a:stretch>
            <a:fillRect/>
          </a:stretch>
        </p:blipFill>
        <p:spPr>
          <a:xfrm>
            <a:off x="4231950" y="3468067"/>
            <a:ext cx="2261028" cy="1179509"/>
          </a:xfrm>
          <a:prstGeom prst="rect">
            <a:avLst/>
          </a:prstGeom>
          <a:noFill/>
          <a:ln cap="flat" cmpd="sng" w="9525">
            <a:solidFill>
              <a:srgbClr val="F3F3F3"/>
            </a:solidFill>
            <a:prstDash val="solid"/>
            <a:round/>
            <a:headEnd len="sm" w="sm" type="none"/>
            <a:tailEnd len="sm" w="sm" type="none"/>
          </a:ln>
        </p:spPr>
      </p:pic>
      <p:pic>
        <p:nvPicPr>
          <p:cNvPr id="707" name="Google Shape;707;p66"/>
          <p:cNvPicPr preferRelativeResize="0"/>
          <p:nvPr/>
        </p:nvPicPr>
        <p:blipFill>
          <a:blip r:embed="rId6">
            <a:alphaModFix/>
          </a:blip>
          <a:stretch>
            <a:fillRect/>
          </a:stretch>
        </p:blipFill>
        <p:spPr>
          <a:xfrm>
            <a:off x="586875" y="1055483"/>
            <a:ext cx="3095926" cy="3592092"/>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67"/>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cxnSp>
        <p:nvCxnSpPr>
          <p:cNvPr id="713" name="Google Shape;713;p67"/>
          <p:cNvCxnSpPr/>
          <p:nvPr/>
        </p:nvCxnSpPr>
        <p:spPr>
          <a:xfrm flipH="1" rot="10800000">
            <a:off x="3599213" y="4310850"/>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714" name="Google Shape;714;p67"/>
          <p:cNvCxnSpPr/>
          <p:nvPr/>
        </p:nvCxnSpPr>
        <p:spPr>
          <a:xfrm flipH="1" rot="10800000">
            <a:off x="3637301" y="335352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715" name="Google Shape;715;p67"/>
          <p:cNvCxnSpPr/>
          <p:nvPr/>
        </p:nvCxnSpPr>
        <p:spPr>
          <a:xfrm flipH="1" rot="10800000">
            <a:off x="3637313" y="245717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716" name="Google Shape;716;p67"/>
          <p:cNvCxnSpPr/>
          <p:nvPr/>
        </p:nvCxnSpPr>
        <p:spPr>
          <a:xfrm flipH="1" rot="10800000">
            <a:off x="3637300" y="1598863"/>
            <a:ext cx="450600" cy="1500"/>
          </a:xfrm>
          <a:prstGeom prst="straightConnector1">
            <a:avLst/>
          </a:prstGeom>
          <a:noFill/>
          <a:ln cap="flat" cmpd="sng" w="9525">
            <a:solidFill>
              <a:srgbClr val="CB2233"/>
            </a:solidFill>
            <a:prstDash val="solid"/>
            <a:round/>
            <a:headEnd len="sm" w="sm" type="none"/>
            <a:tailEnd len="med" w="med" type="triangle"/>
          </a:ln>
        </p:spPr>
      </p:cxnSp>
      <p:sp>
        <p:nvSpPr>
          <p:cNvPr id="717" name="Google Shape;717;p67"/>
          <p:cNvSpPr txBox="1"/>
          <p:nvPr>
            <p:ph type="title"/>
          </p:nvPr>
        </p:nvSpPr>
        <p:spPr>
          <a:xfrm>
            <a:off x="457200" y="514350"/>
            <a:ext cx="76233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000"/>
              <a:t>Email - Touch 8 - Contact Center Trends to Watch in 2020</a:t>
            </a:r>
            <a:endParaRPr sz="2000"/>
          </a:p>
        </p:txBody>
      </p:sp>
      <p:pic>
        <p:nvPicPr>
          <p:cNvPr id="718" name="Google Shape;718;p67"/>
          <p:cNvPicPr preferRelativeResize="0"/>
          <p:nvPr/>
        </p:nvPicPr>
        <p:blipFill rotWithShape="1">
          <a:blip r:embed="rId3">
            <a:alphaModFix/>
          </a:blip>
          <a:srcRect b="0" l="0" r="0" t="0"/>
          <a:stretch/>
        </p:blipFill>
        <p:spPr>
          <a:xfrm>
            <a:off x="4173900" y="1057600"/>
            <a:ext cx="1778499" cy="887475"/>
          </a:xfrm>
          <a:prstGeom prst="rect">
            <a:avLst/>
          </a:prstGeom>
          <a:noFill/>
          <a:ln cap="flat" cmpd="sng" w="9525">
            <a:solidFill>
              <a:srgbClr val="F3F3F3"/>
            </a:solidFill>
            <a:prstDash val="solid"/>
            <a:round/>
            <a:headEnd len="sm" w="sm" type="none"/>
            <a:tailEnd len="sm" w="sm" type="none"/>
          </a:ln>
        </p:spPr>
      </p:pic>
      <p:pic>
        <p:nvPicPr>
          <p:cNvPr id="719" name="Google Shape;719;p67"/>
          <p:cNvPicPr preferRelativeResize="0"/>
          <p:nvPr/>
        </p:nvPicPr>
        <p:blipFill rotWithShape="1">
          <a:blip r:embed="rId4">
            <a:alphaModFix/>
          </a:blip>
          <a:srcRect b="0" l="0" r="0" t="0"/>
          <a:stretch/>
        </p:blipFill>
        <p:spPr>
          <a:xfrm>
            <a:off x="4173900" y="1951813"/>
            <a:ext cx="1778500" cy="884859"/>
          </a:xfrm>
          <a:prstGeom prst="rect">
            <a:avLst/>
          </a:prstGeom>
          <a:noFill/>
          <a:ln cap="flat" cmpd="sng" w="9525">
            <a:solidFill>
              <a:srgbClr val="F3F3F3"/>
            </a:solidFill>
            <a:prstDash val="solid"/>
            <a:round/>
            <a:headEnd len="sm" w="sm" type="none"/>
            <a:tailEnd len="sm" w="sm" type="none"/>
          </a:ln>
        </p:spPr>
      </p:pic>
      <p:pic>
        <p:nvPicPr>
          <p:cNvPr id="720" name="Google Shape;720;p67"/>
          <p:cNvPicPr preferRelativeResize="0"/>
          <p:nvPr/>
        </p:nvPicPr>
        <p:blipFill rotWithShape="1">
          <a:blip r:embed="rId5">
            <a:alphaModFix/>
          </a:blip>
          <a:srcRect b="0" l="0" r="0" t="0"/>
          <a:stretch/>
        </p:blipFill>
        <p:spPr>
          <a:xfrm>
            <a:off x="4173901" y="2859475"/>
            <a:ext cx="1778501" cy="886652"/>
          </a:xfrm>
          <a:prstGeom prst="rect">
            <a:avLst/>
          </a:prstGeom>
          <a:noFill/>
          <a:ln>
            <a:noFill/>
          </a:ln>
        </p:spPr>
      </p:pic>
      <p:pic>
        <p:nvPicPr>
          <p:cNvPr id="721" name="Google Shape;721;p67"/>
          <p:cNvPicPr preferRelativeResize="0"/>
          <p:nvPr/>
        </p:nvPicPr>
        <p:blipFill rotWithShape="1">
          <a:blip r:embed="rId6">
            <a:alphaModFix/>
          </a:blip>
          <a:srcRect b="0" l="0" r="0" t="0"/>
          <a:stretch/>
        </p:blipFill>
        <p:spPr>
          <a:xfrm>
            <a:off x="4173900" y="3768925"/>
            <a:ext cx="1778500" cy="887513"/>
          </a:xfrm>
          <a:prstGeom prst="rect">
            <a:avLst/>
          </a:prstGeom>
          <a:noFill/>
          <a:ln cap="flat" cmpd="sng" w="9525">
            <a:solidFill>
              <a:srgbClr val="F3F3F3"/>
            </a:solidFill>
            <a:prstDash val="solid"/>
            <a:round/>
            <a:headEnd len="sm" w="sm" type="none"/>
            <a:tailEnd len="sm" w="sm" type="none"/>
          </a:ln>
        </p:spPr>
      </p:pic>
      <p:pic>
        <p:nvPicPr>
          <p:cNvPr id="722" name="Google Shape;722;p67"/>
          <p:cNvPicPr preferRelativeResize="0"/>
          <p:nvPr/>
        </p:nvPicPr>
        <p:blipFill>
          <a:blip r:embed="rId7">
            <a:alphaModFix/>
          </a:blip>
          <a:stretch>
            <a:fillRect/>
          </a:stretch>
        </p:blipFill>
        <p:spPr>
          <a:xfrm>
            <a:off x="419100" y="1056686"/>
            <a:ext cx="3132225" cy="3561726"/>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68"/>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cxnSp>
        <p:nvCxnSpPr>
          <p:cNvPr id="728" name="Google Shape;728;p68"/>
          <p:cNvCxnSpPr/>
          <p:nvPr/>
        </p:nvCxnSpPr>
        <p:spPr>
          <a:xfrm flipH="1" rot="10800000">
            <a:off x="3886213" y="4339000"/>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729" name="Google Shape;729;p68"/>
          <p:cNvCxnSpPr/>
          <p:nvPr/>
        </p:nvCxnSpPr>
        <p:spPr>
          <a:xfrm flipH="1" rot="10800000">
            <a:off x="3886225" y="3017550"/>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730" name="Google Shape;730;p68"/>
          <p:cNvCxnSpPr/>
          <p:nvPr/>
        </p:nvCxnSpPr>
        <p:spPr>
          <a:xfrm flipH="1" rot="10800000">
            <a:off x="3886213" y="1696088"/>
            <a:ext cx="450600" cy="1500"/>
          </a:xfrm>
          <a:prstGeom prst="straightConnector1">
            <a:avLst/>
          </a:prstGeom>
          <a:noFill/>
          <a:ln cap="flat" cmpd="sng" w="9525">
            <a:solidFill>
              <a:srgbClr val="CB2233"/>
            </a:solidFill>
            <a:prstDash val="solid"/>
            <a:round/>
            <a:headEnd len="sm" w="sm" type="none"/>
            <a:tailEnd len="med" w="med" type="triangle"/>
          </a:ln>
        </p:spPr>
      </p:cxnSp>
      <p:sp>
        <p:nvSpPr>
          <p:cNvPr id="731" name="Google Shape;731;p68"/>
          <p:cNvSpPr txBox="1"/>
          <p:nvPr>
            <p:ph type="title"/>
          </p:nvPr>
        </p:nvSpPr>
        <p:spPr>
          <a:xfrm>
            <a:off x="586875" y="487225"/>
            <a:ext cx="63465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000"/>
              <a:t>Email - Touch 9 - Thriving as a Remote Workforce </a:t>
            </a:r>
            <a:endParaRPr sz="2000"/>
          </a:p>
        </p:txBody>
      </p:sp>
      <p:pic>
        <p:nvPicPr>
          <p:cNvPr id="732" name="Google Shape;732;p68"/>
          <p:cNvPicPr preferRelativeResize="0"/>
          <p:nvPr/>
        </p:nvPicPr>
        <p:blipFill>
          <a:blip r:embed="rId3">
            <a:alphaModFix/>
          </a:blip>
          <a:stretch>
            <a:fillRect/>
          </a:stretch>
        </p:blipFill>
        <p:spPr>
          <a:xfrm>
            <a:off x="4380775" y="2221238"/>
            <a:ext cx="2383427" cy="1246581"/>
          </a:xfrm>
          <a:prstGeom prst="rect">
            <a:avLst/>
          </a:prstGeom>
          <a:noFill/>
          <a:ln cap="flat" cmpd="sng" w="9525">
            <a:solidFill>
              <a:srgbClr val="F3F3F3"/>
            </a:solidFill>
            <a:prstDash val="solid"/>
            <a:round/>
            <a:headEnd len="sm" w="sm" type="none"/>
            <a:tailEnd len="sm" w="sm" type="none"/>
          </a:ln>
        </p:spPr>
      </p:pic>
      <p:pic>
        <p:nvPicPr>
          <p:cNvPr id="733" name="Google Shape;733;p68"/>
          <p:cNvPicPr preferRelativeResize="0"/>
          <p:nvPr/>
        </p:nvPicPr>
        <p:blipFill>
          <a:blip r:embed="rId4">
            <a:alphaModFix/>
          </a:blip>
          <a:stretch>
            <a:fillRect/>
          </a:stretch>
        </p:blipFill>
        <p:spPr>
          <a:xfrm>
            <a:off x="4380775" y="946825"/>
            <a:ext cx="2383422" cy="1246976"/>
          </a:xfrm>
          <a:prstGeom prst="rect">
            <a:avLst/>
          </a:prstGeom>
          <a:noFill/>
          <a:ln cap="flat" cmpd="sng" w="9525">
            <a:solidFill>
              <a:srgbClr val="F3F3F3"/>
            </a:solidFill>
            <a:prstDash val="solid"/>
            <a:round/>
            <a:headEnd len="sm" w="sm" type="none"/>
            <a:tailEnd len="sm" w="sm" type="none"/>
          </a:ln>
        </p:spPr>
      </p:pic>
      <p:pic>
        <p:nvPicPr>
          <p:cNvPr id="734" name="Google Shape;734;p68"/>
          <p:cNvPicPr preferRelativeResize="0"/>
          <p:nvPr/>
        </p:nvPicPr>
        <p:blipFill>
          <a:blip r:embed="rId5">
            <a:alphaModFix/>
          </a:blip>
          <a:stretch>
            <a:fillRect/>
          </a:stretch>
        </p:blipFill>
        <p:spPr>
          <a:xfrm>
            <a:off x="4378313" y="3495250"/>
            <a:ext cx="2388354" cy="1246976"/>
          </a:xfrm>
          <a:prstGeom prst="rect">
            <a:avLst/>
          </a:prstGeom>
          <a:noFill/>
          <a:ln cap="flat" cmpd="sng" w="9525">
            <a:solidFill>
              <a:srgbClr val="F3F3F3"/>
            </a:solidFill>
            <a:prstDash val="solid"/>
            <a:round/>
            <a:headEnd len="sm" w="sm" type="none"/>
            <a:tailEnd len="sm" w="sm" type="none"/>
          </a:ln>
        </p:spPr>
      </p:pic>
      <p:pic>
        <p:nvPicPr>
          <p:cNvPr id="735" name="Google Shape;735;p68"/>
          <p:cNvPicPr preferRelativeResize="0"/>
          <p:nvPr/>
        </p:nvPicPr>
        <p:blipFill>
          <a:blip r:embed="rId6">
            <a:alphaModFix/>
          </a:blip>
          <a:stretch>
            <a:fillRect/>
          </a:stretch>
        </p:blipFill>
        <p:spPr>
          <a:xfrm>
            <a:off x="620750" y="946825"/>
            <a:ext cx="3074535" cy="3754324"/>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69"/>
          <p:cNvSpPr txBox="1"/>
          <p:nvPr>
            <p:ph type="title"/>
          </p:nvPr>
        </p:nvSpPr>
        <p:spPr>
          <a:xfrm>
            <a:off x="4783975" y="2217225"/>
            <a:ext cx="3822900" cy="88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a:t>
            </a:r>
            <a:endParaRPr/>
          </a:p>
          <a:p>
            <a:pPr indent="0" lvl="0" marL="0" rtl="0" algn="l">
              <a:lnSpc>
                <a:spcPct val="100000"/>
              </a:lnSpc>
              <a:spcBef>
                <a:spcPts val="0"/>
              </a:spcBef>
              <a:spcAft>
                <a:spcPts val="0"/>
              </a:spcAft>
              <a:buSzPts val="2200"/>
              <a:buNone/>
            </a:pPr>
            <a:r>
              <a:rPr lang="en">
                <a:solidFill>
                  <a:schemeClr val="dk2"/>
                </a:solidFill>
              </a:rPr>
              <a:t>Campaign Creative</a:t>
            </a:r>
            <a:endParaRPr>
              <a:solidFill>
                <a:schemeClr val="dk2"/>
              </a:solidFill>
            </a:endParaRPr>
          </a:p>
        </p:txBody>
      </p:sp>
      <p:sp>
        <p:nvSpPr>
          <p:cNvPr id="741" name="Google Shape;741;p69"/>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Google Shape;746;p70"/>
          <p:cNvSpPr txBox="1"/>
          <p:nvPr>
            <p:ph type="title"/>
          </p:nvPr>
        </p:nvSpPr>
        <p:spPr>
          <a:xfrm>
            <a:off x="457200" y="514350"/>
            <a:ext cx="80196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Creative Assets - Touch 4 - Proving the Value White Paper </a:t>
            </a:r>
            <a:endParaRPr/>
          </a:p>
        </p:txBody>
      </p:sp>
      <p:pic>
        <p:nvPicPr>
          <p:cNvPr id="747" name="Google Shape;747;p70"/>
          <p:cNvPicPr preferRelativeResize="0"/>
          <p:nvPr/>
        </p:nvPicPr>
        <p:blipFill rotWithShape="1">
          <a:blip r:embed="rId3">
            <a:alphaModFix/>
          </a:blip>
          <a:srcRect b="0" l="0" r="0" t="0"/>
          <a:stretch/>
        </p:blipFill>
        <p:spPr>
          <a:xfrm>
            <a:off x="350500" y="4661950"/>
            <a:ext cx="1623250" cy="207950"/>
          </a:xfrm>
          <a:prstGeom prst="rect">
            <a:avLst/>
          </a:prstGeom>
          <a:noFill/>
          <a:ln>
            <a:noFill/>
          </a:ln>
        </p:spPr>
      </p:pic>
      <p:pic>
        <p:nvPicPr>
          <p:cNvPr id="748" name="Google Shape;748;p70"/>
          <p:cNvPicPr preferRelativeResize="0"/>
          <p:nvPr/>
        </p:nvPicPr>
        <p:blipFill rotWithShape="1">
          <a:blip r:embed="rId4">
            <a:alphaModFix/>
          </a:blip>
          <a:srcRect b="0" l="0" r="0" t="0"/>
          <a:stretch/>
        </p:blipFill>
        <p:spPr>
          <a:xfrm>
            <a:off x="816412" y="1044714"/>
            <a:ext cx="1886826" cy="942475"/>
          </a:xfrm>
          <a:prstGeom prst="rect">
            <a:avLst/>
          </a:prstGeom>
          <a:noFill/>
          <a:ln cap="flat" cmpd="sng" w="9525">
            <a:solidFill>
              <a:srgbClr val="F3F3F3"/>
            </a:solidFill>
            <a:prstDash val="solid"/>
            <a:round/>
            <a:headEnd len="sm" w="sm" type="none"/>
            <a:tailEnd len="sm" w="sm" type="none"/>
          </a:ln>
        </p:spPr>
      </p:pic>
      <p:pic>
        <p:nvPicPr>
          <p:cNvPr id="749" name="Google Shape;749;p70"/>
          <p:cNvPicPr preferRelativeResize="0"/>
          <p:nvPr/>
        </p:nvPicPr>
        <p:blipFill rotWithShape="1">
          <a:blip r:embed="rId5">
            <a:alphaModFix/>
          </a:blip>
          <a:srcRect b="0" l="0" r="0" t="0"/>
          <a:stretch/>
        </p:blipFill>
        <p:spPr>
          <a:xfrm>
            <a:off x="812775" y="2057963"/>
            <a:ext cx="1890484" cy="942475"/>
          </a:xfrm>
          <a:prstGeom prst="rect">
            <a:avLst/>
          </a:prstGeom>
          <a:noFill/>
          <a:ln cap="flat" cmpd="sng" w="9525">
            <a:solidFill>
              <a:srgbClr val="F3F3F3"/>
            </a:solidFill>
            <a:prstDash val="solid"/>
            <a:round/>
            <a:headEnd len="sm" w="sm" type="none"/>
            <a:tailEnd len="sm" w="sm" type="none"/>
          </a:ln>
        </p:spPr>
      </p:pic>
      <p:pic>
        <p:nvPicPr>
          <p:cNvPr id="750" name="Google Shape;750;p70"/>
          <p:cNvPicPr preferRelativeResize="0"/>
          <p:nvPr/>
        </p:nvPicPr>
        <p:blipFill rotWithShape="1">
          <a:blip r:embed="rId6">
            <a:alphaModFix/>
          </a:blip>
          <a:srcRect b="0" l="0" r="0" t="0"/>
          <a:stretch/>
        </p:blipFill>
        <p:spPr>
          <a:xfrm>
            <a:off x="800550" y="3045587"/>
            <a:ext cx="1893303" cy="942475"/>
          </a:xfrm>
          <a:prstGeom prst="rect">
            <a:avLst/>
          </a:prstGeom>
          <a:noFill/>
          <a:ln>
            <a:noFill/>
          </a:ln>
        </p:spPr>
      </p:pic>
      <p:pic>
        <p:nvPicPr>
          <p:cNvPr id="751" name="Google Shape;751;p70"/>
          <p:cNvPicPr preferRelativeResize="0"/>
          <p:nvPr/>
        </p:nvPicPr>
        <p:blipFill rotWithShape="1">
          <a:blip r:embed="rId7">
            <a:alphaModFix/>
          </a:blip>
          <a:srcRect b="0" l="0" r="0" t="0"/>
          <a:stretch/>
        </p:blipFill>
        <p:spPr>
          <a:xfrm>
            <a:off x="811375" y="3988050"/>
            <a:ext cx="1893301" cy="945712"/>
          </a:xfrm>
          <a:prstGeom prst="rect">
            <a:avLst/>
          </a:prstGeom>
          <a:noFill/>
          <a:ln cap="flat" cmpd="sng" w="9525">
            <a:solidFill>
              <a:srgbClr val="F3F3F3"/>
            </a:solidFill>
            <a:prstDash val="solid"/>
            <a:round/>
            <a:headEnd len="sm" w="sm" type="none"/>
            <a:tailEnd len="sm" w="sm" type="none"/>
          </a:ln>
        </p:spPr>
      </p:pic>
      <p:pic>
        <p:nvPicPr>
          <p:cNvPr id="752" name="Google Shape;752;p70"/>
          <p:cNvPicPr preferRelativeResize="0"/>
          <p:nvPr/>
        </p:nvPicPr>
        <p:blipFill rotWithShape="1">
          <a:blip r:embed="rId8">
            <a:alphaModFix/>
          </a:blip>
          <a:srcRect b="0" l="0" r="0" t="0"/>
          <a:stretch/>
        </p:blipFill>
        <p:spPr>
          <a:xfrm>
            <a:off x="2754513" y="1026413"/>
            <a:ext cx="1385049" cy="1387607"/>
          </a:xfrm>
          <a:prstGeom prst="rect">
            <a:avLst/>
          </a:prstGeom>
          <a:noFill/>
          <a:ln>
            <a:noFill/>
          </a:ln>
        </p:spPr>
      </p:pic>
      <p:pic>
        <p:nvPicPr>
          <p:cNvPr id="753" name="Google Shape;753;p70"/>
          <p:cNvPicPr preferRelativeResize="0"/>
          <p:nvPr/>
        </p:nvPicPr>
        <p:blipFill rotWithShape="1">
          <a:blip r:embed="rId9">
            <a:alphaModFix/>
          </a:blip>
          <a:srcRect b="0" l="0" r="0" t="0"/>
          <a:stretch/>
        </p:blipFill>
        <p:spPr>
          <a:xfrm>
            <a:off x="2754537" y="2466475"/>
            <a:ext cx="1385025" cy="2467276"/>
          </a:xfrm>
          <a:prstGeom prst="rect">
            <a:avLst/>
          </a:prstGeom>
          <a:noFill/>
          <a:ln cap="flat" cmpd="sng" w="9525">
            <a:solidFill>
              <a:srgbClr val="F3F3F3"/>
            </a:solidFill>
            <a:prstDash val="solid"/>
            <a:round/>
            <a:headEnd len="sm" w="sm" type="none"/>
            <a:tailEnd len="sm" w="sm" type="none"/>
          </a:ln>
        </p:spPr>
      </p:pic>
      <p:pic>
        <p:nvPicPr>
          <p:cNvPr id="754" name="Google Shape;754;p70"/>
          <p:cNvPicPr preferRelativeResize="0"/>
          <p:nvPr/>
        </p:nvPicPr>
        <p:blipFill rotWithShape="1">
          <a:blip r:embed="rId10">
            <a:alphaModFix/>
          </a:blip>
          <a:srcRect b="0" l="0" r="0" t="0"/>
          <a:stretch/>
        </p:blipFill>
        <p:spPr>
          <a:xfrm>
            <a:off x="4190813" y="1028908"/>
            <a:ext cx="1385049" cy="1386329"/>
          </a:xfrm>
          <a:prstGeom prst="rect">
            <a:avLst/>
          </a:prstGeom>
          <a:noFill/>
          <a:ln cap="flat" cmpd="sng" w="9525">
            <a:solidFill>
              <a:srgbClr val="F3F3F3"/>
            </a:solidFill>
            <a:prstDash val="solid"/>
            <a:round/>
            <a:headEnd len="sm" w="sm" type="none"/>
            <a:tailEnd len="sm" w="sm" type="none"/>
          </a:ln>
        </p:spPr>
      </p:pic>
      <p:pic>
        <p:nvPicPr>
          <p:cNvPr id="755" name="Google Shape;755;p70"/>
          <p:cNvPicPr preferRelativeResize="0"/>
          <p:nvPr/>
        </p:nvPicPr>
        <p:blipFill rotWithShape="1">
          <a:blip r:embed="rId11">
            <a:alphaModFix/>
          </a:blip>
          <a:srcRect b="0" l="0" r="0" t="0"/>
          <a:stretch/>
        </p:blipFill>
        <p:spPr>
          <a:xfrm>
            <a:off x="4200236" y="2470187"/>
            <a:ext cx="1385025" cy="2459839"/>
          </a:xfrm>
          <a:prstGeom prst="rect">
            <a:avLst/>
          </a:prstGeom>
          <a:noFill/>
          <a:ln cap="flat" cmpd="sng" w="9525">
            <a:solidFill>
              <a:srgbClr val="F3F3F3"/>
            </a:solidFill>
            <a:prstDash val="solid"/>
            <a:round/>
            <a:headEnd len="sm" w="sm" type="none"/>
            <a:tailEnd len="sm" w="sm" type="none"/>
          </a:ln>
        </p:spPr>
      </p:pic>
      <p:pic>
        <p:nvPicPr>
          <p:cNvPr id="756" name="Google Shape;756;p70"/>
          <p:cNvPicPr preferRelativeResize="0"/>
          <p:nvPr/>
        </p:nvPicPr>
        <p:blipFill rotWithShape="1">
          <a:blip r:embed="rId12">
            <a:alphaModFix/>
          </a:blip>
          <a:srcRect b="0" l="0" r="0" t="0"/>
          <a:stretch/>
        </p:blipFill>
        <p:spPr>
          <a:xfrm>
            <a:off x="5627113" y="1024988"/>
            <a:ext cx="1385049" cy="1387626"/>
          </a:xfrm>
          <a:prstGeom prst="rect">
            <a:avLst/>
          </a:prstGeom>
          <a:noFill/>
          <a:ln cap="flat" cmpd="sng" w="9525">
            <a:solidFill>
              <a:srgbClr val="F3F3F3"/>
            </a:solidFill>
            <a:prstDash val="solid"/>
            <a:round/>
            <a:headEnd len="sm" w="sm" type="none"/>
            <a:tailEnd len="sm" w="sm" type="none"/>
          </a:ln>
        </p:spPr>
      </p:pic>
      <p:pic>
        <p:nvPicPr>
          <p:cNvPr id="757" name="Google Shape;757;p70"/>
          <p:cNvPicPr preferRelativeResize="0"/>
          <p:nvPr/>
        </p:nvPicPr>
        <p:blipFill rotWithShape="1">
          <a:blip r:embed="rId13">
            <a:alphaModFix/>
          </a:blip>
          <a:srcRect b="0" l="0" r="0" t="0"/>
          <a:stretch/>
        </p:blipFill>
        <p:spPr>
          <a:xfrm>
            <a:off x="5645953" y="2463670"/>
            <a:ext cx="1385024" cy="2472883"/>
          </a:xfrm>
          <a:prstGeom prst="rect">
            <a:avLst/>
          </a:prstGeom>
          <a:noFill/>
          <a:ln>
            <a:noFill/>
          </a:ln>
        </p:spPr>
      </p:pic>
      <p:pic>
        <p:nvPicPr>
          <p:cNvPr id="758" name="Google Shape;758;p70"/>
          <p:cNvPicPr preferRelativeResize="0"/>
          <p:nvPr/>
        </p:nvPicPr>
        <p:blipFill rotWithShape="1">
          <a:blip r:embed="rId14">
            <a:alphaModFix/>
          </a:blip>
          <a:srcRect b="0" l="0" r="0" t="0"/>
          <a:stretch/>
        </p:blipFill>
        <p:spPr>
          <a:xfrm>
            <a:off x="7063425" y="1025663"/>
            <a:ext cx="1385025" cy="1386294"/>
          </a:xfrm>
          <a:prstGeom prst="rect">
            <a:avLst/>
          </a:prstGeom>
          <a:noFill/>
          <a:ln cap="flat" cmpd="sng" w="9525">
            <a:solidFill>
              <a:srgbClr val="F3F3F3"/>
            </a:solidFill>
            <a:prstDash val="solid"/>
            <a:round/>
            <a:headEnd len="sm" w="sm" type="none"/>
            <a:tailEnd len="sm" w="sm" type="none"/>
          </a:ln>
        </p:spPr>
      </p:pic>
      <p:pic>
        <p:nvPicPr>
          <p:cNvPr id="759" name="Google Shape;759;p70"/>
          <p:cNvPicPr preferRelativeResize="0"/>
          <p:nvPr/>
        </p:nvPicPr>
        <p:blipFill rotWithShape="1">
          <a:blip r:embed="rId15">
            <a:alphaModFix/>
          </a:blip>
          <a:srcRect b="0" l="0" r="0" t="0"/>
          <a:stretch/>
        </p:blipFill>
        <p:spPr>
          <a:xfrm>
            <a:off x="7091675" y="2463662"/>
            <a:ext cx="1385024" cy="2472902"/>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71"/>
          <p:cNvSpPr txBox="1"/>
          <p:nvPr>
            <p:ph type="title"/>
          </p:nvPr>
        </p:nvSpPr>
        <p:spPr>
          <a:xfrm>
            <a:off x="457200" y="514350"/>
            <a:ext cx="85110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Creative Assets - Touch 5 - Adapting Webcast </a:t>
            </a:r>
            <a:endParaRPr/>
          </a:p>
        </p:txBody>
      </p:sp>
      <p:pic>
        <p:nvPicPr>
          <p:cNvPr id="765" name="Google Shape;765;p71"/>
          <p:cNvPicPr preferRelativeResize="0"/>
          <p:nvPr/>
        </p:nvPicPr>
        <p:blipFill rotWithShape="1">
          <a:blip r:embed="rId3">
            <a:alphaModFix/>
          </a:blip>
          <a:srcRect b="0" l="0" r="0" t="0"/>
          <a:stretch/>
        </p:blipFill>
        <p:spPr>
          <a:xfrm>
            <a:off x="350500" y="4661950"/>
            <a:ext cx="1623250" cy="207950"/>
          </a:xfrm>
          <a:prstGeom prst="rect">
            <a:avLst/>
          </a:prstGeom>
          <a:noFill/>
          <a:ln>
            <a:noFill/>
          </a:ln>
        </p:spPr>
      </p:pic>
      <p:pic>
        <p:nvPicPr>
          <p:cNvPr id="766" name="Google Shape;766;p71"/>
          <p:cNvPicPr preferRelativeResize="0"/>
          <p:nvPr/>
        </p:nvPicPr>
        <p:blipFill>
          <a:blip r:embed="rId4">
            <a:alphaModFix/>
          </a:blip>
          <a:stretch>
            <a:fillRect/>
          </a:stretch>
        </p:blipFill>
        <p:spPr>
          <a:xfrm>
            <a:off x="666125" y="1083126"/>
            <a:ext cx="2382726" cy="1339725"/>
          </a:xfrm>
          <a:prstGeom prst="rect">
            <a:avLst/>
          </a:prstGeom>
          <a:noFill/>
          <a:ln cap="flat" cmpd="sng" w="9525">
            <a:solidFill>
              <a:srgbClr val="F3F3F3"/>
            </a:solidFill>
            <a:prstDash val="solid"/>
            <a:round/>
            <a:headEnd len="sm" w="sm" type="none"/>
            <a:tailEnd len="sm" w="sm" type="none"/>
          </a:ln>
        </p:spPr>
      </p:pic>
      <p:pic>
        <p:nvPicPr>
          <p:cNvPr id="767" name="Google Shape;767;p71"/>
          <p:cNvPicPr preferRelativeResize="0"/>
          <p:nvPr/>
        </p:nvPicPr>
        <p:blipFill>
          <a:blip r:embed="rId5">
            <a:alphaModFix/>
          </a:blip>
          <a:stretch>
            <a:fillRect/>
          </a:stretch>
        </p:blipFill>
        <p:spPr>
          <a:xfrm>
            <a:off x="666125" y="2461675"/>
            <a:ext cx="1391274" cy="2515002"/>
          </a:xfrm>
          <a:prstGeom prst="rect">
            <a:avLst/>
          </a:prstGeom>
          <a:noFill/>
          <a:ln cap="flat" cmpd="sng" w="9525">
            <a:solidFill>
              <a:srgbClr val="F3F3F3"/>
            </a:solidFill>
            <a:prstDash val="solid"/>
            <a:round/>
            <a:headEnd len="sm" w="sm" type="none"/>
            <a:tailEnd len="sm" w="sm" type="none"/>
          </a:ln>
        </p:spPr>
      </p:pic>
      <p:pic>
        <p:nvPicPr>
          <p:cNvPr id="768" name="Google Shape;768;p71"/>
          <p:cNvPicPr preferRelativeResize="0"/>
          <p:nvPr/>
        </p:nvPicPr>
        <p:blipFill>
          <a:blip r:embed="rId6">
            <a:alphaModFix/>
          </a:blip>
          <a:stretch>
            <a:fillRect/>
          </a:stretch>
        </p:blipFill>
        <p:spPr>
          <a:xfrm>
            <a:off x="3089375" y="1084750"/>
            <a:ext cx="1339699" cy="1339724"/>
          </a:xfrm>
          <a:prstGeom prst="rect">
            <a:avLst/>
          </a:prstGeom>
          <a:noFill/>
          <a:ln cap="flat" cmpd="sng" w="9525">
            <a:solidFill>
              <a:srgbClr val="F3F3F3"/>
            </a:solidFill>
            <a:prstDash val="solid"/>
            <a:round/>
            <a:headEnd len="sm" w="sm" type="none"/>
            <a:tailEnd len="sm" w="sm" type="none"/>
          </a:ln>
        </p:spPr>
      </p:pic>
      <p:pic>
        <p:nvPicPr>
          <p:cNvPr id="769" name="Google Shape;769;p71"/>
          <p:cNvPicPr preferRelativeResize="0"/>
          <p:nvPr/>
        </p:nvPicPr>
        <p:blipFill>
          <a:blip r:embed="rId7">
            <a:alphaModFix/>
          </a:blip>
          <a:stretch>
            <a:fillRect/>
          </a:stretch>
        </p:blipFill>
        <p:spPr>
          <a:xfrm>
            <a:off x="2099000" y="2476200"/>
            <a:ext cx="2382725" cy="1187897"/>
          </a:xfrm>
          <a:prstGeom prst="rect">
            <a:avLst/>
          </a:prstGeom>
          <a:noFill/>
          <a:ln cap="flat" cmpd="sng" w="9525">
            <a:solidFill>
              <a:srgbClr val="F3F3F3"/>
            </a:solidFill>
            <a:prstDash val="solid"/>
            <a:round/>
            <a:headEnd len="sm" w="sm" type="none"/>
            <a:tailEnd len="sm" w="sm" type="none"/>
          </a:ln>
        </p:spPr>
      </p:pic>
      <p:pic>
        <p:nvPicPr>
          <p:cNvPr id="770" name="Google Shape;770;p71"/>
          <p:cNvPicPr preferRelativeResize="0"/>
          <p:nvPr/>
        </p:nvPicPr>
        <p:blipFill>
          <a:blip r:embed="rId8">
            <a:alphaModFix/>
          </a:blip>
          <a:stretch>
            <a:fillRect/>
          </a:stretch>
        </p:blipFill>
        <p:spPr>
          <a:xfrm>
            <a:off x="2099000" y="3715813"/>
            <a:ext cx="2382726" cy="1246982"/>
          </a:xfrm>
          <a:prstGeom prst="rect">
            <a:avLst/>
          </a:prstGeom>
          <a:noFill/>
          <a:ln cap="flat" cmpd="sng" w="9525">
            <a:solidFill>
              <a:srgbClr val="F3F3F3"/>
            </a:solidFill>
            <a:prstDash val="solid"/>
            <a:round/>
            <a:headEnd len="sm" w="sm" type="none"/>
            <a:tailEnd len="sm" w="sm" type="none"/>
          </a:ln>
        </p:spPr>
      </p:pic>
      <p:pic>
        <p:nvPicPr>
          <p:cNvPr id="771" name="Google Shape;771;p71"/>
          <p:cNvPicPr preferRelativeResize="0"/>
          <p:nvPr/>
        </p:nvPicPr>
        <p:blipFill>
          <a:blip r:embed="rId9">
            <a:alphaModFix/>
          </a:blip>
          <a:stretch>
            <a:fillRect/>
          </a:stretch>
        </p:blipFill>
        <p:spPr>
          <a:xfrm>
            <a:off x="4469600" y="1084753"/>
            <a:ext cx="2383276" cy="1339725"/>
          </a:xfrm>
          <a:prstGeom prst="rect">
            <a:avLst/>
          </a:prstGeom>
          <a:noFill/>
          <a:ln cap="flat" cmpd="sng" w="9525">
            <a:solidFill>
              <a:srgbClr val="F3F3F3"/>
            </a:solidFill>
            <a:prstDash val="solid"/>
            <a:round/>
            <a:headEnd len="sm" w="sm" type="none"/>
            <a:tailEnd len="sm" w="sm" type="none"/>
          </a:ln>
        </p:spPr>
      </p:pic>
      <p:pic>
        <p:nvPicPr>
          <p:cNvPr id="772" name="Google Shape;772;p71"/>
          <p:cNvPicPr preferRelativeResize="0"/>
          <p:nvPr/>
        </p:nvPicPr>
        <p:blipFill>
          <a:blip r:embed="rId10">
            <a:alphaModFix/>
          </a:blip>
          <a:stretch>
            <a:fillRect/>
          </a:stretch>
        </p:blipFill>
        <p:spPr>
          <a:xfrm>
            <a:off x="4523326" y="2475469"/>
            <a:ext cx="1391276" cy="2487330"/>
          </a:xfrm>
          <a:prstGeom prst="rect">
            <a:avLst/>
          </a:prstGeom>
          <a:noFill/>
          <a:ln cap="flat" cmpd="sng" w="9525">
            <a:solidFill>
              <a:srgbClr val="F3F3F3"/>
            </a:solidFill>
            <a:prstDash val="solid"/>
            <a:round/>
            <a:headEnd len="sm" w="sm" type="none"/>
            <a:tailEnd len="sm" w="sm" type="none"/>
          </a:ln>
        </p:spPr>
      </p:pic>
      <p:pic>
        <p:nvPicPr>
          <p:cNvPr id="773" name="Google Shape;773;p71"/>
          <p:cNvPicPr preferRelativeResize="0"/>
          <p:nvPr/>
        </p:nvPicPr>
        <p:blipFill>
          <a:blip r:embed="rId11">
            <a:alphaModFix/>
          </a:blip>
          <a:stretch>
            <a:fillRect/>
          </a:stretch>
        </p:blipFill>
        <p:spPr>
          <a:xfrm>
            <a:off x="6893400" y="1084750"/>
            <a:ext cx="1391275" cy="1391275"/>
          </a:xfrm>
          <a:prstGeom prst="rect">
            <a:avLst/>
          </a:prstGeom>
          <a:noFill/>
          <a:ln cap="flat" cmpd="sng" w="9525">
            <a:solidFill>
              <a:srgbClr val="F3F3F3"/>
            </a:solidFill>
            <a:prstDash val="solid"/>
            <a:round/>
            <a:headEnd len="sm" w="sm" type="none"/>
            <a:tailEnd len="sm" w="sm" type="none"/>
          </a:ln>
        </p:spPr>
      </p:pic>
      <p:pic>
        <p:nvPicPr>
          <p:cNvPr id="774" name="Google Shape;774;p71"/>
          <p:cNvPicPr preferRelativeResize="0"/>
          <p:nvPr/>
        </p:nvPicPr>
        <p:blipFill>
          <a:blip r:embed="rId12">
            <a:alphaModFix/>
          </a:blip>
          <a:stretch>
            <a:fillRect/>
          </a:stretch>
        </p:blipFill>
        <p:spPr>
          <a:xfrm>
            <a:off x="5956200" y="2489150"/>
            <a:ext cx="2368881" cy="1187900"/>
          </a:xfrm>
          <a:prstGeom prst="rect">
            <a:avLst/>
          </a:prstGeom>
          <a:noFill/>
          <a:ln cap="flat" cmpd="sng" w="9525">
            <a:solidFill>
              <a:srgbClr val="F3F3F3"/>
            </a:solidFill>
            <a:prstDash val="solid"/>
            <a:round/>
            <a:headEnd len="sm" w="sm" type="none"/>
            <a:tailEnd len="sm" w="sm" type="none"/>
          </a:ln>
        </p:spPr>
      </p:pic>
      <p:pic>
        <p:nvPicPr>
          <p:cNvPr id="775" name="Google Shape;775;p71"/>
          <p:cNvPicPr preferRelativeResize="0"/>
          <p:nvPr/>
        </p:nvPicPr>
        <p:blipFill>
          <a:blip r:embed="rId13">
            <a:alphaModFix/>
          </a:blip>
          <a:stretch>
            <a:fillRect/>
          </a:stretch>
        </p:blipFill>
        <p:spPr>
          <a:xfrm>
            <a:off x="5956200" y="3695392"/>
            <a:ext cx="2368875" cy="1239683"/>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72"/>
          <p:cNvSpPr txBox="1"/>
          <p:nvPr>
            <p:ph type="title"/>
          </p:nvPr>
        </p:nvSpPr>
        <p:spPr>
          <a:xfrm>
            <a:off x="457200" y="504300"/>
            <a:ext cx="80256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Creative Assets - Touch 6 - Uniting UC &amp; CC White Paper</a:t>
            </a:r>
            <a:endParaRPr/>
          </a:p>
        </p:txBody>
      </p:sp>
      <p:pic>
        <p:nvPicPr>
          <p:cNvPr id="781" name="Google Shape;781;p72"/>
          <p:cNvPicPr preferRelativeResize="0"/>
          <p:nvPr/>
        </p:nvPicPr>
        <p:blipFill rotWithShape="1">
          <a:blip r:embed="rId3">
            <a:alphaModFix/>
          </a:blip>
          <a:srcRect b="0" l="0" r="0" t="0"/>
          <a:stretch/>
        </p:blipFill>
        <p:spPr>
          <a:xfrm>
            <a:off x="350500" y="4661950"/>
            <a:ext cx="1623250" cy="207950"/>
          </a:xfrm>
          <a:prstGeom prst="rect">
            <a:avLst/>
          </a:prstGeom>
          <a:noFill/>
          <a:ln>
            <a:noFill/>
          </a:ln>
        </p:spPr>
      </p:pic>
      <p:pic>
        <p:nvPicPr>
          <p:cNvPr id="782" name="Google Shape;782;p72"/>
          <p:cNvPicPr preferRelativeResize="0"/>
          <p:nvPr/>
        </p:nvPicPr>
        <p:blipFill rotWithShape="1">
          <a:blip r:embed="rId4">
            <a:alphaModFix/>
          </a:blip>
          <a:srcRect b="0" l="0" r="0" t="0"/>
          <a:stretch/>
        </p:blipFill>
        <p:spPr>
          <a:xfrm>
            <a:off x="823050" y="992250"/>
            <a:ext cx="1867875" cy="976945"/>
          </a:xfrm>
          <a:prstGeom prst="rect">
            <a:avLst/>
          </a:prstGeom>
          <a:noFill/>
          <a:ln cap="flat" cmpd="sng" w="9525">
            <a:solidFill>
              <a:srgbClr val="F3F3F3"/>
            </a:solidFill>
            <a:prstDash val="solid"/>
            <a:round/>
            <a:headEnd len="sm" w="sm" type="none"/>
            <a:tailEnd len="sm" w="sm" type="none"/>
          </a:ln>
        </p:spPr>
      </p:pic>
      <p:pic>
        <p:nvPicPr>
          <p:cNvPr id="783" name="Google Shape;783;p72"/>
          <p:cNvPicPr preferRelativeResize="0"/>
          <p:nvPr/>
        </p:nvPicPr>
        <p:blipFill rotWithShape="1">
          <a:blip r:embed="rId5">
            <a:alphaModFix/>
          </a:blip>
          <a:srcRect b="0" l="0" r="0" t="0"/>
          <a:stretch/>
        </p:blipFill>
        <p:spPr>
          <a:xfrm>
            <a:off x="825500" y="1999950"/>
            <a:ext cx="1867874" cy="974506"/>
          </a:xfrm>
          <a:prstGeom prst="rect">
            <a:avLst/>
          </a:prstGeom>
          <a:noFill/>
          <a:ln cap="flat" cmpd="sng" w="9525">
            <a:solidFill>
              <a:srgbClr val="F3F3F3"/>
            </a:solidFill>
            <a:prstDash val="solid"/>
            <a:round/>
            <a:headEnd len="sm" w="sm" type="none"/>
            <a:tailEnd len="sm" w="sm" type="none"/>
          </a:ln>
        </p:spPr>
      </p:pic>
      <p:pic>
        <p:nvPicPr>
          <p:cNvPr id="784" name="Google Shape;784;p72"/>
          <p:cNvPicPr preferRelativeResize="0"/>
          <p:nvPr/>
        </p:nvPicPr>
        <p:blipFill rotWithShape="1">
          <a:blip r:embed="rId6">
            <a:alphaModFix/>
          </a:blip>
          <a:srcRect b="0" l="0" r="0" t="0"/>
          <a:stretch/>
        </p:blipFill>
        <p:spPr>
          <a:xfrm>
            <a:off x="825500" y="3005194"/>
            <a:ext cx="1867874" cy="974555"/>
          </a:xfrm>
          <a:prstGeom prst="rect">
            <a:avLst/>
          </a:prstGeom>
          <a:noFill/>
          <a:ln>
            <a:noFill/>
          </a:ln>
        </p:spPr>
      </p:pic>
      <p:pic>
        <p:nvPicPr>
          <p:cNvPr id="785" name="Google Shape;785;p72"/>
          <p:cNvPicPr preferRelativeResize="0"/>
          <p:nvPr/>
        </p:nvPicPr>
        <p:blipFill rotWithShape="1">
          <a:blip r:embed="rId7">
            <a:alphaModFix/>
          </a:blip>
          <a:srcRect b="0" l="0" r="0" t="0"/>
          <a:stretch/>
        </p:blipFill>
        <p:spPr>
          <a:xfrm>
            <a:off x="825500" y="4010500"/>
            <a:ext cx="1867875" cy="975349"/>
          </a:xfrm>
          <a:prstGeom prst="rect">
            <a:avLst/>
          </a:prstGeom>
          <a:noFill/>
          <a:ln cap="flat" cmpd="sng" w="9525">
            <a:solidFill>
              <a:srgbClr val="F3F3F3"/>
            </a:solidFill>
            <a:prstDash val="solid"/>
            <a:round/>
            <a:headEnd len="sm" w="sm" type="none"/>
            <a:tailEnd len="sm" w="sm" type="none"/>
          </a:ln>
        </p:spPr>
      </p:pic>
      <p:pic>
        <p:nvPicPr>
          <p:cNvPr id="786" name="Google Shape;786;p72"/>
          <p:cNvPicPr preferRelativeResize="0"/>
          <p:nvPr/>
        </p:nvPicPr>
        <p:blipFill rotWithShape="1">
          <a:blip r:embed="rId8">
            <a:alphaModFix/>
          </a:blip>
          <a:srcRect b="0" l="0" r="0" t="0"/>
          <a:stretch/>
        </p:blipFill>
        <p:spPr>
          <a:xfrm>
            <a:off x="5625475" y="990900"/>
            <a:ext cx="1409950" cy="1409950"/>
          </a:xfrm>
          <a:prstGeom prst="rect">
            <a:avLst/>
          </a:prstGeom>
          <a:noFill/>
          <a:ln cap="flat" cmpd="sng" w="9525">
            <a:solidFill>
              <a:srgbClr val="F3F3F3"/>
            </a:solidFill>
            <a:prstDash val="solid"/>
            <a:round/>
            <a:headEnd len="sm" w="sm" type="none"/>
            <a:tailEnd len="sm" w="sm" type="none"/>
          </a:ln>
        </p:spPr>
      </p:pic>
      <p:pic>
        <p:nvPicPr>
          <p:cNvPr id="787" name="Google Shape;787;p72"/>
          <p:cNvPicPr preferRelativeResize="0"/>
          <p:nvPr/>
        </p:nvPicPr>
        <p:blipFill rotWithShape="1">
          <a:blip r:embed="rId9">
            <a:alphaModFix/>
          </a:blip>
          <a:srcRect b="0" l="0" r="0" t="0"/>
          <a:stretch/>
        </p:blipFill>
        <p:spPr>
          <a:xfrm>
            <a:off x="2730775" y="992250"/>
            <a:ext cx="1409950" cy="1408626"/>
          </a:xfrm>
          <a:prstGeom prst="rect">
            <a:avLst/>
          </a:prstGeom>
          <a:noFill/>
          <a:ln>
            <a:noFill/>
          </a:ln>
        </p:spPr>
      </p:pic>
      <p:pic>
        <p:nvPicPr>
          <p:cNvPr id="788" name="Google Shape;788;p72"/>
          <p:cNvPicPr preferRelativeResize="0"/>
          <p:nvPr/>
        </p:nvPicPr>
        <p:blipFill rotWithShape="1">
          <a:blip r:embed="rId10">
            <a:alphaModFix/>
          </a:blip>
          <a:srcRect b="0" l="0" r="0" t="0"/>
          <a:stretch/>
        </p:blipFill>
        <p:spPr>
          <a:xfrm>
            <a:off x="7072825" y="990900"/>
            <a:ext cx="1409950" cy="1411295"/>
          </a:xfrm>
          <a:prstGeom prst="rect">
            <a:avLst/>
          </a:prstGeom>
          <a:noFill/>
          <a:ln cap="flat" cmpd="sng" w="9525">
            <a:solidFill>
              <a:srgbClr val="F3F3F3"/>
            </a:solidFill>
            <a:prstDash val="solid"/>
            <a:round/>
            <a:headEnd len="sm" w="sm" type="none"/>
            <a:tailEnd len="sm" w="sm" type="none"/>
          </a:ln>
        </p:spPr>
      </p:pic>
      <p:pic>
        <p:nvPicPr>
          <p:cNvPr id="789" name="Google Shape;789;p72"/>
          <p:cNvPicPr preferRelativeResize="0"/>
          <p:nvPr/>
        </p:nvPicPr>
        <p:blipFill rotWithShape="1">
          <a:blip r:embed="rId11">
            <a:alphaModFix/>
          </a:blip>
          <a:srcRect b="0" l="0" r="0" t="0"/>
          <a:stretch/>
        </p:blipFill>
        <p:spPr>
          <a:xfrm>
            <a:off x="4178125" y="990900"/>
            <a:ext cx="1409950" cy="1409950"/>
          </a:xfrm>
          <a:prstGeom prst="rect">
            <a:avLst/>
          </a:prstGeom>
          <a:noFill/>
          <a:ln cap="flat" cmpd="sng" w="9525">
            <a:solidFill>
              <a:srgbClr val="F3F3F3"/>
            </a:solidFill>
            <a:prstDash val="solid"/>
            <a:round/>
            <a:headEnd len="sm" w="sm" type="none"/>
            <a:tailEnd len="sm" w="sm" type="none"/>
          </a:ln>
        </p:spPr>
      </p:pic>
      <p:pic>
        <p:nvPicPr>
          <p:cNvPr id="790" name="Google Shape;790;p72"/>
          <p:cNvPicPr preferRelativeResize="0"/>
          <p:nvPr/>
        </p:nvPicPr>
        <p:blipFill rotWithShape="1">
          <a:blip r:embed="rId12">
            <a:alphaModFix/>
          </a:blip>
          <a:srcRect b="0" l="0" r="0" t="0"/>
          <a:stretch/>
        </p:blipFill>
        <p:spPr>
          <a:xfrm>
            <a:off x="4178125" y="2421625"/>
            <a:ext cx="1409939" cy="2516623"/>
          </a:xfrm>
          <a:prstGeom prst="rect">
            <a:avLst/>
          </a:prstGeom>
          <a:noFill/>
          <a:ln cap="flat" cmpd="sng" w="9525">
            <a:solidFill>
              <a:srgbClr val="F3F3F3"/>
            </a:solidFill>
            <a:prstDash val="solid"/>
            <a:round/>
            <a:headEnd len="sm" w="sm" type="none"/>
            <a:tailEnd len="sm" w="sm" type="none"/>
          </a:ln>
        </p:spPr>
      </p:pic>
      <p:pic>
        <p:nvPicPr>
          <p:cNvPr id="791" name="Google Shape;791;p72"/>
          <p:cNvPicPr preferRelativeResize="0"/>
          <p:nvPr/>
        </p:nvPicPr>
        <p:blipFill rotWithShape="1">
          <a:blip r:embed="rId13">
            <a:alphaModFix/>
          </a:blip>
          <a:srcRect b="0" l="0" r="0" t="0"/>
          <a:stretch/>
        </p:blipFill>
        <p:spPr>
          <a:xfrm>
            <a:off x="5625475" y="2422924"/>
            <a:ext cx="1409949" cy="2515020"/>
          </a:xfrm>
          <a:prstGeom prst="rect">
            <a:avLst/>
          </a:prstGeom>
          <a:noFill/>
          <a:ln>
            <a:noFill/>
          </a:ln>
        </p:spPr>
      </p:pic>
      <p:pic>
        <p:nvPicPr>
          <p:cNvPr id="792" name="Google Shape;792;p72"/>
          <p:cNvPicPr preferRelativeResize="0"/>
          <p:nvPr/>
        </p:nvPicPr>
        <p:blipFill rotWithShape="1">
          <a:blip r:embed="rId14">
            <a:alphaModFix/>
          </a:blip>
          <a:srcRect b="0" l="0" r="0" t="0"/>
          <a:stretch/>
        </p:blipFill>
        <p:spPr>
          <a:xfrm>
            <a:off x="7072825" y="2422775"/>
            <a:ext cx="1409950" cy="2515330"/>
          </a:xfrm>
          <a:prstGeom prst="rect">
            <a:avLst/>
          </a:prstGeom>
          <a:noFill/>
          <a:ln cap="flat" cmpd="sng" w="9525">
            <a:solidFill>
              <a:srgbClr val="F3F3F3"/>
            </a:solidFill>
            <a:prstDash val="solid"/>
            <a:round/>
            <a:headEnd len="sm" w="sm" type="none"/>
            <a:tailEnd len="sm" w="sm" type="none"/>
          </a:ln>
        </p:spPr>
      </p:pic>
      <p:pic>
        <p:nvPicPr>
          <p:cNvPr id="793" name="Google Shape;793;p72"/>
          <p:cNvPicPr preferRelativeResize="0"/>
          <p:nvPr/>
        </p:nvPicPr>
        <p:blipFill rotWithShape="1">
          <a:blip r:embed="rId15">
            <a:alphaModFix/>
          </a:blip>
          <a:srcRect b="0" l="0" r="0" t="0"/>
          <a:stretch/>
        </p:blipFill>
        <p:spPr>
          <a:xfrm>
            <a:off x="2730775" y="2422925"/>
            <a:ext cx="1409950" cy="2514017"/>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7" name="Shape 797"/>
        <p:cNvGrpSpPr/>
        <p:nvPr/>
      </p:nvGrpSpPr>
      <p:grpSpPr>
        <a:xfrm>
          <a:off x="0" y="0"/>
          <a:ext cx="0" cy="0"/>
          <a:chOff x="0" y="0"/>
          <a:chExt cx="0" cy="0"/>
        </a:xfrm>
      </p:grpSpPr>
      <p:sp>
        <p:nvSpPr>
          <p:cNvPr id="798" name="Google Shape;798;p73"/>
          <p:cNvSpPr txBox="1"/>
          <p:nvPr>
            <p:ph type="title"/>
          </p:nvPr>
        </p:nvSpPr>
        <p:spPr>
          <a:xfrm>
            <a:off x="457200" y="514350"/>
            <a:ext cx="83262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Creative Assets - Touch 7 - Engaging Webcast </a:t>
            </a:r>
            <a:endParaRPr/>
          </a:p>
        </p:txBody>
      </p:sp>
      <p:pic>
        <p:nvPicPr>
          <p:cNvPr id="799" name="Google Shape;799;p73"/>
          <p:cNvPicPr preferRelativeResize="0"/>
          <p:nvPr/>
        </p:nvPicPr>
        <p:blipFill rotWithShape="1">
          <a:blip r:embed="rId3">
            <a:alphaModFix/>
          </a:blip>
          <a:srcRect b="0" l="0" r="0" t="0"/>
          <a:stretch/>
        </p:blipFill>
        <p:spPr>
          <a:xfrm>
            <a:off x="350500" y="4661950"/>
            <a:ext cx="1623250" cy="207950"/>
          </a:xfrm>
          <a:prstGeom prst="rect">
            <a:avLst/>
          </a:prstGeom>
          <a:noFill/>
          <a:ln>
            <a:noFill/>
          </a:ln>
        </p:spPr>
      </p:pic>
      <p:pic>
        <p:nvPicPr>
          <p:cNvPr id="800" name="Google Shape;800;p73"/>
          <p:cNvPicPr preferRelativeResize="0"/>
          <p:nvPr/>
        </p:nvPicPr>
        <p:blipFill>
          <a:blip r:embed="rId4">
            <a:alphaModFix/>
          </a:blip>
          <a:stretch>
            <a:fillRect/>
          </a:stretch>
        </p:blipFill>
        <p:spPr>
          <a:xfrm>
            <a:off x="758125" y="1106600"/>
            <a:ext cx="2503951" cy="1307925"/>
          </a:xfrm>
          <a:prstGeom prst="rect">
            <a:avLst/>
          </a:prstGeom>
          <a:noFill/>
          <a:ln cap="flat" cmpd="sng" w="9525">
            <a:solidFill>
              <a:srgbClr val="F3F3F3"/>
            </a:solidFill>
            <a:prstDash val="solid"/>
            <a:round/>
            <a:headEnd len="sm" w="sm" type="none"/>
            <a:tailEnd len="sm" w="sm" type="none"/>
          </a:ln>
        </p:spPr>
      </p:pic>
      <p:pic>
        <p:nvPicPr>
          <p:cNvPr id="801" name="Google Shape;801;p73"/>
          <p:cNvPicPr preferRelativeResize="0"/>
          <p:nvPr/>
        </p:nvPicPr>
        <p:blipFill>
          <a:blip r:embed="rId5">
            <a:alphaModFix/>
          </a:blip>
          <a:stretch>
            <a:fillRect/>
          </a:stretch>
        </p:blipFill>
        <p:spPr>
          <a:xfrm>
            <a:off x="758125" y="2460804"/>
            <a:ext cx="1433149" cy="2560626"/>
          </a:xfrm>
          <a:prstGeom prst="rect">
            <a:avLst/>
          </a:prstGeom>
          <a:noFill/>
          <a:ln cap="flat" cmpd="sng" w="9525">
            <a:solidFill>
              <a:srgbClr val="F3F3F3"/>
            </a:solidFill>
            <a:prstDash val="solid"/>
            <a:round/>
            <a:headEnd len="sm" w="sm" type="none"/>
            <a:tailEnd len="sm" w="sm" type="none"/>
          </a:ln>
        </p:spPr>
      </p:pic>
      <p:pic>
        <p:nvPicPr>
          <p:cNvPr id="802" name="Google Shape;802;p73"/>
          <p:cNvPicPr preferRelativeResize="0"/>
          <p:nvPr/>
        </p:nvPicPr>
        <p:blipFill>
          <a:blip r:embed="rId6">
            <a:alphaModFix/>
          </a:blip>
          <a:stretch>
            <a:fillRect/>
          </a:stretch>
        </p:blipFill>
        <p:spPr>
          <a:xfrm>
            <a:off x="3299825" y="1106588"/>
            <a:ext cx="1307345" cy="1307926"/>
          </a:xfrm>
          <a:prstGeom prst="rect">
            <a:avLst/>
          </a:prstGeom>
          <a:noFill/>
          <a:ln cap="flat" cmpd="sng" w="9525">
            <a:solidFill>
              <a:srgbClr val="F3F3F3"/>
            </a:solidFill>
            <a:prstDash val="solid"/>
            <a:round/>
            <a:headEnd len="sm" w="sm" type="none"/>
            <a:tailEnd len="sm" w="sm" type="none"/>
          </a:ln>
        </p:spPr>
      </p:pic>
      <p:pic>
        <p:nvPicPr>
          <p:cNvPr id="803" name="Google Shape;803;p73"/>
          <p:cNvPicPr preferRelativeResize="0"/>
          <p:nvPr/>
        </p:nvPicPr>
        <p:blipFill>
          <a:blip r:embed="rId7">
            <a:alphaModFix/>
          </a:blip>
          <a:stretch>
            <a:fillRect/>
          </a:stretch>
        </p:blipFill>
        <p:spPr>
          <a:xfrm>
            <a:off x="2244300" y="2460950"/>
            <a:ext cx="2327702" cy="1162674"/>
          </a:xfrm>
          <a:prstGeom prst="rect">
            <a:avLst/>
          </a:prstGeom>
          <a:noFill/>
          <a:ln cap="flat" cmpd="sng" w="9525">
            <a:solidFill>
              <a:srgbClr val="F3F3F3"/>
            </a:solidFill>
            <a:prstDash val="solid"/>
            <a:round/>
            <a:headEnd len="sm" w="sm" type="none"/>
            <a:tailEnd len="sm" w="sm" type="none"/>
          </a:ln>
        </p:spPr>
      </p:pic>
      <p:pic>
        <p:nvPicPr>
          <p:cNvPr id="804" name="Google Shape;804;p73"/>
          <p:cNvPicPr preferRelativeResize="0"/>
          <p:nvPr/>
        </p:nvPicPr>
        <p:blipFill>
          <a:blip r:embed="rId8">
            <a:alphaModFix/>
          </a:blip>
          <a:stretch>
            <a:fillRect/>
          </a:stretch>
        </p:blipFill>
        <p:spPr>
          <a:xfrm>
            <a:off x="2244300" y="3713500"/>
            <a:ext cx="2327698" cy="1307926"/>
          </a:xfrm>
          <a:prstGeom prst="rect">
            <a:avLst/>
          </a:prstGeom>
          <a:noFill/>
          <a:ln cap="flat" cmpd="sng" w="9525">
            <a:solidFill>
              <a:srgbClr val="F3F3F3"/>
            </a:solidFill>
            <a:prstDash val="solid"/>
            <a:round/>
            <a:headEnd len="sm" w="sm" type="none"/>
            <a:tailEnd len="sm" w="sm" type="none"/>
          </a:ln>
        </p:spPr>
      </p:pic>
      <p:pic>
        <p:nvPicPr>
          <p:cNvPr id="805" name="Google Shape;805;p73"/>
          <p:cNvPicPr preferRelativeResize="0"/>
          <p:nvPr/>
        </p:nvPicPr>
        <p:blipFill>
          <a:blip r:embed="rId9">
            <a:alphaModFix/>
          </a:blip>
          <a:stretch>
            <a:fillRect/>
          </a:stretch>
        </p:blipFill>
        <p:spPr>
          <a:xfrm>
            <a:off x="4644925" y="1091781"/>
            <a:ext cx="2503952" cy="1251332"/>
          </a:xfrm>
          <a:prstGeom prst="rect">
            <a:avLst/>
          </a:prstGeom>
          <a:noFill/>
          <a:ln cap="flat" cmpd="sng" w="9525">
            <a:solidFill>
              <a:srgbClr val="F3F3F3"/>
            </a:solidFill>
            <a:prstDash val="solid"/>
            <a:round/>
            <a:headEnd len="sm" w="sm" type="none"/>
            <a:tailEnd len="sm" w="sm" type="none"/>
          </a:ln>
        </p:spPr>
      </p:pic>
      <p:pic>
        <p:nvPicPr>
          <p:cNvPr id="806" name="Google Shape;806;p73"/>
          <p:cNvPicPr preferRelativeResize="0"/>
          <p:nvPr/>
        </p:nvPicPr>
        <p:blipFill>
          <a:blip r:embed="rId10">
            <a:alphaModFix/>
          </a:blip>
          <a:stretch>
            <a:fillRect/>
          </a:stretch>
        </p:blipFill>
        <p:spPr>
          <a:xfrm>
            <a:off x="7186625" y="1091788"/>
            <a:ext cx="1246682" cy="1251328"/>
          </a:xfrm>
          <a:prstGeom prst="rect">
            <a:avLst/>
          </a:prstGeom>
          <a:noFill/>
          <a:ln cap="flat" cmpd="sng" w="9525">
            <a:solidFill>
              <a:srgbClr val="F3F3F3"/>
            </a:solidFill>
            <a:prstDash val="solid"/>
            <a:round/>
            <a:headEnd len="sm" w="sm" type="none"/>
            <a:tailEnd len="sm" w="sm" type="none"/>
          </a:ln>
        </p:spPr>
      </p:pic>
      <p:pic>
        <p:nvPicPr>
          <p:cNvPr id="807" name="Google Shape;807;p73"/>
          <p:cNvPicPr preferRelativeResize="0"/>
          <p:nvPr/>
        </p:nvPicPr>
        <p:blipFill>
          <a:blip r:embed="rId11">
            <a:alphaModFix/>
          </a:blip>
          <a:stretch>
            <a:fillRect/>
          </a:stretch>
        </p:blipFill>
        <p:spPr>
          <a:xfrm>
            <a:off x="6093550" y="2381988"/>
            <a:ext cx="2393564" cy="1251325"/>
          </a:xfrm>
          <a:prstGeom prst="rect">
            <a:avLst/>
          </a:prstGeom>
          <a:noFill/>
          <a:ln cap="flat" cmpd="sng" w="9525">
            <a:solidFill>
              <a:srgbClr val="F3F3F3"/>
            </a:solidFill>
            <a:prstDash val="solid"/>
            <a:round/>
            <a:headEnd len="sm" w="sm" type="none"/>
            <a:tailEnd len="sm" w="sm" type="none"/>
          </a:ln>
        </p:spPr>
      </p:pic>
      <p:pic>
        <p:nvPicPr>
          <p:cNvPr id="808" name="Google Shape;808;p73"/>
          <p:cNvPicPr preferRelativeResize="0"/>
          <p:nvPr/>
        </p:nvPicPr>
        <p:blipFill>
          <a:blip r:embed="rId12">
            <a:alphaModFix/>
          </a:blip>
          <a:stretch>
            <a:fillRect/>
          </a:stretch>
        </p:blipFill>
        <p:spPr>
          <a:xfrm>
            <a:off x="6101575" y="3672175"/>
            <a:ext cx="2405484" cy="1351402"/>
          </a:xfrm>
          <a:prstGeom prst="rect">
            <a:avLst/>
          </a:prstGeom>
          <a:noFill/>
          <a:ln cap="flat" cmpd="sng" w="9525">
            <a:solidFill>
              <a:srgbClr val="F3F3F3"/>
            </a:solidFill>
            <a:prstDash val="solid"/>
            <a:round/>
            <a:headEnd len="sm" w="sm" type="none"/>
            <a:tailEnd len="sm" w="sm" type="none"/>
          </a:ln>
        </p:spPr>
      </p:pic>
      <p:pic>
        <p:nvPicPr>
          <p:cNvPr id="809" name="Google Shape;809;p73"/>
          <p:cNvPicPr preferRelativeResize="0"/>
          <p:nvPr/>
        </p:nvPicPr>
        <p:blipFill>
          <a:blip r:embed="rId13">
            <a:alphaModFix/>
          </a:blip>
          <a:stretch>
            <a:fillRect/>
          </a:stretch>
        </p:blipFill>
        <p:spPr>
          <a:xfrm>
            <a:off x="4598525" y="2397089"/>
            <a:ext cx="1468501" cy="2623832"/>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3" name="Shape 813"/>
        <p:cNvGrpSpPr/>
        <p:nvPr/>
      </p:nvGrpSpPr>
      <p:grpSpPr>
        <a:xfrm>
          <a:off x="0" y="0"/>
          <a:ext cx="0" cy="0"/>
          <a:chOff x="0" y="0"/>
          <a:chExt cx="0" cy="0"/>
        </a:xfrm>
      </p:grpSpPr>
      <p:sp>
        <p:nvSpPr>
          <p:cNvPr id="814" name="Google Shape;814;p74"/>
          <p:cNvSpPr txBox="1"/>
          <p:nvPr>
            <p:ph type="title"/>
          </p:nvPr>
        </p:nvSpPr>
        <p:spPr>
          <a:xfrm>
            <a:off x="457200" y="557350"/>
            <a:ext cx="79731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Creative Assets - Touch 8 - Contact Center Trends eBook</a:t>
            </a:r>
            <a:endParaRPr/>
          </a:p>
        </p:txBody>
      </p:sp>
      <p:pic>
        <p:nvPicPr>
          <p:cNvPr id="815" name="Google Shape;815;p74"/>
          <p:cNvPicPr preferRelativeResize="0"/>
          <p:nvPr/>
        </p:nvPicPr>
        <p:blipFill rotWithShape="1">
          <a:blip r:embed="rId3">
            <a:alphaModFix/>
          </a:blip>
          <a:srcRect b="0" l="0" r="0" t="0"/>
          <a:stretch/>
        </p:blipFill>
        <p:spPr>
          <a:xfrm>
            <a:off x="350500" y="4661950"/>
            <a:ext cx="1623250" cy="207950"/>
          </a:xfrm>
          <a:prstGeom prst="rect">
            <a:avLst/>
          </a:prstGeom>
          <a:noFill/>
          <a:ln>
            <a:noFill/>
          </a:ln>
        </p:spPr>
      </p:pic>
      <p:pic>
        <p:nvPicPr>
          <p:cNvPr id="816" name="Google Shape;816;p74"/>
          <p:cNvPicPr preferRelativeResize="0"/>
          <p:nvPr/>
        </p:nvPicPr>
        <p:blipFill rotWithShape="1">
          <a:blip r:embed="rId4">
            <a:alphaModFix/>
          </a:blip>
          <a:srcRect b="0" l="0" r="0" t="0"/>
          <a:stretch/>
        </p:blipFill>
        <p:spPr>
          <a:xfrm>
            <a:off x="5485450" y="1015600"/>
            <a:ext cx="1453350" cy="1453350"/>
          </a:xfrm>
          <a:prstGeom prst="rect">
            <a:avLst/>
          </a:prstGeom>
          <a:noFill/>
          <a:ln cap="flat" cmpd="sng" w="9525">
            <a:solidFill>
              <a:srgbClr val="F3F3F3"/>
            </a:solidFill>
            <a:prstDash val="solid"/>
            <a:round/>
            <a:headEnd len="sm" w="sm" type="none"/>
            <a:tailEnd len="sm" w="sm" type="none"/>
          </a:ln>
        </p:spPr>
      </p:pic>
      <p:pic>
        <p:nvPicPr>
          <p:cNvPr id="817" name="Google Shape;817;p74"/>
          <p:cNvPicPr preferRelativeResize="0"/>
          <p:nvPr/>
        </p:nvPicPr>
        <p:blipFill rotWithShape="1">
          <a:blip r:embed="rId5">
            <a:alphaModFix/>
          </a:blip>
          <a:srcRect b="0" l="0" r="0" t="0"/>
          <a:stretch/>
        </p:blipFill>
        <p:spPr>
          <a:xfrm>
            <a:off x="2481350" y="1016950"/>
            <a:ext cx="1453351" cy="1450638"/>
          </a:xfrm>
          <a:prstGeom prst="rect">
            <a:avLst/>
          </a:prstGeom>
          <a:noFill/>
          <a:ln>
            <a:noFill/>
          </a:ln>
        </p:spPr>
      </p:pic>
      <p:pic>
        <p:nvPicPr>
          <p:cNvPr id="818" name="Google Shape;818;p74"/>
          <p:cNvPicPr preferRelativeResize="0"/>
          <p:nvPr/>
        </p:nvPicPr>
        <p:blipFill rotWithShape="1">
          <a:blip r:embed="rId6">
            <a:alphaModFix/>
          </a:blip>
          <a:srcRect b="0" l="0" r="0" t="0"/>
          <a:stretch/>
        </p:blipFill>
        <p:spPr>
          <a:xfrm>
            <a:off x="6987500" y="1015588"/>
            <a:ext cx="1453349" cy="1453376"/>
          </a:xfrm>
          <a:prstGeom prst="rect">
            <a:avLst/>
          </a:prstGeom>
          <a:noFill/>
          <a:ln cap="flat" cmpd="sng" w="9525">
            <a:solidFill>
              <a:srgbClr val="F3F3F3"/>
            </a:solidFill>
            <a:prstDash val="solid"/>
            <a:round/>
            <a:headEnd len="sm" w="sm" type="none"/>
            <a:tailEnd len="sm" w="sm" type="none"/>
          </a:ln>
        </p:spPr>
      </p:pic>
      <p:pic>
        <p:nvPicPr>
          <p:cNvPr id="819" name="Google Shape;819;p74"/>
          <p:cNvPicPr preferRelativeResize="0"/>
          <p:nvPr/>
        </p:nvPicPr>
        <p:blipFill rotWithShape="1">
          <a:blip r:embed="rId7">
            <a:alphaModFix/>
          </a:blip>
          <a:srcRect b="0" l="0" r="0" t="0"/>
          <a:stretch/>
        </p:blipFill>
        <p:spPr>
          <a:xfrm>
            <a:off x="3983400" y="1015600"/>
            <a:ext cx="1453351" cy="1453351"/>
          </a:xfrm>
          <a:prstGeom prst="rect">
            <a:avLst/>
          </a:prstGeom>
          <a:noFill/>
          <a:ln cap="flat" cmpd="sng" w="9525">
            <a:solidFill>
              <a:srgbClr val="F3F3F3"/>
            </a:solidFill>
            <a:prstDash val="solid"/>
            <a:round/>
            <a:headEnd len="sm" w="sm" type="none"/>
            <a:tailEnd len="sm" w="sm" type="none"/>
          </a:ln>
        </p:spPr>
      </p:pic>
      <p:pic>
        <p:nvPicPr>
          <p:cNvPr id="820" name="Google Shape;820;p74"/>
          <p:cNvPicPr preferRelativeResize="0"/>
          <p:nvPr/>
        </p:nvPicPr>
        <p:blipFill rotWithShape="1">
          <a:blip r:embed="rId8">
            <a:alphaModFix/>
          </a:blip>
          <a:srcRect b="0" l="0" r="0" t="0"/>
          <a:stretch/>
        </p:blipFill>
        <p:spPr>
          <a:xfrm>
            <a:off x="3979900" y="2516398"/>
            <a:ext cx="1453350" cy="2588729"/>
          </a:xfrm>
          <a:prstGeom prst="rect">
            <a:avLst/>
          </a:prstGeom>
          <a:noFill/>
          <a:ln cap="flat" cmpd="sng" w="9525">
            <a:solidFill>
              <a:srgbClr val="F3F3F3"/>
            </a:solidFill>
            <a:prstDash val="solid"/>
            <a:round/>
            <a:headEnd len="sm" w="sm" type="none"/>
            <a:tailEnd len="sm" w="sm" type="none"/>
          </a:ln>
        </p:spPr>
      </p:pic>
      <p:pic>
        <p:nvPicPr>
          <p:cNvPr id="821" name="Google Shape;821;p74"/>
          <p:cNvPicPr preferRelativeResize="0"/>
          <p:nvPr/>
        </p:nvPicPr>
        <p:blipFill rotWithShape="1">
          <a:blip r:embed="rId9">
            <a:alphaModFix/>
          </a:blip>
          <a:srcRect b="0" l="0" r="0" t="0"/>
          <a:stretch/>
        </p:blipFill>
        <p:spPr>
          <a:xfrm>
            <a:off x="6977000" y="2511331"/>
            <a:ext cx="1453349" cy="2593796"/>
          </a:xfrm>
          <a:prstGeom prst="rect">
            <a:avLst/>
          </a:prstGeom>
          <a:noFill/>
          <a:ln cap="flat" cmpd="sng" w="9525">
            <a:solidFill>
              <a:srgbClr val="F3F3F3"/>
            </a:solidFill>
            <a:prstDash val="solid"/>
            <a:round/>
            <a:headEnd len="sm" w="sm" type="none"/>
            <a:tailEnd len="sm" w="sm" type="none"/>
          </a:ln>
        </p:spPr>
      </p:pic>
      <p:pic>
        <p:nvPicPr>
          <p:cNvPr id="822" name="Google Shape;822;p74"/>
          <p:cNvPicPr preferRelativeResize="0"/>
          <p:nvPr/>
        </p:nvPicPr>
        <p:blipFill rotWithShape="1">
          <a:blip r:embed="rId10">
            <a:alphaModFix/>
          </a:blip>
          <a:srcRect b="0" l="0" r="0" t="0"/>
          <a:stretch/>
        </p:blipFill>
        <p:spPr>
          <a:xfrm>
            <a:off x="2481350" y="2516398"/>
            <a:ext cx="1453350" cy="2588729"/>
          </a:xfrm>
          <a:prstGeom prst="rect">
            <a:avLst/>
          </a:prstGeom>
          <a:noFill/>
          <a:ln cap="flat" cmpd="sng" w="9525">
            <a:solidFill>
              <a:srgbClr val="F3F3F3"/>
            </a:solidFill>
            <a:prstDash val="solid"/>
            <a:round/>
            <a:headEnd len="sm" w="sm" type="none"/>
            <a:tailEnd len="sm" w="sm" type="none"/>
          </a:ln>
        </p:spPr>
      </p:pic>
      <p:pic>
        <p:nvPicPr>
          <p:cNvPr id="823" name="Google Shape;823;p74"/>
          <p:cNvPicPr preferRelativeResize="0"/>
          <p:nvPr/>
        </p:nvPicPr>
        <p:blipFill rotWithShape="1">
          <a:blip r:embed="rId11">
            <a:alphaModFix/>
          </a:blip>
          <a:srcRect b="0" l="0" r="0" t="0"/>
          <a:stretch/>
        </p:blipFill>
        <p:spPr>
          <a:xfrm>
            <a:off x="715401" y="3078350"/>
            <a:ext cx="1720750" cy="966299"/>
          </a:xfrm>
          <a:prstGeom prst="rect">
            <a:avLst/>
          </a:prstGeom>
          <a:noFill/>
          <a:ln>
            <a:noFill/>
          </a:ln>
        </p:spPr>
      </p:pic>
      <p:pic>
        <p:nvPicPr>
          <p:cNvPr id="824" name="Google Shape;824;p74"/>
          <p:cNvPicPr preferRelativeResize="0"/>
          <p:nvPr/>
        </p:nvPicPr>
        <p:blipFill rotWithShape="1">
          <a:blip r:embed="rId12">
            <a:alphaModFix/>
          </a:blip>
          <a:srcRect b="0" l="0" r="0" t="0"/>
          <a:stretch/>
        </p:blipFill>
        <p:spPr>
          <a:xfrm>
            <a:off x="714300" y="2059238"/>
            <a:ext cx="1718353" cy="966299"/>
          </a:xfrm>
          <a:prstGeom prst="rect">
            <a:avLst/>
          </a:prstGeom>
          <a:noFill/>
          <a:ln cap="flat" cmpd="sng" w="9525">
            <a:solidFill>
              <a:srgbClr val="F3F3F3"/>
            </a:solidFill>
            <a:prstDash val="solid"/>
            <a:round/>
            <a:headEnd len="sm" w="sm" type="none"/>
            <a:tailEnd len="sm" w="sm" type="none"/>
          </a:ln>
        </p:spPr>
      </p:pic>
      <p:pic>
        <p:nvPicPr>
          <p:cNvPr id="825" name="Google Shape;825;p74"/>
          <p:cNvPicPr preferRelativeResize="0"/>
          <p:nvPr/>
        </p:nvPicPr>
        <p:blipFill rotWithShape="1">
          <a:blip r:embed="rId13">
            <a:alphaModFix/>
          </a:blip>
          <a:srcRect b="0" l="0" r="0" t="0"/>
          <a:stretch/>
        </p:blipFill>
        <p:spPr>
          <a:xfrm>
            <a:off x="715400" y="4097475"/>
            <a:ext cx="1720751" cy="966147"/>
          </a:xfrm>
          <a:prstGeom prst="rect">
            <a:avLst/>
          </a:prstGeom>
          <a:noFill/>
          <a:ln cap="flat" cmpd="sng" w="9525">
            <a:solidFill>
              <a:srgbClr val="F3F3F3"/>
            </a:solidFill>
            <a:prstDash val="solid"/>
            <a:round/>
            <a:headEnd len="sm" w="sm" type="none"/>
            <a:tailEnd len="sm" w="sm" type="none"/>
          </a:ln>
        </p:spPr>
      </p:pic>
      <p:pic>
        <p:nvPicPr>
          <p:cNvPr id="826" name="Google Shape;826;p74"/>
          <p:cNvPicPr preferRelativeResize="0"/>
          <p:nvPr/>
        </p:nvPicPr>
        <p:blipFill rotWithShape="1">
          <a:blip r:embed="rId14">
            <a:alphaModFix/>
          </a:blip>
          <a:srcRect b="0" l="0" r="0" t="0"/>
          <a:stretch/>
        </p:blipFill>
        <p:spPr>
          <a:xfrm>
            <a:off x="715400" y="1016949"/>
            <a:ext cx="1717250" cy="966301"/>
          </a:xfrm>
          <a:prstGeom prst="rect">
            <a:avLst/>
          </a:prstGeom>
          <a:noFill/>
          <a:ln cap="flat" cmpd="sng" w="9525">
            <a:solidFill>
              <a:srgbClr val="F3F3F3"/>
            </a:solidFill>
            <a:prstDash val="solid"/>
            <a:round/>
            <a:headEnd len="sm" w="sm" type="none"/>
            <a:tailEnd len="sm" w="sm" type="none"/>
          </a:ln>
        </p:spPr>
      </p:pic>
      <p:pic>
        <p:nvPicPr>
          <p:cNvPr id="827" name="Google Shape;827;p74"/>
          <p:cNvPicPr preferRelativeResize="0"/>
          <p:nvPr/>
        </p:nvPicPr>
        <p:blipFill rotWithShape="1">
          <a:blip r:embed="rId15">
            <a:alphaModFix/>
          </a:blip>
          <a:srcRect b="0" l="0" r="0" t="0"/>
          <a:stretch/>
        </p:blipFill>
        <p:spPr>
          <a:xfrm>
            <a:off x="5478438" y="2513335"/>
            <a:ext cx="1453351" cy="25948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1" name="Shape 831"/>
        <p:cNvGrpSpPr/>
        <p:nvPr/>
      </p:nvGrpSpPr>
      <p:grpSpPr>
        <a:xfrm>
          <a:off x="0" y="0"/>
          <a:ext cx="0" cy="0"/>
          <a:chOff x="0" y="0"/>
          <a:chExt cx="0" cy="0"/>
        </a:xfrm>
      </p:grpSpPr>
      <p:sp>
        <p:nvSpPr>
          <p:cNvPr id="832" name="Google Shape;832;p75"/>
          <p:cNvSpPr txBox="1"/>
          <p:nvPr>
            <p:ph type="title"/>
          </p:nvPr>
        </p:nvSpPr>
        <p:spPr>
          <a:xfrm>
            <a:off x="457200" y="514350"/>
            <a:ext cx="82296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Creative Assets - Touch 9 - Thriving Webcast</a:t>
            </a:r>
            <a:endParaRPr/>
          </a:p>
        </p:txBody>
      </p:sp>
      <p:pic>
        <p:nvPicPr>
          <p:cNvPr id="833" name="Google Shape;833;p75"/>
          <p:cNvPicPr preferRelativeResize="0"/>
          <p:nvPr/>
        </p:nvPicPr>
        <p:blipFill rotWithShape="1">
          <a:blip r:embed="rId3">
            <a:alphaModFix/>
          </a:blip>
          <a:srcRect b="0" l="0" r="0" t="0"/>
          <a:stretch/>
        </p:blipFill>
        <p:spPr>
          <a:xfrm>
            <a:off x="350500" y="4661950"/>
            <a:ext cx="1623250" cy="207950"/>
          </a:xfrm>
          <a:prstGeom prst="rect">
            <a:avLst/>
          </a:prstGeom>
          <a:noFill/>
          <a:ln>
            <a:noFill/>
          </a:ln>
        </p:spPr>
      </p:pic>
      <p:pic>
        <p:nvPicPr>
          <p:cNvPr id="834" name="Google Shape;834;p75"/>
          <p:cNvPicPr preferRelativeResize="0"/>
          <p:nvPr/>
        </p:nvPicPr>
        <p:blipFill>
          <a:blip r:embed="rId4">
            <a:alphaModFix/>
          </a:blip>
          <a:stretch>
            <a:fillRect/>
          </a:stretch>
        </p:blipFill>
        <p:spPr>
          <a:xfrm>
            <a:off x="705525" y="1134650"/>
            <a:ext cx="2421353" cy="1208899"/>
          </a:xfrm>
          <a:prstGeom prst="rect">
            <a:avLst/>
          </a:prstGeom>
          <a:noFill/>
          <a:ln cap="flat" cmpd="sng" w="9525">
            <a:solidFill>
              <a:srgbClr val="F3F3F3"/>
            </a:solidFill>
            <a:prstDash val="solid"/>
            <a:round/>
            <a:headEnd len="sm" w="sm" type="none"/>
            <a:tailEnd len="sm" w="sm" type="none"/>
          </a:ln>
        </p:spPr>
      </p:pic>
      <p:pic>
        <p:nvPicPr>
          <p:cNvPr id="835" name="Google Shape;835;p75"/>
          <p:cNvPicPr preferRelativeResize="0"/>
          <p:nvPr/>
        </p:nvPicPr>
        <p:blipFill>
          <a:blip r:embed="rId5">
            <a:alphaModFix/>
          </a:blip>
          <a:stretch>
            <a:fillRect/>
          </a:stretch>
        </p:blipFill>
        <p:spPr>
          <a:xfrm>
            <a:off x="705520" y="2381625"/>
            <a:ext cx="1393332" cy="2526373"/>
          </a:xfrm>
          <a:prstGeom prst="rect">
            <a:avLst/>
          </a:prstGeom>
          <a:noFill/>
          <a:ln cap="flat" cmpd="sng" w="9525">
            <a:solidFill>
              <a:srgbClr val="F3F3F3"/>
            </a:solidFill>
            <a:prstDash val="solid"/>
            <a:round/>
            <a:headEnd len="sm" w="sm" type="none"/>
            <a:tailEnd len="sm" w="sm" type="none"/>
          </a:ln>
        </p:spPr>
      </p:pic>
      <p:pic>
        <p:nvPicPr>
          <p:cNvPr id="836" name="Google Shape;836;p75"/>
          <p:cNvPicPr preferRelativeResize="0"/>
          <p:nvPr/>
        </p:nvPicPr>
        <p:blipFill>
          <a:blip r:embed="rId6">
            <a:alphaModFix/>
          </a:blip>
          <a:stretch>
            <a:fillRect/>
          </a:stretch>
        </p:blipFill>
        <p:spPr>
          <a:xfrm>
            <a:off x="3171700" y="1134651"/>
            <a:ext cx="1208866" cy="1208899"/>
          </a:xfrm>
          <a:prstGeom prst="rect">
            <a:avLst/>
          </a:prstGeom>
          <a:noFill/>
          <a:ln cap="flat" cmpd="sng" w="9525">
            <a:solidFill>
              <a:srgbClr val="F3F3F3"/>
            </a:solidFill>
            <a:prstDash val="solid"/>
            <a:round/>
            <a:headEnd len="sm" w="sm" type="none"/>
            <a:tailEnd len="sm" w="sm" type="none"/>
          </a:ln>
        </p:spPr>
      </p:pic>
      <p:pic>
        <p:nvPicPr>
          <p:cNvPr id="837" name="Google Shape;837;p75"/>
          <p:cNvPicPr preferRelativeResize="0"/>
          <p:nvPr/>
        </p:nvPicPr>
        <p:blipFill>
          <a:blip r:embed="rId7">
            <a:alphaModFix/>
          </a:blip>
          <a:stretch>
            <a:fillRect/>
          </a:stretch>
        </p:blipFill>
        <p:spPr>
          <a:xfrm>
            <a:off x="2138175" y="2409675"/>
            <a:ext cx="2242400" cy="1172813"/>
          </a:xfrm>
          <a:prstGeom prst="rect">
            <a:avLst/>
          </a:prstGeom>
          <a:noFill/>
          <a:ln cap="flat" cmpd="sng" w="9525">
            <a:solidFill>
              <a:srgbClr val="F3F3F3"/>
            </a:solidFill>
            <a:prstDash val="solid"/>
            <a:round/>
            <a:headEnd len="sm" w="sm" type="none"/>
            <a:tailEnd len="sm" w="sm" type="none"/>
          </a:ln>
        </p:spPr>
      </p:pic>
      <p:pic>
        <p:nvPicPr>
          <p:cNvPr id="838" name="Google Shape;838;p75"/>
          <p:cNvPicPr preferRelativeResize="0"/>
          <p:nvPr/>
        </p:nvPicPr>
        <p:blipFill>
          <a:blip r:embed="rId8">
            <a:alphaModFix/>
          </a:blip>
          <a:stretch>
            <a:fillRect/>
          </a:stretch>
        </p:blipFill>
        <p:spPr>
          <a:xfrm>
            <a:off x="2138175" y="3648600"/>
            <a:ext cx="2242402" cy="1259399"/>
          </a:xfrm>
          <a:prstGeom prst="rect">
            <a:avLst/>
          </a:prstGeom>
          <a:noFill/>
          <a:ln cap="flat" cmpd="sng" w="9525">
            <a:solidFill>
              <a:srgbClr val="F3F3F3"/>
            </a:solidFill>
            <a:prstDash val="solid"/>
            <a:round/>
            <a:headEnd len="sm" w="sm" type="none"/>
            <a:tailEnd len="sm" w="sm" type="none"/>
          </a:ln>
        </p:spPr>
      </p:pic>
      <p:pic>
        <p:nvPicPr>
          <p:cNvPr id="839" name="Google Shape;839;p75"/>
          <p:cNvPicPr preferRelativeResize="0"/>
          <p:nvPr/>
        </p:nvPicPr>
        <p:blipFill>
          <a:blip r:embed="rId9">
            <a:alphaModFix/>
          </a:blip>
          <a:stretch>
            <a:fillRect/>
          </a:stretch>
        </p:blipFill>
        <p:spPr>
          <a:xfrm>
            <a:off x="4425400" y="1134650"/>
            <a:ext cx="2421348" cy="1207120"/>
          </a:xfrm>
          <a:prstGeom prst="rect">
            <a:avLst/>
          </a:prstGeom>
          <a:noFill/>
          <a:ln cap="flat" cmpd="sng" w="9525">
            <a:solidFill>
              <a:srgbClr val="F3F3F3"/>
            </a:solidFill>
            <a:prstDash val="solid"/>
            <a:round/>
            <a:headEnd len="sm" w="sm" type="none"/>
            <a:tailEnd len="sm" w="sm" type="none"/>
          </a:ln>
        </p:spPr>
      </p:pic>
      <p:pic>
        <p:nvPicPr>
          <p:cNvPr id="840" name="Google Shape;840;p75"/>
          <p:cNvPicPr preferRelativeResize="0"/>
          <p:nvPr/>
        </p:nvPicPr>
        <p:blipFill>
          <a:blip r:embed="rId10">
            <a:alphaModFix/>
          </a:blip>
          <a:stretch>
            <a:fillRect/>
          </a:stretch>
        </p:blipFill>
        <p:spPr>
          <a:xfrm>
            <a:off x="6891575" y="1134654"/>
            <a:ext cx="1208874" cy="1212830"/>
          </a:xfrm>
          <a:prstGeom prst="rect">
            <a:avLst/>
          </a:prstGeom>
          <a:noFill/>
          <a:ln cap="flat" cmpd="sng" w="9525">
            <a:solidFill>
              <a:srgbClr val="F3F3F3"/>
            </a:solidFill>
            <a:prstDash val="solid"/>
            <a:round/>
            <a:headEnd len="sm" w="sm" type="none"/>
            <a:tailEnd len="sm" w="sm" type="none"/>
          </a:ln>
        </p:spPr>
      </p:pic>
      <p:pic>
        <p:nvPicPr>
          <p:cNvPr id="841" name="Google Shape;841;p75"/>
          <p:cNvPicPr preferRelativeResize="0"/>
          <p:nvPr/>
        </p:nvPicPr>
        <p:blipFill>
          <a:blip r:embed="rId11">
            <a:alphaModFix/>
          </a:blip>
          <a:stretch>
            <a:fillRect/>
          </a:stretch>
        </p:blipFill>
        <p:spPr>
          <a:xfrm>
            <a:off x="5852550" y="2409675"/>
            <a:ext cx="2242403" cy="1173212"/>
          </a:xfrm>
          <a:prstGeom prst="rect">
            <a:avLst/>
          </a:prstGeom>
          <a:noFill/>
          <a:ln cap="flat" cmpd="sng" w="9525">
            <a:solidFill>
              <a:srgbClr val="F3F3F3"/>
            </a:solidFill>
            <a:prstDash val="solid"/>
            <a:round/>
            <a:headEnd len="sm" w="sm" type="none"/>
            <a:tailEnd len="sm" w="sm" type="none"/>
          </a:ln>
        </p:spPr>
      </p:pic>
      <p:pic>
        <p:nvPicPr>
          <p:cNvPr id="842" name="Google Shape;842;p75"/>
          <p:cNvPicPr preferRelativeResize="0"/>
          <p:nvPr/>
        </p:nvPicPr>
        <p:blipFill>
          <a:blip r:embed="rId12">
            <a:alphaModFix/>
          </a:blip>
          <a:stretch>
            <a:fillRect/>
          </a:stretch>
        </p:blipFill>
        <p:spPr>
          <a:xfrm>
            <a:off x="5852550" y="3645075"/>
            <a:ext cx="2242399" cy="1256379"/>
          </a:xfrm>
          <a:prstGeom prst="rect">
            <a:avLst/>
          </a:prstGeom>
          <a:noFill/>
          <a:ln cap="flat" cmpd="sng" w="9525">
            <a:solidFill>
              <a:srgbClr val="F3F3F3"/>
            </a:solidFill>
            <a:prstDash val="solid"/>
            <a:round/>
            <a:headEnd len="sm" w="sm" type="none"/>
            <a:tailEnd len="sm" w="sm" type="none"/>
          </a:ln>
        </p:spPr>
      </p:pic>
      <p:pic>
        <p:nvPicPr>
          <p:cNvPr id="843" name="Google Shape;843;p75"/>
          <p:cNvPicPr preferRelativeResize="0"/>
          <p:nvPr/>
        </p:nvPicPr>
        <p:blipFill>
          <a:blip r:embed="rId13">
            <a:alphaModFix/>
          </a:blip>
          <a:stretch>
            <a:fillRect/>
          </a:stretch>
        </p:blipFill>
        <p:spPr>
          <a:xfrm>
            <a:off x="4419898" y="2420179"/>
            <a:ext cx="1393328" cy="2487824"/>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pic>
        <p:nvPicPr>
          <p:cNvPr descr="A person smiling for the camera&#10;&#10;Description automatically generated" id="585" name="Google Shape;585;p58"/>
          <p:cNvPicPr preferRelativeResize="0"/>
          <p:nvPr/>
        </p:nvPicPr>
        <p:blipFill rotWithShape="1">
          <a:blip r:embed="rId3">
            <a:alphaModFix/>
          </a:blip>
          <a:srcRect b="0" l="8872" r="10908" t="0"/>
          <a:stretch/>
        </p:blipFill>
        <p:spPr>
          <a:xfrm>
            <a:off x="4571999" y="0"/>
            <a:ext cx="4571700" cy="5143500"/>
          </a:xfrm>
          <a:prstGeom prst="rect">
            <a:avLst/>
          </a:prstGeom>
          <a:solidFill>
            <a:srgbClr val="15152F"/>
          </a:solidFill>
          <a:ln>
            <a:noFill/>
          </a:ln>
        </p:spPr>
      </p:pic>
      <p:sp>
        <p:nvSpPr>
          <p:cNvPr id="586" name="Google Shape;586;p58"/>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CB2233"/>
                </a:solidFill>
                <a:latin typeface="Roboto Slab"/>
                <a:ea typeface="Roboto Slab"/>
                <a:cs typeface="Roboto Slab"/>
                <a:sym typeface="Roboto Slab"/>
              </a:rPr>
              <a:t>‹#›</a:t>
            </a:fld>
            <a:endParaRPr b="0" i="0" sz="1000" u="none" cap="none" strike="noStrike">
              <a:solidFill>
                <a:srgbClr val="CB2233"/>
              </a:solidFill>
              <a:latin typeface="Roboto Slab"/>
              <a:ea typeface="Roboto Slab"/>
              <a:cs typeface="Roboto Slab"/>
              <a:sym typeface="Roboto Slab"/>
            </a:endParaRPr>
          </a:p>
        </p:txBody>
      </p:sp>
      <p:sp>
        <p:nvSpPr>
          <p:cNvPr id="587" name="Google Shape;587;p58"/>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
        <p:nvSpPr>
          <p:cNvPr id="588" name="Google Shape;588;p58"/>
          <p:cNvSpPr txBox="1"/>
          <p:nvPr>
            <p:ph idx="1" type="body"/>
          </p:nvPr>
        </p:nvSpPr>
        <p:spPr>
          <a:xfrm>
            <a:off x="457200" y="926250"/>
            <a:ext cx="3576600" cy="3291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lang="en"/>
              <a:t>Welcome to the Channel Partner Guidelines for the 8x8 Contact Center Campaign. This document provides you with strategic guidance and marketing assets to execute touches 4-9 of the campaign in a turnkey manner.</a:t>
            </a:r>
            <a:endParaRPr/>
          </a:p>
          <a:p>
            <a:pPr indent="0" lvl="0" marL="0" rtl="0" algn="l">
              <a:lnSpc>
                <a:spcPct val="115000"/>
              </a:lnSpc>
              <a:spcBef>
                <a:spcPts val="200"/>
              </a:spcBef>
              <a:spcAft>
                <a:spcPts val="0"/>
              </a:spcAft>
              <a:buSzPts val="1200"/>
              <a:buNone/>
            </a:pPr>
            <a:r>
              <a:t/>
            </a:r>
            <a:endParaRPr/>
          </a:p>
          <a:p>
            <a:pPr indent="0" lvl="0" marL="0" rtl="0" algn="l">
              <a:lnSpc>
                <a:spcPct val="115000"/>
              </a:lnSpc>
              <a:spcBef>
                <a:spcPts val="200"/>
              </a:spcBef>
              <a:spcAft>
                <a:spcPts val="0"/>
              </a:spcAft>
              <a:buSzPts val="1200"/>
              <a:buNone/>
            </a:pPr>
            <a:r>
              <a:rPr lang="en"/>
              <a:t>Contents:</a:t>
            </a:r>
            <a:endParaRPr/>
          </a:p>
          <a:p>
            <a:pPr indent="-254000" lvl="1" marL="266700" rtl="0" algn="l">
              <a:lnSpc>
                <a:spcPct val="163636"/>
              </a:lnSpc>
              <a:spcBef>
                <a:spcPts val="200"/>
              </a:spcBef>
              <a:spcAft>
                <a:spcPts val="0"/>
              </a:spcAft>
              <a:buClr>
                <a:schemeClr val="dk1"/>
              </a:buClr>
              <a:buSzPts val="1200"/>
              <a:buFont typeface="Roboto Light"/>
              <a:buChar char="■"/>
            </a:pPr>
            <a:r>
              <a:rPr lang="en" sz="1200">
                <a:solidFill>
                  <a:schemeClr val="dk1"/>
                </a:solidFill>
              </a:rPr>
              <a:t>Campaign overview</a:t>
            </a:r>
            <a:endParaRPr sz="1200">
              <a:solidFill>
                <a:schemeClr val="dk1"/>
              </a:solidFill>
            </a:endParaRPr>
          </a:p>
          <a:p>
            <a:pPr indent="-254000" lvl="1" marL="266700" rtl="0" algn="l">
              <a:lnSpc>
                <a:spcPct val="163636"/>
              </a:lnSpc>
              <a:spcBef>
                <a:spcPts val="0"/>
              </a:spcBef>
              <a:spcAft>
                <a:spcPts val="0"/>
              </a:spcAft>
              <a:buClr>
                <a:schemeClr val="dk1"/>
              </a:buClr>
              <a:buSzPts val="1200"/>
              <a:buFont typeface="Roboto Light"/>
              <a:buChar char="■"/>
            </a:pPr>
            <a:r>
              <a:rPr lang="en" sz="1200">
                <a:solidFill>
                  <a:schemeClr val="dk1"/>
                </a:solidFill>
              </a:rPr>
              <a:t>Campaign creative and content</a:t>
            </a:r>
            <a:endParaRPr sz="1200">
              <a:solidFill>
                <a:schemeClr val="dk1"/>
              </a:solidFill>
            </a:endParaRPr>
          </a:p>
          <a:p>
            <a:pPr indent="-114300" lvl="2" marL="482600" rtl="0" algn="l">
              <a:lnSpc>
                <a:spcPct val="163636"/>
              </a:lnSpc>
              <a:spcBef>
                <a:spcPts val="0"/>
              </a:spcBef>
              <a:spcAft>
                <a:spcPts val="0"/>
              </a:spcAft>
              <a:buClr>
                <a:schemeClr val="dk1"/>
              </a:buClr>
              <a:buSzPts val="1200"/>
              <a:buFont typeface="Roboto Light"/>
              <a:buChar char="■"/>
            </a:pPr>
            <a:r>
              <a:rPr lang="en" sz="1200">
                <a:solidFill>
                  <a:schemeClr val="dk1"/>
                </a:solidFill>
              </a:rPr>
              <a:t>Emails </a:t>
            </a:r>
            <a:endParaRPr sz="1200">
              <a:solidFill>
                <a:schemeClr val="dk1"/>
              </a:solidFill>
            </a:endParaRPr>
          </a:p>
          <a:p>
            <a:pPr indent="-114300" lvl="2" marL="482600" rtl="0" algn="l">
              <a:lnSpc>
                <a:spcPct val="163636"/>
              </a:lnSpc>
              <a:spcBef>
                <a:spcPts val="0"/>
              </a:spcBef>
              <a:spcAft>
                <a:spcPts val="0"/>
              </a:spcAft>
              <a:buClr>
                <a:schemeClr val="dk1"/>
              </a:buClr>
              <a:buSzPts val="1200"/>
              <a:buFont typeface="Roboto Light"/>
              <a:buChar char="■"/>
            </a:pPr>
            <a:r>
              <a:rPr lang="en" sz="1200">
                <a:solidFill>
                  <a:schemeClr val="dk1"/>
                </a:solidFill>
              </a:rPr>
              <a:t>Social banners</a:t>
            </a:r>
            <a:endParaRPr sz="1200">
              <a:solidFill>
                <a:schemeClr val="dk1"/>
              </a:solidFill>
            </a:endParaRPr>
          </a:p>
          <a:p>
            <a:pPr indent="-114300" lvl="2" marL="482600" rtl="0" algn="l">
              <a:lnSpc>
                <a:spcPct val="163636"/>
              </a:lnSpc>
              <a:spcBef>
                <a:spcPts val="0"/>
              </a:spcBef>
              <a:spcAft>
                <a:spcPts val="0"/>
              </a:spcAft>
              <a:buClr>
                <a:schemeClr val="dk1"/>
              </a:buClr>
              <a:buSzPts val="1200"/>
              <a:buFont typeface="Roboto Light"/>
              <a:buChar char="■"/>
            </a:pPr>
            <a:r>
              <a:rPr lang="en" sz="1200">
                <a:solidFill>
                  <a:schemeClr val="dk1"/>
                </a:solidFill>
              </a:rPr>
              <a:t>Landing pages</a:t>
            </a:r>
            <a:endParaRPr sz="1200">
              <a:solidFill>
                <a:schemeClr val="dk1"/>
              </a:solidFill>
            </a:endParaRPr>
          </a:p>
          <a:p>
            <a:pPr indent="-254000" lvl="1" marL="266700" rtl="0" algn="l">
              <a:lnSpc>
                <a:spcPct val="163636"/>
              </a:lnSpc>
              <a:spcBef>
                <a:spcPts val="0"/>
              </a:spcBef>
              <a:spcAft>
                <a:spcPts val="0"/>
              </a:spcAft>
              <a:buClr>
                <a:schemeClr val="dk1"/>
              </a:buClr>
              <a:buSzPts val="1200"/>
              <a:buFont typeface="Roboto Light"/>
              <a:buChar char="■"/>
            </a:pPr>
            <a:r>
              <a:rPr lang="en" sz="1200">
                <a:solidFill>
                  <a:schemeClr val="dk1"/>
                </a:solidFill>
              </a:rPr>
              <a:t>Implementation guidelines</a:t>
            </a:r>
            <a:endParaRPr sz="1200">
              <a:solidFill>
                <a:schemeClr val="dk1"/>
              </a:solidFill>
            </a:endParaRPr>
          </a:p>
          <a:p>
            <a:pPr indent="0" lvl="0" marL="0" rtl="0" algn="l">
              <a:lnSpc>
                <a:spcPct val="115000"/>
              </a:lnSpc>
              <a:spcBef>
                <a:spcPts val="0"/>
              </a:spcBef>
              <a:spcAft>
                <a:spcPts val="200"/>
              </a:spcAft>
              <a:buSzPts val="12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7" name="Shape 847"/>
        <p:cNvGrpSpPr/>
        <p:nvPr/>
      </p:nvGrpSpPr>
      <p:grpSpPr>
        <a:xfrm>
          <a:off x="0" y="0"/>
          <a:ext cx="0" cy="0"/>
          <a:chOff x="0" y="0"/>
          <a:chExt cx="0" cy="0"/>
        </a:xfrm>
      </p:grpSpPr>
      <p:sp>
        <p:nvSpPr>
          <p:cNvPr id="848" name="Google Shape;848;p76"/>
          <p:cNvSpPr txBox="1"/>
          <p:nvPr>
            <p:ph type="title"/>
          </p:nvPr>
        </p:nvSpPr>
        <p:spPr>
          <a:xfrm>
            <a:off x="4783975" y="2217225"/>
            <a:ext cx="3822900" cy="88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a:t>
            </a:r>
            <a:endParaRPr/>
          </a:p>
          <a:p>
            <a:pPr indent="0" lvl="0" marL="0" rtl="0" algn="l">
              <a:lnSpc>
                <a:spcPct val="100000"/>
              </a:lnSpc>
              <a:spcBef>
                <a:spcPts val="0"/>
              </a:spcBef>
              <a:spcAft>
                <a:spcPts val="0"/>
              </a:spcAft>
              <a:buSzPts val="2200"/>
              <a:buNone/>
            </a:pPr>
            <a:r>
              <a:rPr lang="en">
                <a:solidFill>
                  <a:schemeClr val="dk2"/>
                </a:solidFill>
              </a:rPr>
              <a:t>Implementation Guidelines</a:t>
            </a:r>
            <a:endParaRPr>
              <a:solidFill>
                <a:schemeClr val="dk2"/>
              </a:solidFill>
            </a:endParaRPr>
          </a:p>
        </p:txBody>
      </p:sp>
      <p:sp>
        <p:nvSpPr>
          <p:cNvPr id="849" name="Google Shape;849;p76"/>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sp>
        <p:nvSpPr>
          <p:cNvPr id="854" name="Google Shape;854;p77"/>
          <p:cNvSpPr txBox="1"/>
          <p:nvPr>
            <p:ph idx="1" type="body"/>
          </p:nvPr>
        </p:nvSpPr>
        <p:spPr>
          <a:xfrm>
            <a:off x="457200" y="1645150"/>
            <a:ext cx="7086600" cy="2740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lang="en" sz="1000">
                <a:solidFill>
                  <a:schemeClr val="dk1"/>
                </a:solidFill>
              </a:rPr>
              <a:t>General Instructions</a:t>
            </a:r>
            <a:endParaRPr sz="1000">
              <a:solidFill>
                <a:schemeClr val="dk1"/>
              </a:solidFill>
            </a:endParaRPr>
          </a:p>
          <a:p>
            <a:pPr indent="-292100" lvl="0" marL="457200" rtl="0" algn="l">
              <a:lnSpc>
                <a:spcPct val="115000"/>
              </a:lnSpc>
              <a:spcBef>
                <a:spcPts val="900"/>
              </a:spcBef>
              <a:spcAft>
                <a:spcPts val="0"/>
              </a:spcAft>
              <a:buClr>
                <a:schemeClr val="dk2"/>
              </a:buClr>
              <a:buSzPts val="1000"/>
              <a:buFont typeface="Roboto Light"/>
              <a:buChar char="■"/>
            </a:pPr>
            <a:r>
              <a:rPr lang="en" sz="1000">
                <a:solidFill>
                  <a:schemeClr val="dk1"/>
                </a:solidFill>
              </a:rPr>
              <a:t>All emails are graphic HTML emails designed to capture the reader’s attention. Other than the limited edits identified below, no changes should be made to the design layout, images or the HTML code.</a:t>
            </a:r>
            <a:endParaRPr sz="1000">
              <a:solidFill>
                <a:schemeClr val="dk1"/>
              </a:solidFill>
            </a:endParaRPr>
          </a:p>
          <a:p>
            <a:pPr indent="-292100" lvl="0" marL="457200" rtl="0" algn="l">
              <a:lnSpc>
                <a:spcPct val="115000"/>
              </a:lnSpc>
              <a:spcBef>
                <a:spcPts val="0"/>
              </a:spcBef>
              <a:spcAft>
                <a:spcPts val="0"/>
              </a:spcAft>
              <a:buClr>
                <a:schemeClr val="dk2"/>
              </a:buClr>
              <a:buSzPts val="1000"/>
              <a:buFont typeface="Roboto Light"/>
              <a:buChar char="■"/>
            </a:pPr>
            <a:r>
              <a:rPr lang="en" sz="1000">
                <a:solidFill>
                  <a:schemeClr val="dk1"/>
                </a:solidFill>
              </a:rPr>
              <a:t>Edit #1 - Co-branding and logo placement</a:t>
            </a:r>
            <a:endParaRPr sz="1000">
              <a:solidFill>
                <a:schemeClr val="dk1"/>
              </a:solidFill>
            </a:endParaRPr>
          </a:p>
          <a:p>
            <a:pPr indent="-292100" lvl="1" marL="914400" rtl="0" algn="l">
              <a:lnSpc>
                <a:spcPct val="115000"/>
              </a:lnSpc>
              <a:spcBef>
                <a:spcPts val="0"/>
              </a:spcBef>
              <a:spcAft>
                <a:spcPts val="0"/>
              </a:spcAft>
              <a:buClr>
                <a:schemeClr val="dk2"/>
              </a:buClr>
              <a:buSzPts val="1000"/>
              <a:buFont typeface="Roboto Light"/>
              <a:buChar char="■"/>
            </a:pPr>
            <a:r>
              <a:rPr lang="en">
                <a:solidFill>
                  <a:schemeClr val="dk1"/>
                </a:solidFill>
              </a:rPr>
              <a:t>Each email has a block for you to add your company logo and contact information. The layout for this block should remain consistent across all emails with the logo on the right side.</a:t>
            </a:r>
            <a:endParaRPr>
              <a:solidFill>
                <a:schemeClr val="dk1"/>
              </a:solidFill>
            </a:endParaRPr>
          </a:p>
          <a:p>
            <a:pPr indent="-292100" lvl="0" marL="457200" rtl="0" algn="l">
              <a:lnSpc>
                <a:spcPct val="115000"/>
              </a:lnSpc>
              <a:spcBef>
                <a:spcPts val="0"/>
              </a:spcBef>
              <a:spcAft>
                <a:spcPts val="0"/>
              </a:spcAft>
              <a:buClr>
                <a:schemeClr val="dk2"/>
              </a:buClr>
              <a:buSzPts val="1000"/>
              <a:buFont typeface="Roboto Light"/>
              <a:buChar char="■"/>
            </a:pPr>
            <a:r>
              <a:rPr lang="en" sz="1000">
                <a:solidFill>
                  <a:schemeClr val="dk1"/>
                </a:solidFill>
              </a:rPr>
              <a:t>Edit #2 – Customizing the embedded hyperlinks</a:t>
            </a:r>
            <a:endParaRPr sz="1000">
              <a:solidFill>
                <a:schemeClr val="dk1"/>
              </a:solidFill>
            </a:endParaRPr>
          </a:p>
          <a:p>
            <a:pPr indent="-292100" lvl="1" marL="914400" rtl="0" algn="l">
              <a:lnSpc>
                <a:spcPct val="115000"/>
              </a:lnSpc>
              <a:spcBef>
                <a:spcPts val="0"/>
              </a:spcBef>
              <a:spcAft>
                <a:spcPts val="0"/>
              </a:spcAft>
              <a:buClr>
                <a:schemeClr val="dk2"/>
              </a:buClr>
              <a:buSzPts val="1000"/>
              <a:buFont typeface="Roboto Light"/>
              <a:buChar char="■"/>
            </a:pPr>
            <a:r>
              <a:rPr lang="en">
                <a:solidFill>
                  <a:schemeClr val="dk1"/>
                </a:solidFill>
              </a:rPr>
              <a:t>The image block for your logo has a placeholder for you to embed a link back to your home page. Additionally, the CTA (Call-to-Action) button links in the emails must be replaced with a link to the landing page.</a:t>
            </a:r>
            <a:endParaRPr>
              <a:solidFill>
                <a:schemeClr val="dk1"/>
              </a:solidFill>
            </a:endParaRPr>
          </a:p>
          <a:p>
            <a:pPr indent="-292100" lvl="0" marL="457200" rtl="0" algn="l">
              <a:lnSpc>
                <a:spcPct val="115000"/>
              </a:lnSpc>
              <a:spcBef>
                <a:spcPts val="0"/>
              </a:spcBef>
              <a:spcAft>
                <a:spcPts val="0"/>
              </a:spcAft>
              <a:buClr>
                <a:schemeClr val="dk2"/>
              </a:buClr>
              <a:buSzPts val="1000"/>
              <a:buFont typeface="Roboto Light"/>
              <a:buChar char="■"/>
            </a:pPr>
            <a:r>
              <a:rPr lang="en" sz="1000">
                <a:solidFill>
                  <a:schemeClr val="dk1"/>
                </a:solidFill>
              </a:rPr>
              <a:t>Edit #3 – Update footer</a:t>
            </a:r>
            <a:endParaRPr sz="1000">
              <a:solidFill>
                <a:schemeClr val="dk1"/>
              </a:solidFill>
            </a:endParaRPr>
          </a:p>
          <a:p>
            <a:pPr indent="-292100" lvl="1" marL="914400" rtl="0" algn="l">
              <a:lnSpc>
                <a:spcPct val="115000"/>
              </a:lnSpc>
              <a:spcBef>
                <a:spcPts val="0"/>
              </a:spcBef>
              <a:spcAft>
                <a:spcPts val="0"/>
              </a:spcAft>
              <a:buClr>
                <a:schemeClr val="dk2"/>
              </a:buClr>
              <a:buSzPts val="1000"/>
              <a:buFont typeface="Roboto Light"/>
              <a:buChar char="■"/>
            </a:pPr>
            <a:r>
              <a:rPr lang="en">
                <a:solidFill>
                  <a:schemeClr val="dk1"/>
                </a:solidFill>
              </a:rPr>
              <a:t>Replace email footer at the very bottom of HTML and replace with your company information.</a:t>
            </a:r>
            <a:endParaRPr>
              <a:solidFill>
                <a:schemeClr val="dk1"/>
              </a:solidFill>
            </a:endParaRPr>
          </a:p>
          <a:p>
            <a:pPr indent="0" lvl="0" marL="0" rtl="0" algn="l">
              <a:lnSpc>
                <a:spcPct val="115000"/>
              </a:lnSpc>
              <a:spcBef>
                <a:spcPts val="1400"/>
              </a:spcBef>
              <a:spcAft>
                <a:spcPts val="900"/>
              </a:spcAft>
              <a:buSzPts val="1200"/>
              <a:buNone/>
            </a:pPr>
            <a:r>
              <a:rPr lang="en" sz="1000">
                <a:solidFill>
                  <a:schemeClr val="dk1"/>
                </a:solidFill>
              </a:rPr>
              <a:t>Note that the above changes should be performed by someone skilled in creating and editing HTML emails so as not to break any of the surrounding code. Each email has comments surrounding the lines to be edited. Once the edits have been completed and successfully tested, these comments should be deleted to ensure they don’t impact your deliverability to the inbox.</a:t>
            </a:r>
            <a:endParaRPr sz="1000"/>
          </a:p>
        </p:txBody>
      </p:sp>
      <p:sp>
        <p:nvSpPr>
          <p:cNvPr id="855" name="Google Shape;855;p77"/>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a:t>
            </a:r>
            <a:endParaRPr/>
          </a:p>
          <a:p>
            <a:pPr indent="0" lvl="0" marL="0" rtl="0" algn="l">
              <a:lnSpc>
                <a:spcPct val="100000"/>
              </a:lnSpc>
              <a:spcBef>
                <a:spcPts val="0"/>
              </a:spcBef>
              <a:spcAft>
                <a:spcPts val="0"/>
              </a:spcAft>
              <a:buSzPts val="2200"/>
              <a:buNone/>
            </a:pPr>
            <a:r>
              <a:rPr lang="en"/>
              <a:t>HTML Email Instructions </a:t>
            </a:r>
            <a:endParaRPr/>
          </a:p>
        </p:txBody>
      </p:sp>
      <p:sp>
        <p:nvSpPr>
          <p:cNvPr id="856" name="Google Shape;856;p77"/>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sp>
        <p:nvSpPr>
          <p:cNvPr id="861" name="Google Shape;861;p78"/>
          <p:cNvSpPr txBox="1"/>
          <p:nvPr>
            <p:ph idx="1" type="body"/>
          </p:nvPr>
        </p:nvSpPr>
        <p:spPr>
          <a:xfrm>
            <a:off x="457200" y="1782150"/>
            <a:ext cx="7086600" cy="2184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lang="en" sz="1100">
                <a:solidFill>
                  <a:schemeClr val="dk1"/>
                </a:solidFill>
              </a:rPr>
              <a:t>The landing pages are designed to be integrated into your website so your branding is preserved. It is also designed to alert you via email each time a visitor downloads one of the assets. You will need to provide your webmaster with the email address where you want these alerts to be delivered.</a:t>
            </a:r>
            <a:endParaRPr sz="1100">
              <a:solidFill>
                <a:schemeClr val="dk1"/>
              </a:solidFill>
            </a:endParaRPr>
          </a:p>
          <a:p>
            <a:pPr indent="0" lvl="0" marL="0" rtl="0" algn="l">
              <a:lnSpc>
                <a:spcPct val="115000"/>
              </a:lnSpc>
              <a:spcBef>
                <a:spcPts val="900"/>
              </a:spcBef>
              <a:spcAft>
                <a:spcPts val="0"/>
              </a:spcAft>
              <a:buSzPts val="1200"/>
              <a:buNone/>
            </a:pPr>
            <a:r>
              <a:rPr lang="en" sz="1100">
                <a:solidFill>
                  <a:schemeClr val="dk1"/>
                </a:solidFill>
              </a:rPr>
              <a:t>Your webmaster will need to create and test these landing pages before the emails are scheduled to be sent out. There are 2 indicators the test was successful:</a:t>
            </a:r>
            <a:endParaRPr sz="1100">
              <a:solidFill>
                <a:schemeClr val="dk1"/>
              </a:solidFill>
            </a:endParaRPr>
          </a:p>
          <a:p>
            <a:pPr indent="-298450" lvl="0" marL="457200" rtl="0" algn="l">
              <a:lnSpc>
                <a:spcPct val="115000"/>
              </a:lnSpc>
              <a:spcBef>
                <a:spcPts val="900"/>
              </a:spcBef>
              <a:spcAft>
                <a:spcPts val="0"/>
              </a:spcAft>
              <a:buClr>
                <a:schemeClr val="dk2"/>
              </a:buClr>
              <a:buSzPts val="1100"/>
              <a:buFont typeface="Roboto Light"/>
              <a:buChar char="■"/>
            </a:pPr>
            <a:r>
              <a:rPr lang="en" sz="1100">
                <a:solidFill>
                  <a:schemeClr val="dk1"/>
                </a:solidFill>
              </a:rPr>
              <a:t>The entire landing page is displayed properly with no scroll bars.</a:t>
            </a:r>
            <a:endParaRPr sz="1100">
              <a:solidFill>
                <a:schemeClr val="dk1"/>
              </a:solidFill>
            </a:endParaRPr>
          </a:p>
          <a:p>
            <a:pPr indent="-298450" lvl="0" marL="457200" rtl="0" algn="l">
              <a:lnSpc>
                <a:spcPct val="115000"/>
              </a:lnSpc>
              <a:spcBef>
                <a:spcPts val="0"/>
              </a:spcBef>
              <a:spcAft>
                <a:spcPts val="0"/>
              </a:spcAft>
              <a:buClr>
                <a:schemeClr val="dk2"/>
              </a:buClr>
              <a:buSzPts val="1100"/>
              <a:buFont typeface="Roboto Light"/>
              <a:buChar char="■"/>
            </a:pPr>
            <a:r>
              <a:rPr lang="en" sz="1100">
                <a:solidFill>
                  <a:schemeClr val="dk1"/>
                </a:solidFill>
              </a:rPr>
              <a:t>The alert email arrives in your designated email box shortly after you’ve downloaded the asset.</a:t>
            </a:r>
            <a:endParaRPr sz="1100">
              <a:solidFill>
                <a:schemeClr val="dk1"/>
              </a:solidFill>
            </a:endParaRPr>
          </a:p>
        </p:txBody>
      </p:sp>
      <p:sp>
        <p:nvSpPr>
          <p:cNvPr id="862" name="Google Shape;862;p78"/>
          <p:cNvSpPr txBox="1"/>
          <p:nvPr>
            <p:ph type="title"/>
          </p:nvPr>
        </p:nvSpPr>
        <p:spPr>
          <a:xfrm>
            <a:off x="457200" y="704105"/>
            <a:ext cx="8229600" cy="660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a:t>
            </a:r>
            <a:endParaRPr/>
          </a:p>
          <a:p>
            <a:pPr indent="0" lvl="0" marL="0" rtl="0" algn="l">
              <a:lnSpc>
                <a:spcPct val="100000"/>
              </a:lnSpc>
              <a:spcBef>
                <a:spcPts val="0"/>
              </a:spcBef>
              <a:spcAft>
                <a:spcPts val="0"/>
              </a:spcAft>
              <a:buSzPts val="2200"/>
              <a:buNone/>
            </a:pPr>
            <a:r>
              <a:rPr lang="en"/>
              <a:t>Landing Page Implementation Instructions  </a:t>
            </a:r>
            <a:endParaRPr/>
          </a:p>
        </p:txBody>
      </p:sp>
      <p:sp>
        <p:nvSpPr>
          <p:cNvPr id="863" name="Google Shape;863;p78"/>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79"/>
          <p:cNvSpPr txBox="1"/>
          <p:nvPr>
            <p:ph idx="1" type="body"/>
          </p:nvPr>
        </p:nvSpPr>
        <p:spPr>
          <a:xfrm>
            <a:off x="457200" y="1615250"/>
            <a:ext cx="6708000" cy="271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lang="en" sz="1000">
                <a:solidFill>
                  <a:schemeClr val="dk1"/>
                </a:solidFill>
              </a:rPr>
              <a:t>The HTML code for the iframe landing pages can be found on the next three (3) slides. The items displayed in red will need to be edited:</a:t>
            </a:r>
            <a:endParaRPr sz="1000">
              <a:solidFill>
                <a:schemeClr val="dk1"/>
              </a:solidFill>
            </a:endParaRPr>
          </a:p>
          <a:p>
            <a:pPr indent="0" lvl="0" marL="0" rtl="0" algn="l">
              <a:lnSpc>
                <a:spcPct val="100000"/>
              </a:lnSpc>
              <a:spcBef>
                <a:spcPts val="900"/>
              </a:spcBef>
              <a:spcAft>
                <a:spcPts val="0"/>
              </a:spcAft>
              <a:buSzPts val="1200"/>
              <a:buNone/>
            </a:pPr>
            <a:r>
              <a:rPr lang="en" sz="1000" u="sng">
                <a:solidFill>
                  <a:schemeClr val="dk1"/>
                </a:solidFill>
              </a:rPr>
              <a:t>SIZE</a:t>
            </a:r>
            <a:endParaRPr sz="1000" u="sng">
              <a:solidFill>
                <a:schemeClr val="dk1"/>
              </a:solidFill>
            </a:endParaRPr>
          </a:p>
          <a:p>
            <a:pPr indent="-292100" lvl="0" marL="457200" rtl="0" algn="l">
              <a:lnSpc>
                <a:spcPct val="115000"/>
              </a:lnSpc>
              <a:spcBef>
                <a:spcPts val="1000"/>
              </a:spcBef>
              <a:spcAft>
                <a:spcPts val="0"/>
              </a:spcAft>
              <a:buClr>
                <a:schemeClr val="dk2"/>
              </a:buClr>
              <a:buSzPts val="1000"/>
              <a:buFont typeface="Roboto Light"/>
              <a:buChar char="■"/>
            </a:pPr>
            <a:r>
              <a:rPr lang="en" sz="1000">
                <a:solidFill>
                  <a:schemeClr val="dk1"/>
                </a:solidFill>
              </a:rPr>
              <a:t>The iframe will display properly without scrollbars when the width is set to 1200 and the height is set to 1750. The form is responsive so you can set the iframe to a narrower width if necessary.</a:t>
            </a:r>
            <a:endParaRPr sz="1000">
              <a:solidFill>
                <a:schemeClr val="dk1"/>
              </a:solidFill>
            </a:endParaRPr>
          </a:p>
          <a:p>
            <a:pPr indent="-292100" lvl="0" marL="457200" rtl="0" algn="l">
              <a:lnSpc>
                <a:spcPct val="115000"/>
              </a:lnSpc>
              <a:spcBef>
                <a:spcPts val="1000"/>
              </a:spcBef>
              <a:spcAft>
                <a:spcPts val="0"/>
              </a:spcAft>
              <a:buClr>
                <a:schemeClr val="dk2"/>
              </a:buClr>
              <a:buSzPts val="1000"/>
              <a:buFont typeface="Roboto Light"/>
              <a:buChar char="■"/>
            </a:pPr>
            <a:r>
              <a:rPr lang="en" sz="1000">
                <a:solidFill>
                  <a:schemeClr val="dk1"/>
                </a:solidFill>
              </a:rPr>
              <a:t>At narrower widths, the height may need to be changed to 2300 to prevent scrollbars from reappearing.</a:t>
            </a:r>
            <a:endParaRPr sz="1000">
              <a:solidFill>
                <a:schemeClr val="dk1"/>
              </a:solidFill>
            </a:endParaRPr>
          </a:p>
          <a:p>
            <a:pPr indent="0" lvl="0" marL="0" rtl="0" algn="l">
              <a:lnSpc>
                <a:spcPct val="100000"/>
              </a:lnSpc>
              <a:spcBef>
                <a:spcPts val="1000"/>
              </a:spcBef>
              <a:spcAft>
                <a:spcPts val="0"/>
              </a:spcAft>
              <a:buSzPts val="1200"/>
              <a:buNone/>
            </a:pPr>
            <a:r>
              <a:rPr lang="en" sz="1000" u="sng">
                <a:solidFill>
                  <a:schemeClr val="dk1"/>
                </a:solidFill>
              </a:rPr>
              <a:t>EMAIL PARAM</a:t>
            </a:r>
            <a:endParaRPr sz="1000" u="sng">
              <a:solidFill>
                <a:schemeClr val="dk1"/>
              </a:solidFill>
            </a:endParaRPr>
          </a:p>
          <a:p>
            <a:pPr indent="-292100" lvl="0" marL="457200" rtl="0" algn="l">
              <a:lnSpc>
                <a:spcPct val="115000"/>
              </a:lnSpc>
              <a:spcBef>
                <a:spcPts val="1000"/>
              </a:spcBef>
              <a:spcAft>
                <a:spcPts val="0"/>
              </a:spcAft>
              <a:buClr>
                <a:schemeClr val="dk2"/>
              </a:buClr>
              <a:buSzPts val="1000"/>
              <a:buFont typeface="Roboto Light"/>
              <a:buChar char="■"/>
            </a:pPr>
            <a:r>
              <a:rPr lang="en" sz="1000">
                <a:solidFill>
                  <a:schemeClr val="dk1"/>
                </a:solidFill>
              </a:rPr>
              <a:t>The email address should be updated to the address provided by your sales team.</a:t>
            </a:r>
            <a:endParaRPr sz="1000">
              <a:solidFill>
                <a:schemeClr val="dk1"/>
              </a:solidFill>
            </a:endParaRPr>
          </a:p>
          <a:p>
            <a:pPr indent="0" lvl="0" marL="0" rtl="0" algn="l">
              <a:lnSpc>
                <a:spcPct val="100000"/>
              </a:lnSpc>
              <a:spcBef>
                <a:spcPts val="1400"/>
              </a:spcBef>
              <a:spcAft>
                <a:spcPts val="900"/>
              </a:spcAft>
              <a:buSzPts val="1200"/>
              <a:buNone/>
            </a:pPr>
            <a:r>
              <a:rPr lang="en" sz="1000">
                <a:solidFill>
                  <a:schemeClr val="dk1"/>
                </a:solidFill>
              </a:rPr>
              <a:t>Important Note: The email address must be formatted as plain text (yourmailbox@mailserverdomain.com). The email server cannot send notices to email addresses that have been encoded. Please conduct several tests to ensure you are successfully receiving the notification emails each time the web form is completed.</a:t>
            </a:r>
            <a:endParaRPr sz="1000"/>
          </a:p>
        </p:txBody>
      </p:sp>
      <p:sp>
        <p:nvSpPr>
          <p:cNvPr id="869" name="Google Shape;869;p79"/>
          <p:cNvSpPr txBox="1"/>
          <p:nvPr>
            <p:ph type="title"/>
          </p:nvPr>
        </p:nvSpPr>
        <p:spPr>
          <a:xfrm>
            <a:off x="457200" y="704100"/>
            <a:ext cx="3343500" cy="73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a:t>
            </a:r>
            <a:endParaRPr/>
          </a:p>
          <a:p>
            <a:pPr indent="0" lvl="0" marL="0" rtl="0" algn="l">
              <a:lnSpc>
                <a:spcPct val="100000"/>
              </a:lnSpc>
              <a:spcBef>
                <a:spcPts val="0"/>
              </a:spcBef>
              <a:spcAft>
                <a:spcPts val="0"/>
              </a:spcAft>
              <a:buSzPts val="2200"/>
              <a:buNone/>
            </a:pPr>
            <a:r>
              <a:rPr lang="en"/>
              <a:t>Webmaster Instructions </a:t>
            </a:r>
            <a:endParaRPr/>
          </a:p>
          <a:p>
            <a:pPr indent="0" lvl="0" marL="0" rtl="0" algn="l">
              <a:lnSpc>
                <a:spcPct val="100000"/>
              </a:lnSpc>
              <a:spcBef>
                <a:spcPts val="0"/>
              </a:spcBef>
              <a:spcAft>
                <a:spcPts val="0"/>
              </a:spcAft>
              <a:buSzPts val="2200"/>
              <a:buNone/>
            </a:pPr>
            <a:r>
              <a:t/>
            </a:r>
            <a:endParaRPr/>
          </a:p>
        </p:txBody>
      </p:sp>
      <p:sp>
        <p:nvSpPr>
          <p:cNvPr id="870" name="Google Shape;870;p79"/>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80"/>
          <p:cNvSpPr txBox="1"/>
          <p:nvPr>
            <p:ph idx="1" type="body"/>
          </p:nvPr>
        </p:nvSpPr>
        <p:spPr>
          <a:xfrm>
            <a:off x="457200" y="1628350"/>
            <a:ext cx="3675300" cy="2775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lang="en" sz="1100">
                <a:solidFill>
                  <a:schemeClr val="dk1"/>
                </a:solidFill>
              </a:rPr>
              <a:t>Landing Page 4 – Proving the Value of a Collaborative Approach to Your Contact Center</a:t>
            </a:r>
            <a:endParaRPr sz="3000">
              <a:solidFill>
                <a:srgbClr val="000000"/>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dk1"/>
              </a:solidFill>
            </a:endParaRPr>
          </a:p>
          <a:p>
            <a:pPr indent="0" lvl="0" marL="0" rtl="0" algn="l">
              <a:lnSpc>
                <a:spcPct val="100000"/>
              </a:lnSpc>
              <a:spcBef>
                <a:spcPts val="900"/>
              </a:spcBef>
              <a:spcAft>
                <a:spcPts val="0"/>
              </a:spcAft>
              <a:buSzPts val="1200"/>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0"/>
              </a:spcAft>
              <a:buSzPts val="1200"/>
              <a:buNone/>
            </a:pPr>
            <a:r>
              <a:rPr lang="en" sz="1100">
                <a:solidFill>
                  <a:schemeClr val="dk1"/>
                </a:solidFill>
              </a:rPr>
              <a:t>&lt;iframe src=</a:t>
            </a:r>
            <a:r>
              <a:rPr lang="en" sz="1100">
                <a:solidFill>
                  <a:schemeClr val="dk1"/>
                </a:solidFill>
              </a:rPr>
              <a:t>"</a:t>
            </a:r>
            <a:r>
              <a:rPr lang="en" sz="1100" u="sng">
                <a:solidFill>
                  <a:schemeClr val="dk1"/>
                </a:solidFill>
                <a:hlinkClick r:id="rId3"/>
              </a:rPr>
              <a:t>https://www.8x8.com/8/work-remotely-v1-ec-research-collaborative-approach-to-your-contact-center-white-paper</a:t>
            </a:r>
            <a:r>
              <a:rPr lang="en" sz="1100">
                <a:solidFill>
                  <a:schemeClr val="dk1"/>
                </a:solidFill>
              </a:rPr>
              <a:t>?</a:t>
            </a:r>
            <a:r>
              <a:rPr lang="en" sz="1100">
                <a:solidFill>
                  <a:schemeClr val="dk2"/>
                </a:solidFill>
              </a:rPr>
              <a:t>email=name@domain.com" </a:t>
            </a:r>
            <a:r>
              <a:rPr lang="en" sz="1100">
                <a:solidFill>
                  <a:schemeClr val="dk1"/>
                </a:solidFill>
              </a:rPr>
              <a:t>name="frame1" scrolling="yes" frameborder="no" align="center" width="1200" height="1750" &gt;&lt;/iframe&gt;</a:t>
            </a:r>
            <a:endParaRPr sz="1100">
              <a:solidFill>
                <a:schemeClr val="dk1"/>
              </a:solidFill>
            </a:endParaRPr>
          </a:p>
          <a:p>
            <a:pPr indent="0" lvl="0" marL="0" rtl="0" algn="l">
              <a:lnSpc>
                <a:spcPct val="115000"/>
              </a:lnSpc>
              <a:spcBef>
                <a:spcPts val="900"/>
              </a:spcBef>
              <a:spcAft>
                <a:spcPts val="600"/>
              </a:spcAft>
              <a:buSzPts val="1200"/>
              <a:buNone/>
            </a:pPr>
            <a:r>
              <a:t/>
            </a:r>
            <a:endParaRPr/>
          </a:p>
        </p:txBody>
      </p:sp>
      <p:sp>
        <p:nvSpPr>
          <p:cNvPr id="876" name="Google Shape;876;p80"/>
          <p:cNvSpPr txBox="1"/>
          <p:nvPr>
            <p:ph type="title"/>
          </p:nvPr>
        </p:nvSpPr>
        <p:spPr>
          <a:xfrm>
            <a:off x="457200" y="704100"/>
            <a:ext cx="8141700" cy="774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iFrame Code: Landing Page 4</a:t>
            </a:r>
            <a:endParaRPr/>
          </a:p>
          <a:p>
            <a:pPr indent="0" lvl="0" marL="0" rtl="0" algn="l">
              <a:spcBef>
                <a:spcPts val="0"/>
              </a:spcBef>
              <a:spcAft>
                <a:spcPts val="0"/>
              </a:spcAft>
              <a:buClr>
                <a:srgbClr val="000000"/>
              </a:buClr>
              <a:buSzPts val="1200"/>
              <a:buFont typeface="Arial"/>
              <a:buNone/>
            </a:pPr>
            <a:r>
              <a:rPr lang="en"/>
              <a:t>Proving the Value of a Collaborative Approach White Paper</a:t>
            </a:r>
            <a:endParaRPr/>
          </a:p>
        </p:txBody>
      </p:sp>
      <p:sp>
        <p:nvSpPr>
          <p:cNvPr id="877" name="Google Shape;877;p80"/>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pic>
        <p:nvPicPr>
          <p:cNvPr id="878" name="Google Shape;878;p80"/>
          <p:cNvPicPr preferRelativeResize="0"/>
          <p:nvPr/>
        </p:nvPicPr>
        <p:blipFill>
          <a:blip r:embed="rId4">
            <a:alphaModFix/>
          </a:blip>
          <a:stretch>
            <a:fillRect/>
          </a:stretch>
        </p:blipFill>
        <p:spPr>
          <a:xfrm>
            <a:off x="4572000" y="1478875"/>
            <a:ext cx="4264273" cy="3053987"/>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81"/>
          <p:cNvSpPr txBox="1"/>
          <p:nvPr>
            <p:ph idx="1" type="body"/>
          </p:nvPr>
        </p:nvSpPr>
        <p:spPr>
          <a:xfrm>
            <a:off x="427850" y="1720275"/>
            <a:ext cx="3864600" cy="251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lang="en" sz="1100">
                <a:solidFill>
                  <a:schemeClr val="dk1"/>
                </a:solidFill>
              </a:rPr>
              <a:t>Landing Page 5 – Adapting to a Remote Workforce Webcast</a:t>
            </a:r>
            <a:endParaRPr sz="1100">
              <a:solidFill>
                <a:schemeClr val="dk1"/>
              </a:solidFill>
            </a:endParaRPr>
          </a:p>
          <a:p>
            <a:pPr indent="0" lvl="0" marL="0" rtl="0" algn="l">
              <a:lnSpc>
                <a:spcPct val="100000"/>
              </a:lnSpc>
              <a:spcBef>
                <a:spcPts val="900"/>
              </a:spcBef>
              <a:spcAft>
                <a:spcPts val="0"/>
              </a:spcAft>
              <a:buSzPts val="1200"/>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900"/>
              </a:spcAft>
              <a:buSzPts val="1200"/>
              <a:buNone/>
            </a:pPr>
            <a:r>
              <a:rPr lang="en" sz="1100">
                <a:solidFill>
                  <a:schemeClr val="dk1"/>
                </a:solidFill>
              </a:rPr>
              <a:t>&lt;iframe src="</a:t>
            </a:r>
            <a:r>
              <a:rPr lang="en" sz="1100" u="sng">
                <a:solidFill>
                  <a:schemeClr val="dk1"/>
                </a:solidFill>
                <a:hlinkClick r:id="rId3"/>
              </a:rPr>
              <a:t>https://www.8x8.com/8/work-remotely-v1-adapting-to-a-remote-workforce-webinar</a:t>
            </a:r>
            <a:r>
              <a:rPr lang="en" sz="1100">
                <a:solidFill>
                  <a:schemeClr val="dk1"/>
                </a:solidFill>
              </a:rPr>
              <a:t>?</a:t>
            </a:r>
            <a:r>
              <a:rPr lang="en" sz="1100">
                <a:solidFill>
                  <a:schemeClr val="dk2"/>
                </a:solidFill>
              </a:rPr>
              <a:t>email=name@domain.com"</a:t>
            </a:r>
            <a:r>
              <a:rPr lang="en" sz="1100">
                <a:solidFill>
                  <a:schemeClr val="dk1"/>
                </a:solidFill>
              </a:rPr>
              <a:t> name="frame1" scrolling="yes" frameborder="no" align="center" width="1200" height="1750" &gt;&lt;/iframe&gt;</a:t>
            </a:r>
            <a:endParaRPr sz="1100"/>
          </a:p>
        </p:txBody>
      </p:sp>
      <p:sp>
        <p:nvSpPr>
          <p:cNvPr id="884" name="Google Shape;884;p81"/>
          <p:cNvSpPr txBox="1"/>
          <p:nvPr>
            <p:ph type="title"/>
          </p:nvPr>
        </p:nvSpPr>
        <p:spPr>
          <a:xfrm>
            <a:off x="457200" y="704100"/>
            <a:ext cx="6031500" cy="792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iFrame Code: Landing Page 5</a:t>
            </a:r>
            <a:endParaRPr/>
          </a:p>
          <a:p>
            <a:pPr indent="0" lvl="0" marL="0" rtl="0" algn="l">
              <a:lnSpc>
                <a:spcPct val="100000"/>
              </a:lnSpc>
              <a:spcBef>
                <a:spcPts val="0"/>
              </a:spcBef>
              <a:spcAft>
                <a:spcPts val="0"/>
              </a:spcAft>
              <a:buSzPts val="2200"/>
              <a:buNone/>
            </a:pPr>
            <a:r>
              <a:rPr lang="en"/>
              <a:t>Adapting to a Remote Workforce Webcast</a:t>
            </a:r>
            <a:endParaRPr/>
          </a:p>
        </p:txBody>
      </p:sp>
      <p:sp>
        <p:nvSpPr>
          <p:cNvPr id="885" name="Google Shape;885;p81"/>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pic>
        <p:nvPicPr>
          <p:cNvPr id="886" name="Google Shape;886;p81"/>
          <p:cNvPicPr preferRelativeResize="0"/>
          <p:nvPr/>
        </p:nvPicPr>
        <p:blipFill>
          <a:blip r:embed="rId4">
            <a:alphaModFix/>
          </a:blip>
          <a:stretch>
            <a:fillRect/>
          </a:stretch>
        </p:blipFill>
        <p:spPr>
          <a:xfrm>
            <a:off x="5113900" y="1444175"/>
            <a:ext cx="3699709" cy="3256975"/>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0" name="Shape 890"/>
        <p:cNvGrpSpPr/>
        <p:nvPr/>
      </p:nvGrpSpPr>
      <p:grpSpPr>
        <a:xfrm>
          <a:off x="0" y="0"/>
          <a:ext cx="0" cy="0"/>
          <a:chOff x="0" y="0"/>
          <a:chExt cx="0" cy="0"/>
        </a:xfrm>
      </p:grpSpPr>
      <p:sp>
        <p:nvSpPr>
          <p:cNvPr id="891" name="Google Shape;891;p82"/>
          <p:cNvSpPr txBox="1"/>
          <p:nvPr>
            <p:ph idx="1" type="body"/>
          </p:nvPr>
        </p:nvSpPr>
        <p:spPr>
          <a:xfrm>
            <a:off x="457200" y="1956475"/>
            <a:ext cx="3783900" cy="250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lang="en" sz="1100">
                <a:solidFill>
                  <a:schemeClr val="dk1"/>
                </a:solidFill>
              </a:rPr>
              <a:t>Landing Page 6 – </a:t>
            </a:r>
            <a:r>
              <a:rPr lang="en" sz="1100">
                <a:solidFill>
                  <a:schemeClr val="dk1"/>
                </a:solidFill>
              </a:rPr>
              <a:t>The ROI of Uniting Unified Communications and Contact Center White Paper</a:t>
            </a:r>
            <a:endParaRPr sz="1100">
              <a:solidFill>
                <a:schemeClr val="dk1"/>
              </a:solidFill>
            </a:endParaRPr>
          </a:p>
          <a:p>
            <a:pPr indent="0" lvl="0" marL="0" rtl="0" algn="l">
              <a:lnSpc>
                <a:spcPct val="100000"/>
              </a:lnSpc>
              <a:spcBef>
                <a:spcPts val="900"/>
              </a:spcBef>
              <a:spcAft>
                <a:spcPts val="0"/>
              </a:spcAft>
              <a:buSzPts val="1200"/>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900"/>
              </a:spcAft>
              <a:buSzPts val="1200"/>
              <a:buNone/>
            </a:pPr>
            <a:r>
              <a:rPr lang="en" sz="1100">
                <a:solidFill>
                  <a:schemeClr val="dk1"/>
                </a:solidFill>
              </a:rPr>
              <a:t>&lt;iframe src="</a:t>
            </a:r>
            <a:r>
              <a:rPr lang="en" sz="1100" u="sng">
                <a:solidFill>
                  <a:schemeClr val="dk1"/>
                </a:solidFill>
                <a:hlinkClick r:id="rId3"/>
              </a:rPr>
              <a:t>https://www.8x8.com/8/work-remotely-v1-roi-uniting-unified-communications-contact-center-white-paper</a:t>
            </a:r>
            <a:r>
              <a:rPr lang="en" sz="1100">
                <a:solidFill>
                  <a:schemeClr val="dk1"/>
                </a:solidFill>
              </a:rPr>
              <a:t>?</a:t>
            </a:r>
            <a:r>
              <a:rPr lang="en" sz="1100">
                <a:solidFill>
                  <a:schemeClr val="dk2"/>
                </a:solidFill>
              </a:rPr>
              <a:t>email=name@domain.com</a:t>
            </a:r>
            <a:r>
              <a:rPr lang="en" sz="1100">
                <a:solidFill>
                  <a:schemeClr val="dk1"/>
                </a:solidFill>
              </a:rPr>
              <a:t>" name="frame1" scrolling="yes" frameborder="no" align="center" width="1200" height="1750" &gt;&lt;/iframe&gt;</a:t>
            </a:r>
            <a:endParaRPr sz="1100"/>
          </a:p>
        </p:txBody>
      </p:sp>
      <p:sp>
        <p:nvSpPr>
          <p:cNvPr id="892" name="Google Shape;892;p82"/>
          <p:cNvSpPr txBox="1"/>
          <p:nvPr>
            <p:ph type="title"/>
          </p:nvPr>
        </p:nvSpPr>
        <p:spPr>
          <a:xfrm>
            <a:off x="457200" y="704100"/>
            <a:ext cx="7781100" cy="711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iFrame Code: Landing Page 6</a:t>
            </a:r>
            <a:endParaRPr/>
          </a:p>
          <a:p>
            <a:pPr indent="0" lvl="0" marL="0" rtl="0" algn="l">
              <a:spcBef>
                <a:spcPts val="0"/>
              </a:spcBef>
              <a:spcAft>
                <a:spcPts val="0"/>
              </a:spcAft>
              <a:buClr>
                <a:srgbClr val="000000"/>
              </a:buClr>
              <a:buSzPts val="1200"/>
              <a:buFont typeface="Arial"/>
              <a:buNone/>
            </a:pPr>
            <a:r>
              <a:rPr lang="en"/>
              <a:t>The ROI of Uniting Unified Communications and Contact Center White Paper</a:t>
            </a:r>
            <a:endParaRPr/>
          </a:p>
          <a:p>
            <a:pPr indent="0" lvl="0" marL="0" rtl="0" algn="l">
              <a:lnSpc>
                <a:spcPct val="100000"/>
              </a:lnSpc>
              <a:spcBef>
                <a:spcPts val="0"/>
              </a:spcBef>
              <a:spcAft>
                <a:spcPts val="0"/>
              </a:spcAft>
              <a:buSzPts val="2200"/>
              <a:buNone/>
            </a:pPr>
            <a:r>
              <a:t/>
            </a:r>
            <a:endParaRPr/>
          </a:p>
        </p:txBody>
      </p:sp>
      <p:sp>
        <p:nvSpPr>
          <p:cNvPr id="893" name="Google Shape;893;p82"/>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pic>
        <p:nvPicPr>
          <p:cNvPr id="894" name="Google Shape;894;p82"/>
          <p:cNvPicPr preferRelativeResize="0"/>
          <p:nvPr/>
        </p:nvPicPr>
        <p:blipFill>
          <a:blip r:embed="rId4">
            <a:alphaModFix/>
          </a:blip>
          <a:stretch>
            <a:fillRect/>
          </a:stretch>
        </p:blipFill>
        <p:spPr>
          <a:xfrm>
            <a:off x="5071275" y="1602225"/>
            <a:ext cx="3783901" cy="2994301"/>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8" name="Shape 898"/>
        <p:cNvGrpSpPr/>
        <p:nvPr/>
      </p:nvGrpSpPr>
      <p:grpSpPr>
        <a:xfrm>
          <a:off x="0" y="0"/>
          <a:ext cx="0" cy="0"/>
          <a:chOff x="0" y="0"/>
          <a:chExt cx="0" cy="0"/>
        </a:xfrm>
      </p:grpSpPr>
      <p:sp>
        <p:nvSpPr>
          <p:cNvPr id="899" name="Google Shape;899;p83"/>
          <p:cNvSpPr txBox="1"/>
          <p:nvPr>
            <p:ph idx="1" type="body"/>
          </p:nvPr>
        </p:nvSpPr>
        <p:spPr>
          <a:xfrm>
            <a:off x="457200" y="1761525"/>
            <a:ext cx="3783900" cy="210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lang="en" sz="1100">
                <a:solidFill>
                  <a:schemeClr val="dk1"/>
                </a:solidFill>
              </a:rPr>
              <a:t>Landing Page 7 – Engaging a Remote Workforce Webcast</a:t>
            </a:r>
            <a:endParaRPr sz="1100">
              <a:solidFill>
                <a:schemeClr val="dk1"/>
              </a:solidFill>
            </a:endParaRPr>
          </a:p>
          <a:p>
            <a:pPr indent="0" lvl="0" marL="0" rtl="0" algn="l">
              <a:lnSpc>
                <a:spcPct val="100000"/>
              </a:lnSpc>
              <a:spcBef>
                <a:spcPts val="900"/>
              </a:spcBef>
              <a:spcAft>
                <a:spcPts val="0"/>
              </a:spcAft>
              <a:buSzPts val="1200"/>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900"/>
              </a:spcAft>
              <a:buSzPts val="1200"/>
              <a:buNone/>
            </a:pPr>
            <a:r>
              <a:rPr lang="en" sz="1100">
                <a:solidFill>
                  <a:schemeClr val="dk1"/>
                </a:solidFill>
              </a:rPr>
              <a:t>&lt;iframe src="</a:t>
            </a:r>
            <a:r>
              <a:rPr lang="en" sz="1100" u="sng">
                <a:solidFill>
                  <a:schemeClr val="dk1"/>
                </a:solidFill>
                <a:hlinkClick r:id="rId3"/>
              </a:rPr>
              <a:t>https://www.8x8.com/8/work-remotely-v1-engaging-a-remote-workforce-webinar</a:t>
            </a:r>
            <a:r>
              <a:rPr lang="en" sz="1100">
                <a:solidFill>
                  <a:schemeClr val="dk1"/>
                </a:solidFill>
              </a:rPr>
              <a:t>?</a:t>
            </a:r>
            <a:r>
              <a:rPr lang="en" sz="1100">
                <a:solidFill>
                  <a:schemeClr val="dk2"/>
                </a:solidFill>
              </a:rPr>
              <a:t>email=name@domain.com</a:t>
            </a:r>
            <a:r>
              <a:rPr lang="en" sz="1100">
                <a:solidFill>
                  <a:schemeClr val="dk1"/>
                </a:solidFill>
              </a:rPr>
              <a:t>" name="frame1" scrolling="yes" frameborder="no" align="center" width="1200" height="1750" &gt;&lt;/iframe&gt;</a:t>
            </a:r>
            <a:endParaRPr sz="1100"/>
          </a:p>
        </p:txBody>
      </p:sp>
      <p:sp>
        <p:nvSpPr>
          <p:cNvPr id="900" name="Google Shape;900;p83"/>
          <p:cNvSpPr txBox="1"/>
          <p:nvPr>
            <p:ph type="title"/>
          </p:nvPr>
        </p:nvSpPr>
        <p:spPr>
          <a:xfrm>
            <a:off x="457200" y="704100"/>
            <a:ext cx="5961300" cy="711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iFrame Code: Landing Page 7</a:t>
            </a:r>
            <a:endParaRPr/>
          </a:p>
          <a:p>
            <a:pPr indent="0" lvl="0" marL="0" rtl="0" algn="l">
              <a:lnSpc>
                <a:spcPct val="100000"/>
              </a:lnSpc>
              <a:spcBef>
                <a:spcPts val="0"/>
              </a:spcBef>
              <a:spcAft>
                <a:spcPts val="0"/>
              </a:spcAft>
              <a:buSzPts val="2200"/>
              <a:buNone/>
            </a:pPr>
            <a:r>
              <a:rPr lang="en"/>
              <a:t>Engaging a Remote Workforce Webcast</a:t>
            </a:r>
            <a:endParaRPr/>
          </a:p>
          <a:p>
            <a:pPr indent="0" lvl="0" marL="0" rtl="0" algn="l">
              <a:lnSpc>
                <a:spcPct val="100000"/>
              </a:lnSpc>
              <a:spcBef>
                <a:spcPts val="0"/>
              </a:spcBef>
              <a:spcAft>
                <a:spcPts val="0"/>
              </a:spcAft>
              <a:buSzPts val="2200"/>
              <a:buNone/>
            </a:pPr>
            <a:r>
              <a:t/>
            </a:r>
            <a:endParaRPr/>
          </a:p>
        </p:txBody>
      </p:sp>
      <p:sp>
        <p:nvSpPr>
          <p:cNvPr id="901" name="Google Shape;901;p83"/>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pic>
        <p:nvPicPr>
          <p:cNvPr id="902" name="Google Shape;902;p83"/>
          <p:cNvPicPr preferRelativeResize="0"/>
          <p:nvPr/>
        </p:nvPicPr>
        <p:blipFill>
          <a:blip r:embed="rId4">
            <a:alphaModFix/>
          </a:blip>
          <a:stretch>
            <a:fillRect/>
          </a:stretch>
        </p:blipFill>
        <p:spPr>
          <a:xfrm>
            <a:off x="4393500" y="1533225"/>
            <a:ext cx="4529029" cy="3132749"/>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6" name="Shape 906"/>
        <p:cNvGrpSpPr/>
        <p:nvPr/>
      </p:nvGrpSpPr>
      <p:grpSpPr>
        <a:xfrm>
          <a:off x="0" y="0"/>
          <a:ext cx="0" cy="0"/>
          <a:chOff x="0" y="0"/>
          <a:chExt cx="0" cy="0"/>
        </a:xfrm>
      </p:grpSpPr>
      <p:sp>
        <p:nvSpPr>
          <p:cNvPr id="907" name="Google Shape;907;p84"/>
          <p:cNvSpPr txBox="1"/>
          <p:nvPr>
            <p:ph idx="1" type="body"/>
          </p:nvPr>
        </p:nvSpPr>
        <p:spPr>
          <a:xfrm>
            <a:off x="457200" y="1787825"/>
            <a:ext cx="3783900" cy="1983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lang="en" sz="1100">
                <a:solidFill>
                  <a:schemeClr val="dk1"/>
                </a:solidFill>
              </a:rPr>
              <a:t>Landing Page 8 – 8 Contact Center Trends to Watch in 2020</a:t>
            </a:r>
            <a:endParaRPr sz="1100">
              <a:solidFill>
                <a:schemeClr val="dk1"/>
              </a:solidFill>
            </a:endParaRPr>
          </a:p>
          <a:p>
            <a:pPr indent="0" lvl="0" marL="0" rtl="0" algn="l">
              <a:lnSpc>
                <a:spcPct val="100000"/>
              </a:lnSpc>
              <a:spcBef>
                <a:spcPts val="900"/>
              </a:spcBef>
              <a:spcAft>
                <a:spcPts val="0"/>
              </a:spcAft>
              <a:buSzPts val="1200"/>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900"/>
              </a:spcAft>
              <a:buSzPts val="1200"/>
              <a:buNone/>
            </a:pPr>
            <a:r>
              <a:rPr lang="en" sz="1100">
                <a:solidFill>
                  <a:schemeClr val="dk1"/>
                </a:solidFill>
              </a:rPr>
              <a:t>&lt;iframe src="</a:t>
            </a:r>
            <a:r>
              <a:rPr lang="en" sz="1100" u="sng">
                <a:solidFill>
                  <a:schemeClr val="dk1"/>
                </a:solidFill>
                <a:hlinkClick r:id="rId3"/>
              </a:rPr>
              <a:t>https://www.8x8.com/8/work-remotely-v1-8-contact-center-trends-to-watch-ebook</a:t>
            </a:r>
            <a:r>
              <a:rPr lang="en" sz="1100">
                <a:solidFill>
                  <a:schemeClr val="dk1"/>
                </a:solidFill>
              </a:rPr>
              <a:t>?</a:t>
            </a:r>
            <a:r>
              <a:rPr lang="en" sz="1100">
                <a:solidFill>
                  <a:schemeClr val="dk2"/>
                </a:solidFill>
              </a:rPr>
              <a:t>email=name@domain.com</a:t>
            </a:r>
            <a:r>
              <a:rPr lang="en" sz="1100">
                <a:solidFill>
                  <a:schemeClr val="dk1"/>
                </a:solidFill>
              </a:rPr>
              <a:t>" name="frame1" scrolling="yes" frameborder="no" align="center" width="1200" height="1750" &gt;&lt;/iframe&gt;</a:t>
            </a:r>
            <a:endParaRPr sz="1100"/>
          </a:p>
        </p:txBody>
      </p:sp>
      <p:sp>
        <p:nvSpPr>
          <p:cNvPr id="908" name="Google Shape;908;p84"/>
          <p:cNvSpPr txBox="1"/>
          <p:nvPr>
            <p:ph type="title"/>
          </p:nvPr>
        </p:nvSpPr>
        <p:spPr>
          <a:xfrm>
            <a:off x="457200" y="704100"/>
            <a:ext cx="5583000" cy="711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iFrame Code: Landing Page 8</a:t>
            </a:r>
            <a:endParaRPr/>
          </a:p>
          <a:p>
            <a:pPr indent="0" lvl="0" marL="0" rtl="0" algn="l">
              <a:lnSpc>
                <a:spcPct val="100000"/>
              </a:lnSpc>
              <a:spcBef>
                <a:spcPts val="0"/>
              </a:spcBef>
              <a:spcAft>
                <a:spcPts val="0"/>
              </a:spcAft>
              <a:buSzPts val="2200"/>
              <a:buNone/>
            </a:pPr>
            <a:r>
              <a:rPr lang="en"/>
              <a:t>8 Contact Center Trends to Watch in 2020</a:t>
            </a:r>
            <a:endParaRPr/>
          </a:p>
          <a:p>
            <a:pPr indent="0" lvl="0" marL="0" rtl="0" algn="l">
              <a:lnSpc>
                <a:spcPct val="100000"/>
              </a:lnSpc>
              <a:spcBef>
                <a:spcPts val="0"/>
              </a:spcBef>
              <a:spcAft>
                <a:spcPts val="0"/>
              </a:spcAft>
              <a:buSzPts val="2200"/>
              <a:buNone/>
            </a:pPr>
            <a:r>
              <a:t/>
            </a:r>
            <a:endParaRPr/>
          </a:p>
        </p:txBody>
      </p:sp>
      <p:sp>
        <p:nvSpPr>
          <p:cNvPr id="909" name="Google Shape;909;p84"/>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pic>
        <p:nvPicPr>
          <p:cNvPr id="910" name="Google Shape;910;p84"/>
          <p:cNvPicPr preferRelativeResize="0"/>
          <p:nvPr/>
        </p:nvPicPr>
        <p:blipFill>
          <a:blip r:embed="rId4">
            <a:alphaModFix/>
          </a:blip>
          <a:stretch>
            <a:fillRect/>
          </a:stretch>
        </p:blipFill>
        <p:spPr>
          <a:xfrm>
            <a:off x="4572000" y="1696900"/>
            <a:ext cx="4377251" cy="2858525"/>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4" name="Shape 914"/>
        <p:cNvGrpSpPr/>
        <p:nvPr/>
      </p:nvGrpSpPr>
      <p:grpSpPr>
        <a:xfrm>
          <a:off x="0" y="0"/>
          <a:ext cx="0" cy="0"/>
          <a:chOff x="0" y="0"/>
          <a:chExt cx="0" cy="0"/>
        </a:xfrm>
      </p:grpSpPr>
      <p:sp>
        <p:nvSpPr>
          <p:cNvPr id="915" name="Google Shape;915;p85"/>
          <p:cNvSpPr txBox="1"/>
          <p:nvPr>
            <p:ph idx="1" type="body"/>
          </p:nvPr>
        </p:nvSpPr>
        <p:spPr>
          <a:xfrm>
            <a:off x="427850" y="1682400"/>
            <a:ext cx="3783900" cy="250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lang="en" sz="1100">
                <a:solidFill>
                  <a:schemeClr val="dk1"/>
                </a:solidFill>
              </a:rPr>
              <a:t>Landing Page 9 – Thriving as a Remote Workforce Webcast</a:t>
            </a:r>
            <a:endParaRPr sz="1100">
              <a:solidFill>
                <a:schemeClr val="dk1"/>
              </a:solidFill>
            </a:endParaRPr>
          </a:p>
          <a:p>
            <a:pPr indent="0" lvl="0" marL="0" rtl="0" algn="l">
              <a:lnSpc>
                <a:spcPct val="100000"/>
              </a:lnSpc>
              <a:spcBef>
                <a:spcPts val="900"/>
              </a:spcBef>
              <a:spcAft>
                <a:spcPts val="0"/>
              </a:spcAft>
              <a:buSzPts val="1200"/>
              <a:buNone/>
            </a:pPr>
            <a:r>
              <a:rPr lang="en" sz="1100">
                <a:solidFill>
                  <a:schemeClr val="dk1"/>
                </a:solidFill>
              </a:rPr>
              <a:t>The section displayed in </a:t>
            </a:r>
            <a:r>
              <a:rPr lang="en" sz="1100">
                <a:solidFill>
                  <a:srgbClr val="FF0000"/>
                </a:solidFill>
              </a:rPr>
              <a:t>red</a:t>
            </a:r>
            <a:r>
              <a:rPr lang="en" sz="1100">
                <a:solidFill>
                  <a:schemeClr val="dk1"/>
                </a:solidFill>
              </a:rPr>
              <a:t> will need to be edited to the address you would like to receive notifications.</a:t>
            </a:r>
            <a:endParaRPr sz="1100">
              <a:solidFill>
                <a:schemeClr val="dk1"/>
              </a:solidFill>
            </a:endParaRPr>
          </a:p>
          <a:p>
            <a:pPr indent="0" lvl="0" marL="0" rtl="0" algn="l">
              <a:lnSpc>
                <a:spcPct val="100000"/>
              </a:lnSpc>
              <a:spcBef>
                <a:spcPts val="900"/>
              </a:spcBef>
              <a:spcAft>
                <a:spcPts val="900"/>
              </a:spcAft>
              <a:buSzPts val="1200"/>
              <a:buNone/>
            </a:pPr>
            <a:r>
              <a:rPr lang="en" sz="1100">
                <a:solidFill>
                  <a:schemeClr val="dk1"/>
                </a:solidFill>
              </a:rPr>
              <a:t>&lt;iframe src=</a:t>
            </a:r>
            <a:r>
              <a:rPr lang="en" sz="1100">
                <a:solidFill>
                  <a:schemeClr val="dk1"/>
                </a:solidFill>
              </a:rPr>
              <a:t>"</a:t>
            </a:r>
            <a:r>
              <a:rPr lang="en" sz="1100" u="sng">
                <a:solidFill>
                  <a:schemeClr val="dk1"/>
                </a:solidFill>
                <a:hlinkClick r:id="rId3"/>
              </a:rPr>
              <a:t>https://www.8x8.com/8/work-remotely-v1-thriving-as-a-remote-workforce-webinar</a:t>
            </a:r>
            <a:r>
              <a:rPr lang="en" sz="1100">
                <a:solidFill>
                  <a:schemeClr val="dk1"/>
                </a:solidFill>
              </a:rPr>
              <a:t>?</a:t>
            </a:r>
            <a:r>
              <a:rPr lang="en" sz="1100">
                <a:solidFill>
                  <a:schemeClr val="dk2"/>
                </a:solidFill>
              </a:rPr>
              <a:t>email=name@domain.com</a:t>
            </a:r>
            <a:r>
              <a:rPr lang="en" sz="1100">
                <a:solidFill>
                  <a:schemeClr val="dk1"/>
                </a:solidFill>
              </a:rPr>
              <a:t>" name="frame1" scrolling="yes" frameborder="no" align="center" width="1200" height="1750" &gt;&lt;/iframe&gt;</a:t>
            </a:r>
            <a:endParaRPr sz="1100"/>
          </a:p>
        </p:txBody>
      </p:sp>
      <p:sp>
        <p:nvSpPr>
          <p:cNvPr id="916" name="Google Shape;916;p85"/>
          <p:cNvSpPr txBox="1"/>
          <p:nvPr>
            <p:ph type="title"/>
          </p:nvPr>
        </p:nvSpPr>
        <p:spPr>
          <a:xfrm>
            <a:off x="457200" y="704100"/>
            <a:ext cx="6673200" cy="711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iFrame Code: Landing Page 9</a:t>
            </a:r>
            <a:endParaRPr/>
          </a:p>
          <a:p>
            <a:pPr indent="0" lvl="0" marL="0" rtl="0" algn="l">
              <a:lnSpc>
                <a:spcPct val="100000"/>
              </a:lnSpc>
              <a:spcBef>
                <a:spcPts val="0"/>
              </a:spcBef>
              <a:spcAft>
                <a:spcPts val="0"/>
              </a:spcAft>
              <a:buSzPts val="2200"/>
              <a:buNone/>
            </a:pPr>
            <a:r>
              <a:rPr lang="en"/>
              <a:t>Thriving as a Remote Workforce Webcast</a:t>
            </a:r>
            <a:endParaRPr/>
          </a:p>
          <a:p>
            <a:pPr indent="0" lvl="0" marL="0" rtl="0" algn="l">
              <a:lnSpc>
                <a:spcPct val="100000"/>
              </a:lnSpc>
              <a:spcBef>
                <a:spcPts val="0"/>
              </a:spcBef>
              <a:spcAft>
                <a:spcPts val="0"/>
              </a:spcAft>
              <a:buSzPts val="2200"/>
              <a:buNone/>
            </a:pPr>
            <a:r>
              <a:t/>
            </a:r>
            <a:endParaRPr/>
          </a:p>
        </p:txBody>
      </p:sp>
      <p:sp>
        <p:nvSpPr>
          <p:cNvPr id="917" name="Google Shape;917;p85"/>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pic>
        <p:nvPicPr>
          <p:cNvPr id="918" name="Google Shape;918;p85"/>
          <p:cNvPicPr preferRelativeResize="0"/>
          <p:nvPr/>
        </p:nvPicPr>
        <p:blipFill>
          <a:blip r:embed="rId4">
            <a:alphaModFix/>
          </a:blip>
          <a:stretch>
            <a:fillRect/>
          </a:stretch>
        </p:blipFill>
        <p:spPr>
          <a:xfrm>
            <a:off x="4572000" y="1568400"/>
            <a:ext cx="4419599" cy="2867376"/>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59"/>
          <p:cNvSpPr txBox="1"/>
          <p:nvPr>
            <p:ph idx="1" type="body"/>
          </p:nvPr>
        </p:nvSpPr>
        <p:spPr>
          <a:xfrm>
            <a:off x="4814700" y="1615150"/>
            <a:ext cx="3872100" cy="1806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b="1" lang="en" sz="1300">
                <a:solidFill>
                  <a:schemeClr val="dk2"/>
                </a:solidFill>
                <a:latin typeface="Roboto"/>
                <a:ea typeface="Roboto"/>
                <a:cs typeface="Roboto"/>
                <a:sym typeface="Roboto"/>
              </a:rPr>
              <a:t>Promotional Assets </a:t>
            </a:r>
            <a:endParaRPr b="1" sz="1300">
              <a:solidFill>
                <a:schemeClr val="dk2"/>
              </a:solidFill>
              <a:latin typeface="Roboto"/>
              <a:ea typeface="Roboto"/>
              <a:cs typeface="Roboto"/>
              <a:sym typeface="Roboto"/>
            </a:endParaRPr>
          </a:p>
          <a:p>
            <a:pPr indent="-298450" lvl="0" marL="457200" rtl="0" algn="l">
              <a:lnSpc>
                <a:spcPct val="115000"/>
              </a:lnSpc>
              <a:spcBef>
                <a:spcPts val="600"/>
              </a:spcBef>
              <a:spcAft>
                <a:spcPts val="0"/>
              </a:spcAft>
              <a:buSzPts val="1100"/>
              <a:buChar char="●"/>
            </a:pPr>
            <a:r>
              <a:rPr lang="en" sz="1100"/>
              <a:t>[Social Cards] 6 versions of social cards to be used on partner social media channels</a:t>
            </a:r>
            <a:endParaRPr sz="1100"/>
          </a:p>
          <a:p>
            <a:pPr indent="-298450" lvl="0" marL="457200" rtl="0" algn="l">
              <a:lnSpc>
                <a:spcPct val="115000"/>
              </a:lnSpc>
              <a:spcBef>
                <a:spcPts val="0"/>
              </a:spcBef>
              <a:spcAft>
                <a:spcPts val="0"/>
              </a:spcAft>
              <a:buSzPts val="1100"/>
              <a:buChar char="●"/>
            </a:pPr>
            <a:r>
              <a:rPr lang="en" sz="1100"/>
              <a:t>[Email] 6 versions of HTML emails with email copy/banners included</a:t>
            </a:r>
            <a:endParaRPr sz="1100"/>
          </a:p>
          <a:p>
            <a:pPr indent="-298450" lvl="0" marL="457200" rtl="0" algn="l">
              <a:lnSpc>
                <a:spcPct val="115000"/>
              </a:lnSpc>
              <a:spcBef>
                <a:spcPts val="0"/>
              </a:spcBef>
              <a:spcAft>
                <a:spcPts val="0"/>
              </a:spcAft>
              <a:buSzPts val="1100"/>
              <a:buChar char="●"/>
            </a:pPr>
            <a:r>
              <a:rPr lang="en" sz="1100"/>
              <a:t>[Landing Page] 6 versions of HTML landing pages with iframe code</a:t>
            </a:r>
            <a:endParaRPr sz="1100"/>
          </a:p>
          <a:p>
            <a:pPr indent="0" lvl="0" marL="0" rtl="0" algn="l">
              <a:lnSpc>
                <a:spcPct val="115000"/>
              </a:lnSpc>
              <a:spcBef>
                <a:spcPts val="600"/>
              </a:spcBef>
              <a:spcAft>
                <a:spcPts val="600"/>
              </a:spcAft>
              <a:buSzPts val="1200"/>
              <a:buNone/>
            </a:pPr>
            <a:r>
              <a:t/>
            </a:r>
            <a:endParaRPr sz="1300"/>
          </a:p>
        </p:txBody>
      </p:sp>
      <p:sp>
        <p:nvSpPr>
          <p:cNvPr id="594" name="Google Shape;594;p59"/>
          <p:cNvSpPr txBox="1"/>
          <p:nvPr>
            <p:ph type="title"/>
          </p:nvPr>
        </p:nvSpPr>
        <p:spPr>
          <a:xfrm>
            <a:off x="457200" y="611881"/>
            <a:ext cx="8229600" cy="68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a:t>
            </a:r>
            <a:endParaRPr/>
          </a:p>
          <a:p>
            <a:pPr indent="0" lvl="0" marL="0" rtl="0" algn="l">
              <a:lnSpc>
                <a:spcPct val="100000"/>
              </a:lnSpc>
              <a:spcBef>
                <a:spcPts val="0"/>
              </a:spcBef>
              <a:spcAft>
                <a:spcPts val="0"/>
              </a:spcAft>
              <a:buSzPts val="2200"/>
              <a:buNone/>
            </a:pPr>
            <a:r>
              <a:rPr lang="en">
                <a:solidFill>
                  <a:schemeClr val="dk1"/>
                </a:solidFill>
              </a:rPr>
              <a:t>Content &amp; Promotional Assets</a:t>
            </a:r>
            <a:endParaRPr>
              <a:solidFill>
                <a:schemeClr val="dk1"/>
              </a:solidFill>
            </a:endParaRPr>
          </a:p>
        </p:txBody>
      </p:sp>
      <p:sp>
        <p:nvSpPr>
          <p:cNvPr id="595" name="Google Shape;595;p59"/>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
        <p:nvSpPr>
          <p:cNvPr id="596" name="Google Shape;596;p59"/>
          <p:cNvSpPr txBox="1"/>
          <p:nvPr>
            <p:ph idx="1" type="body"/>
          </p:nvPr>
        </p:nvSpPr>
        <p:spPr>
          <a:xfrm>
            <a:off x="457200" y="1668750"/>
            <a:ext cx="3872100" cy="2302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b="1" lang="en" sz="1300">
                <a:solidFill>
                  <a:schemeClr val="dk2"/>
                </a:solidFill>
                <a:latin typeface="Roboto"/>
                <a:ea typeface="Roboto"/>
                <a:cs typeface="Roboto"/>
                <a:sym typeface="Roboto"/>
              </a:rPr>
              <a:t>Content Assets</a:t>
            </a:r>
            <a:endParaRPr b="1" sz="1300">
              <a:solidFill>
                <a:schemeClr val="dk2"/>
              </a:solidFill>
              <a:latin typeface="Roboto"/>
              <a:ea typeface="Roboto"/>
              <a:cs typeface="Roboto"/>
              <a:sym typeface="Roboto"/>
            </a:endParaRPr>
          </a:p>
          <a:p>
            <a:pPr indent="-298450" lvl="0" marL="457200" rtl="0" algn="l">
              <a:lnSpc>
                <a:spcPct val="115000"/>
              </a:lnSpc>
              <a:spcBef>
                <a:spcPts val="600"/>
              </a:spcBef>
              <a:spcAft>
                <a:spcPts val="0"/>
              </a:spcAft>
              <a:buSzPts val="1100"/>
              <a:buChar char="●"/>
            </a:pPr>
            <a:r>
              <a:rPr lang="en" sz="1100"/>
              <a:t>[White Paper] Proving the Value of a Collaborative Approach for Your Contact Center</a:t>
            </a:r>
            <a:endParaRPr sz="1100">
              <a:solidFill>
                <a:srgbClr val="000000"/>
              </a:solidFill>
            </a:endParaRPr>
          </a:p>
          <a:p>
            <a:pPr indent="-298450" lvl="0" marL="457200" rtl="0" algn="l">
              <a:lnSpc>
                <a:spcPct val="115000"/>
              </a:lnSpc>
              <a:spcBef>
                <a:spcPts val="600"/>
              </a:spcBef>
              <a:spcAft>
                <a:spcPts val="0"/>
              </a:spcAft>
              <a:buSzPts val="1100"/>
              <a:buChar char="●"/>
            </a:pPr>
            <a:r>
              <a:rPr lang="en" sz="1100"/>
              <a:t>[Webcast] Adapting to a Remote Workforce</a:t>
            </a:r>
            <a:endParaRPr sz="1100"/>
          </a:p>
          <a:p>
            <a:pPr indent="-298450" lvl="0" marL="457200" rtl="0" algn="l">
              <a:lnSpc>
                <a:spcPct val="115000"/>
              </a:lnSpc>
              <a:spcBef>
                <a:spcPts val="600"/>
              </a:spcBef>
              <a:spcAft>
                <a:spcPts val="0"/>
              </a:spcAft>
              <a:buSzPts val="1100"/>
              <a:buChar char="●"/>
            </a:pPr>
            <a:r>
              <a:rPr lang="en" sz="1100"/>
              <a:t>[White Paper] </a:t>
            </a:r>
            <a:r>
              <a:rPr lang="en" sz="1100"/>
              <a:t>The ROI of Uniting Unified Communications and Contact Center</a:t>
            </a:r>
            <a:endParaRPr sz="1100"/>
          </a:p>
          <a:p>
            <a:pPr indent="-298450" lvl="0" marL="457200" rtl="0" algn="l">
              <a:spcBef>
                <a:spcPts val="600"/>
              </a:spcBef>
              <a:spcAft>
                <a:spcPts val="0"/>
              </a:spcAft>
              <a:buSzPts val="1100"/>
              <a:buChar char="●"/>
            </a:pPr>
            <a:r>
              <a:rPr lang="en" sz="1100"/>
              <a:t>[Webcast] Engaging a Remote Workforce</a:t>
            </a:r>
            <a:endParaRPr sz="1100"/>
          </a:p>
          <a:p>
            <a:pPr indent="-298450" lvl="0" marL="457200" rtl="0" algn="l">
              <a:spcBef>
                <a:spcPts val="600"/>
              </a:spcBef>
              <a:spcAft>
                <a:spcPts val="0"/>
              </a:spcAft>
              <a:buSzPts val="1100"/>
              <a:buChar char="●"/>
            </a:pPr>
            <a:r>
              <a:rPr lang="en" sz="1100">
                <a:solidFill>
                  <a:schemeClr val="dk1"/>
                </a:solidFill>
              </a:rPr>
              <a:t>[eBook] 8 Contact Center Trends to Watch in 2020</a:t>
            </a:r>
            <a:endParaRPr sz="1100">
              <a:solidFill>
                <a:schemeClr val="dk1"/>
              </a:solidFill>
            </a:endParaRPr>
          </a:p>
          <a:p>
            <a:pPr indent="-298450" lvl="0" marL="457200" rtl="0" algn="l">
              <a:spcBef>
                <a:spcPts val="600"/>
              </a:spcBef>
              <a:spcAft>
                <a:spcPts val="0"/>
              </a:spcAft>
              <a:buClr>
                <a:schemeClr val="dk1"/>
              </a:buClr>
              <a:buSzPts val="1100"/>
              <a:buChar char="●"/>
            </a:pPr>
            <a:r>
              <a:rPr lang="en" sz="1100">
                <a:solidFill>
                  <a:schemeClr val="dk1"/>
                </a:solidFill>
              </a:rPr>
              <a:t>[Webcast] Thriving as a Remote Workforce</a:t>
            </a:r>
            <a:endParaRPr sz="1100">
              <a:solidFill>
                <a:schemeClr val="dk1"/>
              </a:solidFill>
            </a:endParaRPr>
          </a:p>
          <a:p>
            <a:pPr indent="0" lvl="0" marL="0" rtl="0" algn="l">
              <a:lnSpc>
                <a:spcPct val="115000"/>
              </a:lnSpc>
              <a:spcBef>
                <a:spcPts val="600"/>
              </a:spcBef>
              <a:spcAft>
                <a:spcPts val="600"/>
              </a:spcAft>
              <a:buSzPts val="1200"/>
              <a:buNone/>
            </a:pPr>
            <a:r>
              <a:t/>
            </a:r>
            <a:endParaRPr sz="1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2" name="Shape 922"/>
        <p:cNvGrpSpPr/>
        <p:nvPr/>
      </p:nvGrpSpPr>
      <p:grpSpPr>
        <a:xfrm>
          <a:off x="0" y="0"/>
          <a:ext cx="0" cy="0"/>
          <a:chOff x="0" y="0"/>
          <a:chExt cx="0" cy="0"/>
        </a:xfrm>
      </p:grpSpPr>
      <p:sp>
        <p:nvSpPr>
          <p:cNvPr id="923" name="Google Shape;923;p86"/>
          <p:cNvSpPr txBox="1"/>
          <p:nvPr>
            <p:ph type="title"/>
          </p:nvPr>
        </p:nvSpPr>
        <p:spPr>
          <a:xfrm>
            <a:off x="457200" y="1698550"/>
            <a:ext cx="6790800" cy="2373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Thank you.</a:t>
            </a:r>
            <a:endParaRPr/>
          </a:p>
        </p:txBody>
      </p:sp>
      <p:sp>
        <p:nvSpPr>
          <p:cNvPr id="924" name="Google Shape;924;p86"/>
          <p:cNvSpPr txBox="1"/>
          <p:nvPr>
            <p:ph idx="4294967295"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8" name="Shape 928"/>
        <p:cNvGrpSpPr/>
        <p:nvPr/>
      </p:nvGrpSpPr>
      <p:grpSpPr>
        <a:xfrm>
          <a:off x="0" y="0"/>
          <a:ext cx="0" cy="0"/>
          <a:chOff x="0" y="0"/>
          <a:chExt cx="0" cy="0"/>
        </a:xfrm>
      </p:grpSpPr>
      <p:pic>
        <p:nvPicPr>
          <p:cNvPr id="929" name="Google Shape;929;p87"/>
          <p:cNvPicPr preferRelativeResize="0"/>
          <p:nvPr/>
        </p:nvPicPr>
        <p:blipFill rotWithShape="1">
          <a:blip r:embed="rId3">
            <a:alphaModFix/>
          </a:blip>
          <a:srcRect b="0" l="16821" r="23861" t="0"/>
          <a:stretch/>
        </p:blipFill>
        <p:spPr>
          <a:xfrm>
            <a:off x="0" y="0"/>
            <a:ext cx="4571998" cy="51435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60"/>
          <p:cNvSpPr txBox="1"/>
          <p:nvPr>
            <p:ph type="title"/>
          </p:nvPr>
        </p:nvSpPr>
        <p:spPr>
          <a:xfrm>
            <a:off x="457200" y="516475"/>
            <a:ext cx="4341300" cy="642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 </a:t>
            </a:r>
            <a:endParaRPr/>
          </a:p>
          <a:p>
            <a:pPr indent="0" lvl="0" marL="0" rtl="0" algn="l">
              <a:lnSpc>
                <a:spcPct val="100000"/>
              </a:lnSpc>
              <a:spcBef>
                <a:spcPts val="0"/>
              </a:spcBef>
              <a:spcAft>
                <a:spcPts val="0"/>
              </a:spcAft>
              <a:buSzPts val="2200"/>
              <a:buNone/>
            </a:pPr>
            <a:r>
              <a:rPr lang="en"/>
              <a:t>Channel Content &amp; User Flow</a:t>
            </a:r>
            <a:endParaRPr/>
          </a:p>
        </p:txBody>
      </p:sp>
      <p:sp>
        <p:nvSpPr>
          <p:cNvPr id="602" name="Google Shape;602;p60"/>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
        <p:nvSpPr>
          <p:cNvPr id="603" name="Google Shape;603;p60"/>
          <p:cNvSpPr/>
          <p:nvPr/>
        </p:nvSpPr>
        <p:spPr>
          <a:xfrm>
            <a:off x="3260688" y="1370825"/>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pic>
        <p:nvPicPr>
          <p:cNvPr id="604" name="Google Shape;604;p60"/>
          <p:cNvPicPr preferRelativeResize="0"/>
          <p:nvPr/>
        </p:nvPicPr>
        <p:blipFill rotWithShape="1">
          <a:blip r:embed="rId3">
            <a:alphaModFix/>
          </a:blip>
          <a:srcRect b="0" l="0" r="0" t="0"/>
          <a:stretch/>
        </p:blipFill>
        <p:spPr>
          <a:xfrm>
            <a:off x="3527000" y="1936299"/>
            <a:ext cx="634525" cy="380700"/>
          </a:xfrm>
          <a:prstGeom prst="rect">
            <a:avLst/>
          </a:prstGeom>
          <a:noFill/>
          <a:ln>
            <a:noFill/>
          </a:ln>
        </p:spPr>
      </p:pic>
      <p:sp>
        <p:nvSpPr>
          <p:cNvPr id="605" name="Google Shape;605;p60"/>
          <p:cNvSpPr txBox="1"/>
          <p:nvPr/>
        </p:nvSpPr>
        <p:spPr>
          <a:xfrm>
            <a:off x="3246125" y="2317025"/>
            <a:ext cx="1185000" cy="53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Slab"/>
                <a:ea typeface="Roboto Slab"/>
                <a:cs typeface="Roboto Slab"/>
                <a:sym typeface="Roboto Slab"/>
              </a:rPr>
              <a:t>[</a:t>
            </a:r>
            <a:r>
              <a:rPr b="1" lang="en" sz="700">
                <a:solidFill>
                  <a:srgbClr val="FFFFFF"/>
                </a:solidFill>
                <a:latin typeface="Roboto Slab"/>
                <a:ea typeface="Roboto Slab"/>
                <a:cs typeface="Roboto Slab"/>
                <a:sym typeface="Roboto Slab"/>
              </a:rPr>
              <a:t>White Paper</a:t>
            </a:r>
            <a:r>
              <a:rPr b="1" i="0" lang="en" sz="700" u="none" cap="none" strike="noStrike">
                <a:solidFill>
                  <a:srgbClr val="FFFFFF"/>
                </a:solidFill>
                <a:latin typeface="Roboto Slab"/>
                <a:ea typeface="Roboto Slab"/>
                <a:cs typeface="Roboto Slab"/>
                <a:sym typeface="Roboto Slab"/>
              </a:rPr>
              <a:t>] </a:t>
            </a:r>
            <a:endParaRPr b="1" i="0" sz="700" u="none" cap="none" strike="noStrike">
              <a:solidFill>
                <a:srgbClr val="FFFFFF"/>
              </a:solidFill>
              <a:latin typeface="Roboto Slab"/>
              <a:ea typeface="Roboto Slab"/>
              <a:cs typeface="Roboto Slab"/>
              <a:sym typeface="Roboto Slab"/>
            </a:endParaRPr>
          </a:p>
          <a:p>
            <a:pPr indent="0" lvl="0" marL="0" marR="0" rtl="0" algn="ctr">
              <a:lnSpc>
                <a:spcPct val="100000"/>
              </a:lnSpc>
              <a:spcBef>
                <a:spcPts val="0"/>
              </a:spcBef>
              <a:spcAft>
                <a:spcPts val="0"/>
              </a:spcAft>
              <a:buClr>
                <a:srgbClr val="000000"/>
              </a:buClr>
              <a:buSzPts val="700"/>
              <a:buFont typeface="Arial"/>
              <a:buNone/>
            </a:pPr>
            <a:r>
              <a:rPr lang="en" sz="700">
                <a:solidFill>
                  <a:schemeClr val="lt1"/>
                </a:solidFill>
                <a:uFill>
                  <a:noFill/>
                </a:uFill>
                <a:latin typeface="Roboto Light"/>
                <a:ea typeface="Roboto Light"/>
                <a:cs typeface="Roboto Light"/>
                <a:sym typeface="Roboto Light"/>
                <a:hlinkClick r:id="rId4"/>
              </a:rPr>
              <a:t>The ROI of Uniting Unified Communications and Contact Center</a:t>
            </a:r>
            <a:endParaRPr i="0" sz="700"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Roboto Light"/>
              <a:ea typeface="Roboto Light"/>
              <a:cs typeface="Roboto Light"/>
              <a:sym typeface="Roboto Light"/>
            </a:endParaRPr>
          </a:p>
        </p:txBody>
      </p:sp>
      <p:sp>
        <p:nvSpPr>
          <p:cNvPr id="606" name="Google Shape;606;p60"/>
          <p:cNvSpPr/>
          <p:nvPr/>
        </p:nvSpPr>
        <p:spPr>
          <a:xfrm>
            <a:off x="1838050" y="1370825"/>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pic>
        <p:nvPicPr>
          <p:cNvPr id="607" name="Google Shape;607;p60"/>
          <p:cNvPicPr preferRelativeResize="0"/>
          <p:nvPr/>
        </p:nvPicPr>
        <p:blipFill rotWithShape="1">
          <a:blip r:embed="rId3">
            <a:alphaModFix/>
          </a:blip>
          <a:srcRect b="0" l="0" r="0" t="0"/>
          <a:stretch/>
        </p:blipFill>
        <p:spPr>
          <a:xfrm>
            <a:off x="2081788" y="1936299"/>
            <a:ext cx="634526" cy="380700"/>
          </a:xfrm>
          <a:prstGeom prst="rect">
            <a:avLst/>
          </a:prstGeom>
          <a:noFill/>
          <a:ln>
            <a:noFill/>
          </a:ln>
        </p:spPr>
      </p:pic>
      <p:sp>
        <p:nvSpPr>
          <p:cNvPr id="608" name="Google Shape;608;p60"/>
          <p:cNvSpPr txBox="1"/>
          <p:nvPr/>
        </p:nvSpPr>
        <p:spPr>
          <a:xfrm>
            <a:off x="1853838" y="2317000"/>
            <a:ext cx="1122000" cy="64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Slab"/>
                <a:ea typeface="Roboto Slab"/>
                <a:cs typeface="Roboto Slab"/>
                <a:sym typeface="Roboto Slab"/>
              </a:rPr>
              <a:t>[</a:t>
            </a:r>
            <a:r>
              <a:rPr b="1" lang="en" sz="700">
                <a:solidFill>
                  <a:srgbClr val="FFFFFF"/>
                </a:solidFill>
                <a:latin typeface="Roboto Slab"/>
                <a:ea typeface="Roboto Slab"/>
                <a:cs typeface="Roboto Slab"/>
                <a:sym typeface="Roboto Slab"/>
              </a:rPr>
              <a:t>Webcast</a:t>
            </a:r>
            <a:r>
              <a:rPr b="1" i="0" lang="en" sz="700" u="none" cap="none" strike="noStrike">
                <a:solidFill>
                  <a:srgbClr val="FFFFFF"/>
                </a:solidFill>
                <a:latin typeface="Roboto Slab"/>
                <a:ea typeface="Roboto Slab"/>
                <a:cs typeface="Roboto Slab"/>
                <a:sym typeface="Roboto Slab"/>
              </a:rPr>
              <a:t>]</a:t>
            </a:r>
            <a:endParaRPr b="1" i="0" sz="700" u="none" cap="none" strike="noStrike">
              <a:solidFill>
                <a:srgbClr val="FFFFFF"/>
              </a:solidFill>
              <a:latin typeface="Roboto Slab"/>
              <a:ea typeface="Roboto Slab"/>
              <a:cs typeface="Roboto Slab"/>
              <a:sym typeface="Roboto Slab"/>
            </a:endParaRPr>
          </a:p>
          <a:p>
            <a:pPr indent="0" lvl="0" marL="0" marR="0" rtl="0" algn="ctr">
              <a:lnSpc>
                <a:spcPct val="100000"/>
              </a:lnSpc>
              <a:spcBef>
                <a:spcPts val="0"/>
              </a:spcBef>
              <a:spcAft>
                <a:spcPts val="0"/>
              </a:spcAft>
              <a:buClr>
                <a:srgbClr val="000000"/>
              </a:buClr>
              <a:buSzPts val="700"/>
              <a:buFont typeface="Arial"/>
              <a:buNone/>
            </a:pPr>
            <a:r>
              <a:rPr b="0" i="0" lang="en" sz="700" cap="none" strike="noStrike">
                <a:solidFill>
                  <a:schemeClr val="lt1"/>
                </a:solidFill>
                <a:latin typeface="Roboto Light"/>
                <a:ea typeface="Roboto Light"/>
                <a:cs typeface="Roboto Light"/>
                <a:sym typeface="Roboto Light"/>
              </a:rPr>
              <a:t> </a:t>
            </a:r>
            <a:r>
              <a:rPr lang="en" sz="700">
                <a:solidFill>
                  <a:schemeClr val="lt1"/>
                </a:solidFill>
                <a:uFill>
                  <a:noFill/>
                </a:uFill>
                <a:latin typeface="Roboto Light"/>
                <a:ea typeface="Roboto Light"/>
                <a:cs typeface="Roboto Light"/>
                <a:sym typeface="Roboto Light"/>
                <a:hlinkClick r:id="rId5"/>
              </a:rPr>
              <a:t>Adapting to a Remote Workforce</a:t>
            </a:r>
            <a:endParaRPr b="0" i="0" sz="700"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Roboto Light"/>
              <a:ea typeface="Roboto Light"/>
              <a:cs typeface="Roboto Light"/>
              <a:sym typeface="Roboto Light"/>
            </a:endParaRPr>
          </a:p>
        </p:txBody>
      </p:sp>
      <p:sp>
        <p:nvSpPr>
          <p:cNvPr id="609" name="Google Shape;609;p60"/>
          <p:cNvSpPr/>
          <p:nvPr/>
        </p:nvSpPr>
        <p:spPr>
          <a:xfrm>
            <a:off x="446963" y="1370813"/>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sp>
        <p:nvSpPr>
          <p:cNvPr id="610" name="Google Shape;610;p60"/>
          <p:cNvSpPr txBox="1"/>
          <p:nvPr/>
        </p:nvSpPr>
        <p:spPr>
          <a:xfrm>
            <a:off x="601213" y="1395021"/>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Email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Touch</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4</a:t>
            </a:r>
            <a:endParaRPr b="0" i="0" sz="700" u="none" cap="none" strike="noStrike">
              <a:solidFill>
                <a:srgbClr val="FFFFFF"/>
              </a:solidFill>
              <a:latin typeface="Roboto Light"/>
              <a:ea typeface="Roboto Light"/>
              <a:cs typeface="Roboto Light"/>
              <a:sym typeface="Roboto Light"/>
            </a:endParaRPr>
          </a:p>
        </p:txBody>
      </p:sp>
      <p:sp>
        <p:nvSpPr>
          <p:cNvPr id="611" name="Google Shape;611;p60"/>
          <p:cNvSpPr txBox="1"/>
          <p:nvPr/>
        </p:nvSpPr>
        <p:spPr>
          <a:xfrm>
            <a:off x="379013" y="2302050"/>
            <a:ext cx="1228200" cy="53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Slab"/>
                <a:ea typeface="Roboto Slab"/>
                <a:cs typeface="Roboto Slab"/>
                <a:sym typeface="Roboto Slab"/>
              </a:rPr>
              <a:t>[</a:t>
            </a:r>
            <a:r>
              <a:rPr b="1" lang="en" sz="700">
                <a:solidFill>
                  <a:srgbClr val="FFFFFF"/>
                </a:solidFill>
                <a:latin typeface="Roboto Slab"/>
                <a:ea typeface="Roboto Slab"/>
                <a:cs typeface="Roboto Slab"/>
                <a:sym typeface="Roboto Slab"/>
              </a:rPr>
              <a:t>White Paper</a:t>
            </a:r>
            <a:r>
              <a:rPr b="1" i="0" lang="en" sz="700" u="none" cap="none" strike="noStrike">
                <a:solidFill>
                  <a:srgbClr val="FFFFFF"/>
                </a:solidFill>
                <a:latin typeface="Roboto Slab"/>
                <a:ea typeface="Roboto Slab"/>
                <a:cs typeface="Roboto Slab"/>
                <a:sym typeface="Roboto Slab"/>
              </a:rPr>
              <a:t>]</a:t>
            </a:r>
            <a:endParaRPr b="1" i="0" sz="700" u="none" cap="none" strike="noStrike">
              <a:solidFill>
                <a:srgbClr val="FFFFFF"/>
              </a:solidFill>
              <a:latin typeface="Roboto Slab"/>
              <a:ea typeface="Roboto Slab"/>
              <a:cs typeface="Roboto Slab"/>
              <a:sym typeface="Roboto Slab"/>
            </a:endParaRPr>
          </a:p>
          <a:p>
            <a:pPr indent="0" lvl="0" marL="0" rtl="0" algn="ctr">
              <a:lnSpc>
                <a:spcPct val="115000"/>
              </a:lnSpc>
              <a:spcBef>
                <a:spcPts val="0"/>
              </a:spcBef>
              <a:spcAft>
                <a:spcPts val="0"/>
              </a:spcAft>
              <a:buNone/>
            </a:pPr>
            <a:r>
              <a:rPr lang="en" sz="700">
                <a:solidFill>
                  <a:srgbClr val="FFFFFF"/>
                </a:solidFill>
                <a:uFill>
                  <a:noFill/>
                </a:uFill>
                <a:latin typeface="Roboto Light"/>
                <a:ea typeface="Roboto Light"/>
                <a:cs typeface="Roboto Light"/>
                <a:sym typeface="Roboto Light"/>
                <a:hlinkClick r:id="rId6"/>
              </a:rPr>
              <a:t>Proving the Value of a Collaborative Approach for Your Contact Center</a:t>
            </a:r>
            <a:endParaRPr sz="700">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sz="700" u="sng">
              <a:solidFill>
                <a:srgbClr val="FFFFFF"/>
              </a:solidFill>
              <a:latin typeface="Roboto Light"/>
              <a:ea typeface="Roboto Light"/>
              <a:cs typeface="Roboto Light"/>
              <a:sym typeface="Roboto Light"/>
            </a:endParaRPr>
          </a:p>
        </p:txBody>
      </p:sp>
      <p:pic>
        <p:nvPicPr>
          <p:cNvPr id="612" name="Google Shape;612;p60"/>
          <p:cNvPicPr preferRelativeResize="0"/>
          <p:nvPr/>
        </p:nvPicPr>
        <p:blipFill rotWithShape="1">
          <a:blip r:embed="rId3">
            <a:alphaModFix/>
          </a:blip>
          <a:srcRect b="0" l="0" r="0" t="0"/>
          <a:stretch/>
        </p:blipFill>
        <p:spPr>
          <a:xfrm>
            <a:off x="675863" y="1936299"/>
            <a:ext cx="634525" cy="380700"/>
          </a:xfrm>
          <a:prstGeom prst="rect">
            <a:avLst/>
          </a:prstGeom>
          <a:noFill/>
          <a:ln>
            <a:noFill/>
          </a:ln>
        </p:spPr>
      </p:pic>
      <p:sp>
        <p:nvSpPr>
          <p:cNvPr id="613" name="Google Shape;613;p60"/>
          <p:cNvSpPr/>
          <p:nvPr/>
        </p:nvSpPr>
        <p:spPr>
          <a:xfrm>
            <a:off x="4728488" y="1370825"/>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sp>
        <p:nvSpPr>
          <p:cNvPr id="614" name="Google Shape;614;p60"/>
          <p:cNvSpPr/>
          <p:nvPr/>
        </p:nvSpPr>
        <p:spPr>
          <a:xfrm>
            <a:off x="6173725" y="1370825"/>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sp>
        <p:nvSpPr>
          <p:cNvPr id="615" name="Google Shape;615;p60"/>
          <p:cNvSpPr/>
          <p:nvPr/>
        </p:nvSpPr>
        <p:spPr>
          <a:xfrm>
            <a:off x="7603150" y="1370825"/>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highlight>
                <a:srgbClr val="23ACAC"/>
              </a:highlight>
              <a:latin typeface="Calibri"/>
              <a:ea typeface="Calibri"/>
              <a:cs typeface="Calibri"/>
              <a:sym typeface="Calibri"/>
            </a:endParaRPr>
          </a:p>
        </p:txBody>
      </p:sp>
      <p:pic>
        <p:nvPicPr>
          <p:cNvPr id="616" name="Google Shape;616;p60"/>
          <p:cNvPicPr preferRelativeResize="0"/>
          <p:nvPr/>
        </p:nvPicPr>
        <p:blipFill rotWithShape="1">
          <a:blip r:embed="rId3">
            <a:alphaModFix/>
          </a:blip>
          <a:srcRect b="0" l="0" r="0" t="0"/>
          <a:stretch/>
        </p:blipFill>
        <p:spPr>
          <a:xfrm>
            <a:off x="4964400" y="2009374"/>
            <a:ext cx="634525" cy="380700"/>
          </a:xfrm>
          <a:prstGeom prst="rect">
            <a:avLst/>
          </a:prstGeom>
          <a:noFill/>
          <a:ln>
            <a:noFill/>
          </a:ln>
        </p:spPr>
      </p:pic>
      <p:pic>
        <p:nvPicPr>
          <p:cNvPr id="617" name="Google Shape;617;p60"/>
          <p:cNvPicPr preferRelativeResize="0"/>
          <p:nvPr/>
        </p:nvPicPr>
        <p:blipFill rotWithShape="1">
          <a:blip r:embed="rId3">
            <a:alphaModFix/>
          </a:blip>
          <a:srcRect b="0" l="0" r="0" t="0"/>
          <a:stretch/>
        </p:blipFill>
        <p:spPr>
          <a:xfrm>
            <a:off x="6440038" y="2009374"/>
            <a:ext cx="634526" cy="380700"/>
          </a:xfrm>
          <a:prstGeom prst="rect">
            <a:avLst/>
          </a:prstGeom>
          <a:noFill/>
          <a:ln>
            <a:noFill/>
          </a:ln>
        </p:spPr>
      </p:pic>
      <p:pic>
        <p:nvPicPr>
          <p:cNvPr id="618" name="Google Shape;618;p60"/>
          <p:cNvPicPr preferRelativeResize="0"/>
          <p:nvPr/>
        </p:nvPicPr>
        <p:blipFill rotWithShape="1">
          <a:blip r:embed="rId3">
            <a:alphaModFix/>
          </a:blip>
          <a:srcRect b="0" l="0" r="0" t="0"/>
          <a:stretch/>
        </p:blipFill>
        <p:spPr>
          <a:xfrm>
            <a:off x="7847000" y="2009374"/>
            <a:ext cx="634526" cy="380700"/>
          </a:xfrm>
          <a:prstGeom prst="rect">
            <a:avLst/>
          </a:prstGeom>
          <a:noFill/>
          <a:ln>
            <a:noFill/>
          </a:ln>
        </p:spPr>
      </p:pic>
      <p:sp>
        <p:nvSpPr>
          <p:cNvPr id="619" name="Google Shape;619;p60"/>
          <p:cNvSpPr txBox="1"/>
          <p:nvPr/>
        </p:nvSpPr>
        <p:spPr>
          <a:xfrm>
            <a:off x="2030676" y="1402496"/>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Email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Touch</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5</a:t>
            </a:r>
            <a:endParaRPr b="0" i="0" sz="700" u="none" cap="none" strike="noStrike">
              <a:solidFill>
                <a:srgbClr val="FFFFFF"/>
              </a:solidFill>
              <a:latin typeface="Roboto Light"/>
              <a:ea typeface="Roboto Light"/>
              <a:cs typeface="Roboto Light"/>
              <a:sym typeface="Roboto Light"/>
            </a:endParaRPr>
          </a:p>
        </p:txBody>
      </p:sp>
      <p:sp>
        <p:nvSpPr>
          <p:cNvPr id="620" name="Google Shape;620;p60"/>
          <p:cNvSpPr txBox="1"/>
          <p:nvPr/>
        </p:nvSpPr>
        <p:spPr>
          <a:xfrm>
            <a:off x="3460113" y="1402496"/>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Email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Touch</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6</a:t>
            </a:r>
            <a:endParaRPr b="0" i="0" sz="700" u="none" cap="none" strike="noStrike">
              <a:solidFill>
                <a:srgbClr val="FFFFFF"/>
              </a:solidFill>
              <a:latin typeface="Roboto Light"/>
              <a:ea typeface="Roboto Light"/>
              <a:cs typeface="Roboto Light"/>
              <a:sym typeface="Roboto Light"/>
            </a:endParaRPr>
          </a:p>
        </p:txBody>
      </p:sp>
      <p:sp>
        <p:nvSpPr>
          <p:cNvPr id="621" name="Google Shape;621;p60"/>
          <p:cNvSpPr txBox="1"/>
          <p:nvPr/>
        </p:nvSpPr>
        <p:spPr>
          <a:xfrm>
            <a:off x="4927063" y="1448196"/>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Email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Touch</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7</a:t>
            </a:r>
            <a:endParaRPr b="0" i="0" sz="700" u="none" cap="none" strike="noStrike">
              <a:solidFill>
                <a:srgbClr val="FFFFFF"/>
              </a:solidFill>
              <a:latin typeface="Roboto Light"/>
              <a:ea typeface="Roboto Light"/>
              <a:cs typeface="Roboto Light"/>
              <a:sym typeface="Roboto Light"/>
            </a:endParaRPr>
          </a:p>
        </p:txBody>
      </p:sp>
      <p:sp>
        <p:nvSpPr>
          <p:cNvPr id="622" name="Google Shape;622;p60"/>
          <p:cNvSpPr txBox="1"/>
          <p:nvPr/>
        </p:nvSpPr>
        <p:spPr>
          <a:xfrm>
            <a:off x="6350563" y="1448196"/>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Email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Touch</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8</a:t>
            </a:r>
            <a:endParaRPr b="0" i="0" sz="700" u="none" cap="none" strike="noStrike">
              <a:solidFill>
                <a:srgbClr val="FFFFFF"/>
              </a:solidFill>
              <a:latin typeface="Roboto Light"/>
              <a:ea typeface="Roboto Light"/>
              <a:cs typeface="Roboto Light"/>
              <a:sym typeface="Roboto Light"/>
            </a:endParaRPr>
          </a:p>
        </p:txBody>
      </p:sp>
      <p:sp>
        <p:nvSpPr>
          <p:cNvPr id="623" name="Google Shape;623;p60"/>
          <p:cNvSpPr txBox="1"/>
          <p:nvPr/>
        </p:nvSpPr>
        <p:spPr>
          <a:xfrm>
            <a:off x="7774063" y="1448196"/>
            <a:ext cx="768300" cy="48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Email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Roboto Light"/>
                <a:ea typeface="Roboto Light"/>
                <a:cs typeface="Roboto Light"/>
                <a:sym typeface="Roboto Light"/>
              </a:rPr>
              <a:t>Touch</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9</a:t>
            </a:r>
            <a:endParaRPr b="0" i="0" sz="700" u="none" cap="none" strike="noStrike">
              <a:solidFill>
                <a:srgbClr val="FFFFFF"/>
              </a:solidFill>
              <a:latin typeface="Roboto Light"/>
              <a:ea typeface="Roboto Light"/>
              <a:cs typeface="Roboto Light"/>
              <a:sym typeface="Roboto Light"/>
            </a:endParaRPr>
          </a:p>
        </p:txBody>
      </p:sp>
      <p:sp>
        <p:nvSpPr>
          <p:cNvPr id="624" name="Google Shape;624;p60"/>
          <p:cNvSpPr txBox="1"/>
          <p:nvPr/>
        </p:nvSpPr>
        <p:spPr>
          <a:xfrm>
            <a:off x="4717200" y="2390075"/>
            <a:ext cx="1122000" cy="64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Slab"/>
                <a:ea typeface="Roboto Slab"/>
                <a:cs typeface="Roboto Slab"/>
                <a:sym typeface="Roboto Slab"/>
              </a:rPr>
              <a:t>[</a:t>
            </a:r>
            <a:r>
              <a:rPr b="1" lang="en" sz="700">
                <a:solidFill>
                  <a:srgbClr val="FFFFFF"/>
                </a:solidFill>
                <a:latin typeface="Roboto Slab"/>
                <a:ea typeface="Roboto Slab"/>
                <a:cs typeface="Roboto Slab"/>
                <a:sym typeface="Roboto Slab"/>
              </a:rPr>
              <a:t>Webcast</a:t>
            </a:r>
            <a:r>
              <a:rPr b="1" i="0" lang="en" sz="700" u="none" cap="none" strike="noStrike">
                <a:solidFill>
                  <a:srgbClr val="FFFFFF"/>
                </a:solidFill>
                <a:latin typeface="Roboto Slab"/>
                <a:ea typeface="Roboto Slab"/>
                <a:cs typeface="Roboto Slab"/>
                <a:sym typeface="Roboto Slab"/>
              </a:rPr>
              <a:t>]</a:t>
            </a:r>
            <a:endParaRPr b="1" i="0" sz="700" u="none" cap="none" strike="noStrike">
              <a:solidFill>
                <a:srgbClr val="FFFFFF"/>
              </a:solidFill>
              <a:latin typeface="Roboto Slab"/>
              <a:ea typeface="Roboto Slab"/>
              <a:cs typeface="Roboto Slab"/>
              <a:sym typeface="Roboto Slab"/>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uFill>
                  <a:noFill/>
                </a:uFill>
                <a:latin typeface="Roboto Light"/>
                <a:ea typeface="Roboto Light"/>
                <a:cs typeface="Roboto Light"/>
                <a:sym typeface="Roboto Light"/>
                <a:hlinkClick r:id="rId7"/>
              </a:rPr>
              <a:t>Engaging a</a:t>
            </a:r>
            <a:r>
              <a:rPr lang="en" sz="700">
                <a:solidFill>
                  <a:srgbClr val="FFFFFF"/>
                </a:solidFill>
                <a:uFill>
                  <a:noFill/>
                </a:uFill>
                <a:latin typeface="Roboto Light"/>
                <a:ea typeface="Roboto Light"/>
                <a:cs typeface="Roboto Light"/>
                <a:sym typeface="Roboto Light"/>
                <a:hlinkClick r:id="rId8"/>
              </a:rPr>
              <a:t> Remote Workforce</a:t>
            </a:r>
            <a:endParaRPr b="0" i="0" sz="700"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Roboto Light"/>
              <a:ea typeface="Roboto Light"/>
              <a:cs typeface="Roboto Light"/>
              <a:sym typeface="Roboto Light"/>
            </a:endParaRPr>
          </a:p>
        </p:txBody>
      </p:sp>
      <p:sp>
        <p:nvSpPr>
          <p:cNvPr id="625" name="Google Shape;625;p60"/>
          <p:cNvSpPr txBox="1"/>
          <p:nvPr/>
        </p:nvSpPr>
        <p:spPr>
          <a:xfrm>
            <a:off x="7618950" y="2390075"/>
            <a:ext cx="1122000" cy="64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Slab"/>
                <a:ea typeface="Roboto Slab"/>
                <a:cs typeface="Roboto Slab"/>
                <a:sym typeface="Roboto Slab"/>
              </a:rPr>
              <a:t>[</a:t>
            </a:r>
            <a:r>
              <a:rPr b="1" lang="en" sz="700">
                <a:solidFill>
                  <a:srgbClr val="FFFFFF"/>
                </a:solidFill>
                <a:latin typeface="Roboto Slab"/>
                <a:ea typeface="Roboto Slab"/>
                <a:cs typeface="Roboto Slab"/>
                <a:sym typeface="Roboto Slab"/>
              </a:rPr>
              <a:t>Webcast</a:t>
            </a:r>
            <a:r>
              <a:rPr b="1" i="0" lang="en" sz="700" u="none" cap="none" strike="noStrike">
                <a:solidFill>
                  <a:srgbClr val="FFFFFF"/>
                </a:solidFill>
                <a:latin typeface="Roboto Slab"/>
                <a:ea typeface="Roboto Slab"/>
                <a:cs typeface="Roboto Slab"/>
                <a:sym typeface="Roboto Slab"/>
              </a:rPr>
              <a:t>]</a:t>
            </a:r>
            <a:endParaRPr b="1" i="0" sz="700" u="none" cap="none" strike="noStrike">
              <a:solidFill>
                <a:srgbClr val="FFFFFF"/>
              </a:solidFill>
              <a:latin typeface="Roboto Slab"/>
              <a:ea typeface="Roboto Slab"/>
              <a:cs typeface="Roboto Slab"/>
              <a:sym typeface="Roboto Slab"/>
            </a:endParaRPr>
          </a:p>
          <a:p>
            <a:pPr indent="0" lvl="0" marL="0" marR="0" rtl="0" algn="ctr">
              <a:lnSpc>
                <a:spcPct val="100000"/>
              </a:lnSpc>
              <a:spcBef>
                <a:spcPts val="0"/>
              </a:spcBef>
              <a:spcAft>
                <a:spcPts val="0"/>
              </a:spcAft>
              <a:buClr>
                <a:srgbClr val="000000"/>
              </a:buClr>
              <a:buSzPts val="700"/>
              <a:buFont typeface="Arial"/>
              <a:buNone/>
            </a:pPr>
            <a:r>
              <a:rPr lang="en" sz="700">
                <a:solidFill>
                  <a:srgbClr val="FFFFFF"/>
                </a:solidFill>
                <a:uFill>
                  <a:noFill/>
                </a:uFill>
                <a:latin typeface="Roboto Light"/>
                <a:ea typeface="Roboto Light"/>
                <a:cs typeface="Roboto Light"/>
                <a:sym typeface="Roboto Light"/>
                <a:hlinkClick r:id="rId9"/>
              </a:rPr>
              <a:t>Thriving </a:t>
            </a:r>
            <a:r>
              <a:rPr lang="en" sz="700">
                <a:solidFill>
                  <a:srgbClr val="FFFFFF"/>
                </a:solidFill>
                <a:uFill>
                  <a:noFill/>
                </a:uFill>
                <a:latin typeface="Roboto Light"/>
                <a:ea typeface="Roboto Light"/>
                <a:cs typeface="Roboto Light"/>
                <a:sym typeface="Roboto Light"/>
                <a:hlinkClick r:id="rId10"/>
              </a:rPr>
              <a:t>a Remote Workforce</a:t>
            </a:r>
            <a:endParaRPr b="0" i="0" sz="700"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Roboto Light"/>
              <a:ea typeface="Roboto Light"/>
              <a:cs typeface="Roboto Light"/>
              <a:sym typeface="Roboto Light"/>
            </a:endParaRPr>
          </a:p>
        </p:txBody>
      </p:sp>
      <p:sp>
        <p:nvSpPr>
          <p:cNvPr id="626" name="Google Shape;626;p60"/>
          <p:cNvSpPr txBox="1"/>
          <p:nvPr/>
        </p:nvSpPr>
        <p:spPr>
          <a:xfrm>
            <a:off x="6142227" y="2368600"/>
            <a:ext cx="1185000" cy="53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lang="en" sz="700">
                <a:solidFill>
                  <a:srgbClr val="FFFFFF"/>
                </a:solidFill>
                <a:latin typeface="Roboto Slab"/>
                <a:ea typeface="Roboto Slab"/>
                <a:cs typeface="Roboto Slab"/>
                <a:sym typeface="Roboto Slab"/>
              </a:rPr>
              <a:t>[eBook]</a:t>
            </a:r>
            <a:endParaRPr b="1" sz="700">
              <a:solidFill>
                <a:srgbClr val="FFFFFF"/>
              </a:solidFill>
              <a:latin typeface="Roboto Slab"/>
              <a:ea typeface="Roboto Slab"/>
              <a:cs typeface="Roboto Slab"/>
              <a:sym typeface="Roboto Slab"/>
            </a:endParaRPr>
          </a:p>
          <a:p>
            <a:pPr indent="0" lvl="0" marL="0" rtl="0" algn="ctr">
              <a:lnSpc>
                <a:spcPct val="115000"/>
              </a:lnSpc>
              <a:spcBef>
                <a:spcPts val="0"/>
              </a:spcBef>
              <a:spcAft>
                <a:spcPts val="0"/>
              </a:spcAft>
              <a:buNone/>
            </a:pPr>
            <a:r>
              <a:rPr lang="en" sz="700">
                <a:solidFill>
                  <a:srgbClr val="FFFFFF"/>
                </a:solidFill>
                <a:uFill>
                  <a:noFill/>
                </a:uFill>
                <a:latin typeface="Roboto Light"/>
                <a:ea typeface="Roboto Light"/>
                <a:cs typeface="Roboto Light"/>
                <a:sym typeface="Roboto Light"/>
                <a:hlinkClick r:id="rId11"/>
              </a:rPr>
              <a:t>8 Contact Center Trends to Watch in 2020</a:t>
            </a:r>
            <a:endParaRPr sz="700">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FFFF"/>
              </a:solidFill>
              <a:latin typeface="Roboto Light"/>
              <a:ea typeface="Roboto Light"/>
              <a:cs typeface="Roboto Light"/>
              <a:sym typeface="Roboto Light"/>
            </a:endParaRPr>
          </a:p>
        </p:txBody>
      </p:sp>
      <p:cxnSp>
        <p:nvCxnSpPr>
          <p:cNvPr id="627" name="Google Shape;627;p60"/>
          <p:cNvCxnSpPr/>
          <p:nvPr/>
        </p:nvCxnSpPr>
        <p:spPr>
          <a:xfrm flipH="1">
            <a:off x="989663" y="3089475"/>
            <a:ext cx="6900" cy="405300"/>
          </a:xfrm>
          <a:prstGeom prst="straightConnector1">
            <a:avLst/>
          </a:prstGeom>
          <a:noFill/>
          <a:ln cap="flat" cmpd="sng" w="9525">
            <a:solidFill>
              <a:schemeClr val="dk2"/>
            </a:solidFill>
            <a:prstDash val="solid"/>
            <a:round/>
            <a:headEnd len="med" w="med" type="none"/>
            <a:tailEnd len="med" w="med" type="triangle"/>
          </a:ln>
        </p:spPr>
      </p:cxnSp>
      <p:cxnSp>
        <p:nvCxnSpPr>
          <p:cNvPr id="628" name="Google Shape;628;p60"/>
          <p:cNvCxnSpPr/>
          <p:nvPr/>
        </p:nvCxnSpPr>
        <p:spPr>
          <a:xfrm>
            <a:off x="2402488" y="3089475"/>
            <a:ext cx="1200" cy="395400"/>
          </a:xfrm>
          <a:prstGeom prst="straightConnector1">
            <a:avLst/>
          </a:prstGeom>
          <a:noFill/>
          <a:ln cap="flat" cmpd="sng" w="9525">
            <a:solidFill>
              <a:schemeClr val="dk2"/>
            </a:solidFill>
            <a:prstDash val="solid"/>
            <a:round/>
            <a:headEnd len="med" w="med" type="none"/>
            <a:tailEnd len="med" w="med" type="triangle"/>
          </a:ln>
        </p:spPr>
      </p:cxnSp>
      <p:cxnSp>
        <p:nvCxnSpPr>
          <p:cNvPr id="629" name="Google Shape;629;p60"/>
          <p:cNvCxnSpPr/>
          <p:nvPr/>
        </p:nvCxnSpPr>
        <p:spPr>
          <a:xfrm flipH="1">
            <a:off x="3806326" y="3089475"/>
            <a:ext cx="2100" cy="366300"/>
          </a:xfrm>
          <a:prstGeom prst="straightConnector1">
            <a:avLst/>
          </a:prstGeom>
          <a:noFill/>
          <a:ln cap="flat" cmpd="sng" w="9525">
            <a:solidFill>
              <a:schemeClr val="dk2"/>
            </a:solidFill>
            <a:prstDash val="solid"/>
            <a:round/>
            <a:headEnd len="med" w="med" type="none"/>
            <a:tailEnd len="med" w="med" type="triangle"/>
          </a:ln>
        </p:spPr>
      </p:cxnSp>
      <p:cxnSp>
        <p:nvCxnSpPr>
          <p:cNvPr id="630" name="Google Shape;630;p60"/>
          <p:cNvCxnSpPr/>
          <p:nvPr/>
        </p:nvCxnSpPr>
        <p:spPr>
          <a:xfrm flipH="1">
            <a:off x="5280438" y="3104025"/>
            <a:ext cx="2100" cy="366300"/>
          </a:xfrm>
          <a:prstGeom prst="straightConnector1">
            <a:avLst/>
          </a:prstGeom>
          <a:noFill/>
          <a:ln cap="flat" cmpd="sng" w="9525">
            <a:solidFill>
              <a:schemeClr val="dk2"/>
            </a:solidFill>
            <a:prstDash val="solid"/>
            <a:round/>
            <a:headEnd len="med" w="med" type="none"/>
            <a:tailEnd len="med" w="med" type="triangle"/>
          </a:ln>
        </p:spPr>
      </p:cxnSp>
      <p:cxnSp>
        <p:nvCxnSpPr>
          <p:cNvPr id="631" name="Google Shape;631;p60"/>
          <p:cNvCxnSpPr/>
          <p:nvPr/>
        </p:nvCxnSpPr>
        <p:spPr>
          <a:xfrm>
            <a:off x="6717163" y="3085875"/>
            <a:ext cx="7500" cy="377100"/>
          </a:xfrm>
          <a:prstGeom prst="straightConnector1">
            <a:avLst/>
          </a:prstGeom>
          <a:noFill/>
          <a:ln cap="flat" cmpd="sng" w="9525">
            <a:solidFill>
              <a:schemeClr val="dk2"/>
            </a:solidFill>
            <a:prstDash val="solid"/>
            <a:round/>
            <a:headEnd len="med" w="med" type="none"/>
            <a:tailEnd len="med" w="med" type="triangle"/>
          </a:ln>
        </p:spPr>
      </p:cxnSp>
      <p:cxnSp>
        <p:nvCxnSpPr>
          <p:cNvPr id="632" name="Google Shape;632;p60"/>
          <p:cNvCxnSpPr/>
          <p:nvPr/>
        </p:nvCxnSpPr>
        <p:spPr>
          <a:xfrm>
            <a:off x="8159276" y="3089475"/>
            <a:ext cx="1500" cy="359100"/>
          </a:xfrm>
          <a:prstGeom prst="straightConnector1">
            <a:avLst/>
          </a:prstGeom>
          <a:noFill/>
          <a:ln cap="flat" cmpd="sng" w="9525">
            <a:solidFill>
              <a:schemeClr val="dk2"/>
            </a:solidFill>
            <a:prstDash val="solid"/>
            <a:round/>
            <a:headEnd len="med" w="med" type="none"/>
            <a:tailEnd len="med" w="med" type="triangle"/>
          </a:ln>
        </p:spPr>
      </p:cxnSp>
      <p:pic>
        <p:nvPicPr>
          <p:cNvPr id="633" name="Google Shape;633;p60"/>
          <p:cNvPicPr preferRelativeResize="0"/>
          <p:nvPr/>
        </p:nvPicPr>
        <p:blipFill>
          <a:blip r:embed="rId12">
            <a:alphaModFix/>
          </a:blip>
          <a:stretch>
            <a:fillRect/>
          </a:stretch>
        </p:blipFill>
        <p:spPr>
          <a:xfrm>
            <a:off x="427975" y="3633075"/>
            <a:ext cx="1298200" cy="929751"/>
          </a:xfrm>
          <a:prstGeom prst="rect">
            <a:avLst/>
          </a:prstGeom>
          <a:noFill/>
          <a:ln cap="flat" cmpd="sng" w="9525">
            <a:solidFill>
              <a:srgbClr val="F3F3F3"/>
            </a:solidFill>
            <a:prstDash val="solid"/>
            <a:round/>
            <a:headEnd len="sm" w="sm" type="none"/>
            <a:tailEnd len="sm" w="sm" type="none"/>
          </a:ln>
        </p:spPr>
      </p:pic>
      <p:pic>
        <p:nvPicPr>
          <p:cNvPr id="634" name="Google Shape;634;p60"/>
          <p:cNvPicPr preferRelativeResize="0"/>
          <p:nvPr/>
        </p:nvPicPr>
        <p:blipFill>
          <a:blip r:embed="rId13">
            <a:alphaModFix/>
          </a:blip>
          <a:stretch>
            <a:fillRect/>
          </a:stretch>
        </p:blipFill>
        <p:spPr>
          <a:xfrm>
            <a:off x="3143415" y="3629121"/>
            <a:ext cx="1185002" cy="937716"/>
          </a:xfrm>
          <a:prstGeom prst="rect">
            <a:avLst/>
          </a:prstGeom>
          <a:noFill/>
          <a:ln cap="flat" cmpd="sng" w="9525">
            <a:solidFill>
              <a:srgbClr val="F3F3F3"/>
            </a:solidFill>
            <a:prstDash val="solid"/>
            <a:round/>
            <a:headEnd len="sm" w="sm" type="none"/>
            <a:tailEnd len="sm" w="sm" type="none"/>
          </a:ln>
        </p:spPr>
      </p:pic>
      <p:pic>
        <p:nvPicPr>
          <p:cNvPr id="635" name="Google Shape;635;p60"/>
          <p:cNvPicPr preferRelativeResize="0"/>
          <p:nvPr/>
        </p:nvPicPr>
        <p:blipFill>
          <a:blip r:embed="rId14">
            <a:alphaModFix/>
          </a:blip>
          <a:stretch>
            <a:fillRect/>
          </a:stretch>
        </p:blipFill>
        <p:spPr>
          <a:xfrm>
            <a:off x="1906751" y="3628138"/>
            <a:ext cx="1056109" cy="929750"/>
          </a:xfrm>
          <a:prstGeom prst="rect">
            <a:avLst/>
          </a:prstGeom>
          <a:noFill/>
          <a:ln cap="flat" cmpd="sng" w="9525">
            <a:solidFill>
              <a:srgbClr val="F3F3F3"/>
            </a:solidFill>
            <a:prstDash val="solid"/>
            <a:round/>
            <a:headEnd len="sm" w="sm" type="none"/>
            <a:tailEnd len="sm" w="sm" type="none"/>
          </a:ln>
        </p:spPr>
      </p:pic>
      <p:pic>
        <p:nvPicPr>
          <p:cNvPr id="636" name="Google Shape;636;p60"/>
          <p:cNvPicPr preferRelativeResize="0"/>
          <p:nvPr/>
        </p:nvPicPr>
        <p:blipFill>
          <a:blip r:embed="rId15">
            <a:alphaModFix/>
          </a:blip>
          <a:stretch>
            <a:fillRect/>
          </a:stretch>
        </p:blipFill>
        <p:spPr>
          <a:xfrm>
            <a:off x="4508988" y="3629125"/>
            <a:ext cx="1355644" cy="937700"/>
          </a:xfrm>
          <a:prstGeom prst="rect">
            <a:avLst/>
          </a:prstGeom>
          <a:noFill/>
          <a:ln cap="flat" cmpd="sng" w="9525">
            <a:solidFill>
              <a:srgbClr val="F3F3F3"/>
            </a:solidFill>
            <a:prstDash val="solid"/>
            <a:round/>
            <a:headEnd len="sm" w="sm" type="none"/>
            <a:tailEnd len="sm" w="sm" type="none"/>
          </a:ln>
        </p:spPr>
      </p:pic>
      <p:pic>
        <p:nvPicPr>
          <p:cNvPr id="637" name="Google Shape;637;p60"/>
          <p:cNvPicPr preferRelativeResize="0"/>
          <p:nvPr/>
        </p:nvPicPr>
        <p:blipFill>
          <a:blip r:embed="rId16">
            <a:alphaModFix/>
          </a:blip>
          <a:stretch>
            <a:fillRect/>
          </a:stretch>
        </p:blipFill>
        <p:spPr>
          <a:xfrm>
            <a:off x="6002675" y="3640841"/>
            <a:ext cx="1462427" cy="955021"/>
          </a:xfrm>
          <a:prstGeom prst="rect">
            <a:avLst/>
          </a:prstGeom>
          <a:noFill/>
          <a:ln cap="flat" cmpd="sng" w="9525">
            <a:solidFill>
              <a:srgbClr val="F3F3F3"/>
            </a:solidFill>
            <a:prstDash val="solid"/>
            <a:round/>
            <a:headEnd len="sm" w="sm" type="none"/>
            <a:tailEnd len="sm" w="sm" type="none"/>
          </a:ln>
        </p:spPr>
      </p:pic>
      <p:pic>
        <p:nvPicPr>
          <p:cNvPr id="638" name="Google Shape;638;p60"/>
          <p:cNvPicPr preferRelativeResize="0"/>
          <p:nvPr/>
        </p:nvPicPr>
        <p:blipFill>
          <a:blip r:embed="rId17">
            <a:alphaModFix/>
          </a:blip>
          <a:stretch>
            <a:fillRect/>
          </a:stretch>
        </p:blipFill>
        <p:spPr>
          <a:xfrm>
            <a:off x="7603150" y="3643944"/>
            <a:ext cx="1462449" cy="948805"/>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61"/>
          <p:cNvSpPr txBox="1"/>
          <p:nvPr>
            <p:ph type="title"/>
          </p:nvPr>
        </p:nvSpPr>
        <p:spPr>
          <a:xfrm>
            <a:off x="457200" y="704100"/>
            <a:ext cx="2808000" cy="6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 </a:t>
            </a:r>
            <a:endParaRPr/>
          </a:p>
          <a:p>
            <a:pPr indent="0" lvl="0" marL="0" rtl="0" algn="l">
              <a:lnSpc>
                <a:spcPct val="100000"/>
              </a:lnSpc>
              <a:spcBef>
                <a:spcPts val="0"/>
              </a:spcBef>
              <a:spcAft>
                <a:spcPts val="0"/>
              </a:spcAft>
              <a:buSzPts val="2200"/>
              <a:buNone/>
            </a:pPr>
            <a:r>
              <a:rPr lang="en"/>
              <a:t>Campaign Planner</a:t>
            </a:r>
            <a:endParaRPr/>
          </a:p>
        </p:txBody>
      </p:sp>
      <p:graphicFrame>
        <p:nvGraphicFramePr>
          <p:cNvPr id="644" name="Google Shape;644;p61"/>
          <p:cNvGraphicFramePr/>
          <p:nvPr/>
        </p:nvGraphicFramePr>
        <p:xfrm>
          <a:off x="457200" y="1596063"/>
          <a:ext cx="3000000" cy="3000000"/>
        </p:xfrm>
        <a:graphic>
          <a:graphicData uri="http://schemas.openxmlformats.org/drawingml/2006/table">
            <a:tbl>
              <a:tblPr>
                <a:noFill/>
                <a:tableStyleId>{A81F7DAB-0C27-40E1-8563-89427C1B4DD0}</a:tableStyleId>
              </a:tblPr>
              <a:tblGrid>
                <a:gridCol w="1758950"/>
                <a:gridCol w="1777550"/>
                <a:gridCol w="1756600"/>
                <a:gridCol w="1823750"/>
              </a:tblGrid>
              <a:tr h="331500">
                <a:tc>
                  <a:txBody>
                    <a:bodyPr/>
                    <a:lstStyle/>
                    <a:p>
                      <a:pPr indent="0" lvl="0" marL="0" marR="0" rtl="0" algn="ctr">
                        <a:lnSpc>
                          <a:spcPct val="100000"/>
                        </a:lnSpc>
                        <a:spcBef>
                          <a:spcPts val="0"/>
                        </a:spcBef>
                        <a:spcAft>
                          <a:spcPts val="0"/>
                        </a:spcAft>
                        <a:buClr>
                          <a:srgbClr val="000000"/>
                        </a:buClr>
                        <a:buSzPts val="1000"/>
                        <a:buFont typeface="Arial"/>
                        <a:buNone/>
                      </a:pPr>
                      <a:r>
                        <a:rPr lang="en" sz="1000">
                          <a:solidFill>
                            <a:srgbClr val="FFFFFF"/>
                          </a:solidFill>
                          <a:latin typeface="Roboto Light"/>
                          <a:ea typeface="Roboto Light"/>
                          <a:cs typeface="Roboto Light"/>
                          <a:sym typeface="Roboto Light"/>
                        </a:rPr>
                        <a:t>Package #2 </a:t>
                      </a:r>
                      <a:r>
                        <a:rPr lang="en" sz="1000" u="none" cap="none" strike="noStrike">
                          <a:solidFill>
                            <a:srgbClr val="FFFFFF"/>
                          </a:solidFill>
                          <a:latin typeface="Roboto Light"/>
                          <a:ea typeface="Roboto Light"/>
                          <a:cs typeface="Roboto Light"/>
                          <a:sym typeface="Roboto Light"/>
                        </a:rPr>
                        <a:t>Pre-Launch</a:t>
                      </a:r>
                      <a:endParaRPr sz="1000" u="none" cap="none" strike="noStrike">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lt1"/>
                          </a:solidFill>
                          <a:latin typeface="Roboto Light"/>
                          <a:ea typeface="Roboto Light"/>
                          <a:cs typeface="Roboto Light"/>
                          <a:sym typeface="Roboto Light"/>
                        </a:rPr>
                        <a:t>Package #2 </a:t>
                      </a:r>
                      <a:r>
                        <a:rPr lang="en" sz="1000" u="none" cap="none" strike="noStrike">
                          <a:solidFill>
                            <a:srgbClr val="FFFFFF"/>
                          </a:solidFill>
                          <a:latin typeface="Roboto Light"/>
                          <a:ea typeface="Roboto Light"/>
                          <a:cs typeface="Roboto Light"/>
                          <a:sym typeface="Roboto Light"/>
                        </a:rPr>
                        <a:t>Launch Week</a:t>
                      </a:r>
                      <a:endParaRPr sz="1000" u="none" cap="none" strike="noStrike">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solidFill>
                            <a:srgbClr val="FFFFFF"/>
                          </a:solidFill>
                          <a:latin typeface="Roboto Light"/>
                          <a:ea typeface="Roboto Light"/>
                          <a:cs typeface="Roboto Light"/>
                          <a:sym typeface="Roboto Light"/>
                        </a:rPr>
                        <a:t>Week </a:t>
                      </a:r>
                      <a:r>
                        <a:rPr lang="en" sz="1000">
                          <a:solidFill>
                            <a:srgbClr val="FFFFFF"/>
                          </a:solidFill>
                          <a:latin typeface="Roboto Light"/>
                          <a:ea typeface="Roboto Light"/>
                          <a:cs typeface="Roboto Light"/>
                          <a:sym typeface="Roboto Light"/>
                        </a:rPr>
                        <a:t>5</a:t>
                      </a:r>
                      <a:endParaRPr sz="1000" u="none" cap="none" strike="noStrike">
                        <a:solidFill>
                          <a:srgbClr val="FFFFFF"/>
                        </a:solidFill>
                        <a:latin typeface="Roboto Light"/>
                        <a:ea typeface="Roboto Light"/>
                        <a:cs typeface="Roboto Light"/>
                        <a:sym typeface="Roboto Light"/>
                      </a:endParaRPr>
                    </a:p>
                  </a:txBody>
                  <a:tcPr marT="91425" marB="91425" marR="91425" marL="91425">
                    <a:solidFill>
                      <a:schemeClr val="dk2"/>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solidFill>
                            <a:srgbClr val="FFFFFF"/>
                          </a:solidFill>
                          <a:latin typeface="Roboto Light"/>
                          <a:ea typeface="Roboto Light"/>
                          <a:cs typeface="Roboto Light"/>
                          <a:sym typeface="Roboto Light"/>
                        </a:rPr>
                        <a:t>Week </a:t>
                      </a:r>
                      <a:r>
                        <a:rPr lang="en" sz="1000">
                          <a:solidFill>
                            <a:srgbClr val="FFFFFF"/>
                          </a:solidFill>
                          <a:latin typeface="Roboto Light"/>
                          <a:ea typeface="Roboto Light"/>
                          <a:cs typeface="Roboto Light"/>
                          <a:sym typeface="Roboto Light"/>
                        </a:rPr>
                        <a:t>6</a:t>
                      </a:r>
                      <a:endParaRPr sz="1000" u="none" cap="none" strike="noStrike">
                        <a:solidFill>
                          <a:srgbClr val="FFFFFF"/>
                        </a:solidFill>
                        <a:latin typeface="Roboto Light"/>
                        <a:ea typeface="Roboto Light"/>
                        <a:cs typeface="Roboto Light"/>
                        <a:sym typeface="Roboto Light"/>
                      </a:endParaRPr>
                    </a:p>
                  </a:txBody>
                  <a:tcPr marT="91425" marB="91425" marR="91425" marL="91425">
                    <a:solidFill>
                      <a:schemeClr val="dk2"/>
                    </a:solidFill>
                  </a:tcPr>
                </a:tc>
              </a:tr>
              <a:tr h="2294000">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Upload the list of contacts for this campaign to your email service.</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Create and test each of the </a:t>
                      </a:r>
                      <a:r>
                        <a:rPr lang="en" sz="900">
                          <a:latin typeface="Roboto Light"/>
                          <a:ea typeface="Roboto Light"/>
                          <a:cs typeface="Roboto Light"/>
                          <a:sym typeface="Roboto Light"/>
                        </a:rPr>
                        <a:t>6</a:t>
                      </a:r>
                      <a:r>
                        <a:rPr lang="en" sz="900" u="none" cap="none" strike="noStrike">
                          <a:latin typeface="Roboto Light"/>
                          <a:ea typeface="Roboto Light"/>
                          <a:cs typeface="Roboto Light"/>
                          <a:sym typeface="Roboto Light"/>
                        </a:rPr>
                        <a:t> landing pages.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Compose Email </a:t>
                      </a:r>
                      <a:r>
                        <a:rPr lang="en" sz="900">
                          <a:latin typeface="Roboto Light"/>
                          <a:ea typeface="Roboto Light"/>
                          <a:cs typeface="Roboto Light"/>
                          <a:sym typeface="Roboto Light"/>
                        </a:rPr>
                        <a:t>4</a:t>
                      </a:r>
                      <a:r>
                        <a:rPr lang="en" sz="900" u="none" cap="none" strike="noStrike">
                          <a:latin typeface="Roboto Light"/>
                          <a:ea typeface="Roboto Light"/>
                          <a:cs typeface="Roboto Light"/>
                          <a:sym typeface="Roboto Light"/>
                        </a:rPr>
                        <a:t>.</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Test the email format and hyperlink.</a:t>
                      </a:r>
                      <a:endParaRPr sz="900" u="none" cap="none" strike="noStrike">
                        <a:latin typeface="Roboto Light"/>
                        <a:ea typeface="Roboto Light"/>
                        <a:cs typeface="Roboto Light"/>
                        <a:sym typeface="Roboto Light"/>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Send Email </a:t>
                      </a:r>
                      <a:r>
                        <a:rPr lang="en" sz="900">
                          <a:latin typeface="Roboto Light"/>
                          <a:ea typeface="Roboto Light"/>
                          <a:cs typeface="Roboto Light"/>
                          <a:sym typeface="Roboto Light"/>
                        </a:rPr>
                        <a:t>4</a:t>
                      </a:r>
                      <a:r>
                        <a:rPr lang="en" sz="900" u="none" cap="none" strike="noStrike">
                          <a:latin typeface="Roboto Light"/>
                          <a:ea typeface="Roboto Light"/>
                          <a:cs typeface="Roboto Light"/>
                          <a:sym typeface="Roboto Light"/>
                        </a:rPr>
                        <a:t>.</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Recommend sending early AM, Tues-Thurs.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Monitor email opens, clicks and downloads.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Compose Email </a:t>
                      </a:r>
                      <a:r>
                        <a:rPr lang="en" sz="900">
                          <a:latin typeface="Roboto Light"/>
                          <a:ea typeface="Roboto Light"/>
                          <a:cs typeface="Roboto Light"/>
                          <a:sym typeface="Roboto Light"/>
                        </a:rPr>
                        <a:t>5</a:t>
                      </a:r>
                      <a:r>
                        <a:rPr lang="en" sz="900" u="none" cap="none" strike="noStrike">
                          <a:latin typeface="Roboto Light"/>
                          <a:ea typeface="Roboto Light"/>
                          <a:cs typeface="Roboto Light"/>
                          <a:sym typeface="Roboto Light"/>
                        </a:rPr>
                        <a:t>. Test the email format and hyperlink.</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Launch banner ads and social posts.</a:t>
                      </a:r>
                      <a:endParaRPr sz="900" u="none" cap="none" strike="noStrike">
                        <a:latin typeface="Roboto Light"/>
                        <a:ea typeface="Roboto Light"/>
                        <a:cs typeface="Roboto Light"/>
                        <a:sym typeface="Roboto Light"/>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Send Email </a:t>
                      </a:r>
                      <a:r>
                        <a:rPr lang="en" sz="900">
                          <a:latin typeface="Roboto Light"/>
                          <a:ea typeface="Roboto Light"/>
                          <a:cs typeface="Roboto Light"/>
                          <a:sym typeface="Roboto Light"/>
                        </a:rPr>
                        <a:t>5</a:t>
                      </a:r>
                      <a:r>
                        <a:rPr lang="en" sz="900" u="none" cap="none" strike="noStrike">
                          <a:latin typeface="Roboto Light"/>
                          <a:ea typeface="Roboto Light"/>
                          <a:cs typeface="Roboto Light"/>
                          <a:sym typeface="Roboto Light"/>
                        </a:rPr>
                        <a:t>.</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Recommend sending early AM, Tues-Thurs.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Monitor email opens, clicks and downloads.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Compose Email </a:t>
                      </a:r>
                      <a:r>
                        <a:rPr lang="en" sz="900">
                          <a:latin typeface="Roboto Light"/>
                          <a:ea typeface="Roboto Light"/>
                          <a:cs typeface="Roboto Light"/>
                          <a:sym typeface="Roboto Light"/>
                        </a:rPr>
                        <a:t>6</a:t>
                      </a:r>
                      <a:r>
                        <a:rPr lang="en" sz="900" u="none" cap="none" strike="noStrike">
                          <a:latin typeface="Roboto Light"/>
                          <a:ea typeface="Roboto Light"/>
                          <a:cs typeface="Roboto Light"/>
                          <a:sym typeface="Roboto Light"/>
                        </a:rPr>
                        <a:t>.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Test the email format &amp; hyperlink.</a:t>
                      </a:r>
                      <a:endParaRPr sz="900" u="none" cap="none" strike="noStrike">
                        <a:latin typeface="Roboto Light"/>
                        <a:ea typeface="Roboto Light"/>
                        <a:cs typeface="Roboto Light"/>
                        <a:sym typeface="Roboto Light"/>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Send Email </a:t>
                      </a:r>
                      <a:r>
                        <a:rPr lang="en" sz="900">
                          <a:latin typeface="Roboto Light"/>
                          <a:ea typeface="Roboto Light"/>
                          <a:cs typeface="Roboto Light"/>
                          <a:sym typeface="Roboto Light"/>
                        </a:rPr>
                        <a:t>6</a:t>
                      </a:r>
                      <a:r>
                        <a:rPr lang="en" sz="900" u="none" cap="none" strike="noStrike">
                          <a:latin typeface="Roboto Light"/>
                          <a:ea typeface="Roboto Light"/>
                          <a:cs typeface="Roboto Light"/>
                          <a:sym typeface="Roboto Light"/>
                        </a:rPr>
                        <a:t>.</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Recommend sending early AM, Tues-Thurs.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Compose Email 7.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Test the email format &amp; hyperlink</a:t>
                      </a:r>
                      <a:endParaRPr sz="900">
                        <a:latin typeface="Roboto Light"/>
                        <a:ea typeface="Roboto Light"/>
                        <a:cs typeface="Roboto Light"/>
                        <a:sym typeface="Roboto Light"/>
                      </a:endParaRPr>
                    </a:p>
                  </a:txBody>
                  <a:tcPr marT="91425" marB="91425" marR="91425" marL="91425"/>
                </a:tc>
              </a:tr>
            </a:tbl>
          </a:graphicData>
        </a:graphic>
      </p:graphicFrame>
      <p:sp>
        <p:nvSpPr>
          <p:cNvPr id="645" name="Google Shape;645;p61"/>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graphicFrame>
        <p:nvGraphicFramePr>
          <p:cNvPr id="650" name="Google Shape;650;p62"/>
          <p:cNvGraphicFramePr/>
          <p:nvPr/>
        </p:nvGraphicFramePr>
        <p:xfrm>
          <a:off x="457200" y="1587288"/>
          <a:ext cx="3000000" cy="3000000"/>
        </p:xfrm>
        <a:graphic>
          <a:graphicData uri="http://schemas.openxmlformats.org/drawingml/2006/table">
            <a:tbl>
              <a:tblPr>
                <a:noFill/>
                <a:tableStyleId>{A81F7DAB-0C27-40E1-8563-89427C1B4DD0}</a:tableStyleId>
              </a:tblPr>
              <a:tblGrid>
                <a:gridCol w="1737025"/>
                <a:gridCol w="1789650"/>
                <a:gridCol w="1749750"/>
                <a:gridCol w="1733100"/>
              </a:tblGrid>
              <a:tr h="331500">
                <a:tc>
                  <a:txBody>
                    <a:bodyPr/>
                    <a:lstStyle/>
                    <a:p>
                      <a:pPr indent="0" lvl="0" marL="0" rtl="0" algn="ctr">
                        <a:spcBef>
                          <a:spcPts val="0"/>
                        </a:spcBef>
                        <a:spcAft>
                          <a:spcPts val="0"/>
                        </a:spcAft>
                        <a:buClr>
                          <a:srgbClr val="000000"/>
                        </a:buClr>
                        <a:buSzPts val="1000"/>
                        <a:buFont typeface="Arial"/>
                        <a:buNone/>
                      </a:pPr>
                      <a:r>
                        <a:rPr lang="en" sz="1000">
                          <a:solidFill>
                            <a:schemeClr val="lt1"/>
                          </a:solidFill>
                          <a:latin typeface="Roboto Light"/>
                          <a:ea typeface="Roboto Light"/>
                          <a:cs typeface="Roboto Light"/>
                          <a:sym typeface="Roboto Light"/>
                        </a:rPr>
                        <a:t>Week 7</a:t>
                      </a:r>
                      <a:endParaRPr sz="1000">
                        <a:solidFill>
                          <a:schemeClr val="lt1"/>
                        </a:solidFill>
                        <a:latin typeface="Roboto Light"/>
                        <a:ea typeface="Roboto Light"/>
                        <a:cs typeface="Roboto Light"/>
                        <a:sym typeface="Roboto Light"/>
                      </a:endParaRPr>
                    </a:p>
                  </a:txBody>
                  <a:tcPr marT="91425" marB="91425" marR="91425" marL="91425">
                    <a:solidFill>
                      <a:srgbClr val="CB2233"/>
                    </a:solidFill>
                  </a:tcPr>
                </a:tc>
                <a:tc>
                  <a:txBody>
                    <a:bodyPr/>
                    <a:lstStyle/>
                    <a:p>
                      <a:pPr indent="0" lvl="0" marL="0" rtl="0" algn="ctr">
                        <a:spcBef>
                          <a:spcPts val="0"/>
                        </a:spcBef>
                        <a:spcAft>
                          <a:spcPts val="0"/>
                        </a:spcAft>
                        <a:buClr>
                          <a:srgbClr val="000000"/>
                        </a:buClr>
                        <a:buSzPts val="1000"/>
                        <a:buFont typeface="Arial"/>
                        <a:buNone/>
                      </a:pPr>
                      <a:r>
                        <a:rPr lang="en" sz="1000">
                          <a:solidFill>
                            <a:schemeClr val="lt1"/>
                          </a:solidFill>
                          <a:latin typeface="Roboto Light"/>
                          <a:ea typeface="Roboto Light"/>
                          <a:cs typeface="Roboto Light"/>
                          <a:sym typeface="Roboto Light"/>
                        </a:rPr>
                        <a:t>Week 8</a:t>
                      </a:r>
                      <a:endParaRPr sz="1000" u="none" cap="none" strike="noStrike">
                        <a:solidFill>
                          <a:srgbClr val="FFFFFF"/>
                        </a:solidFill>
                        <a:latin typeface="Roboto Light"/>
                        <a:ea typeface="Roboto Light"/>
                        <a:cs typeface="Roboto Light"/>
                        <a:sym typeface="Roboto Light"/>
                      </a:endParaRPr>
                    </a:p>
                  </a:txBody>
                  <a:tcPr marT="91425" marB="91425" marR="91425" marL="91425">
                    <a:solidFill>
                      <a:srgbClr val="CB2233"/>
                    </a:solidFill>
                  </a:tcPr>
                </a:tc>
                <a:tc>
                  <a:txBody>
                    <a:bodyPr/>
                    <a:lstStyle/>
                    <a:p>
                      <a:pPr indent="0" lvl="0" marL="0" rtl="0" algn="ctr">
                        <a:spcBef>
                          <a:spcPts val="0"/>
                        </a:spcBef>
                        <a:spcAft>
                          <a:spcPts val="0"/>
                        </a:spcAft>
                        <a:buClr>
                          <a:srgbClr val="000000"/>
                        </a:buClr>
                        <a:buSzPts val="1000"/>
                        <a:buFont typeface="Arial"/>
                        <a:buNone/>
                      </a:pPr>
                      <a:r>
                        <a:rPr lang="en" sz="1000">
                          <a:solidFill>
                            <a:schemeClr val="lt1"/>
                          </a:solidFill>
                          <a:latin typeface="Roboto Light"/>
                          <a:ea typeface="Roboto Light"/>
                          <a:cs typeface="Roboto Light"/>
                          <a:sym typeface="Roboto Light"/>
                        </a:rPr>
                        <a:t>Week 9</a:t>
                      </a:r>
                      <a:endParaRPr sz="1000" u="none" cap="none" strike="noStrike">
                        <a:solidFill>
                          <a:srgbClr val="FFFFFF"/>
                        </a:solidFill>
                        <a:latin typeface="Roboto Light"/>
                        <a:ea typeface="Roboto Light"/>
                        <a:cs typeface="Roboto Light"/>
                        <a:sym typeface="Roboto Light"/>
                      </a:endParaRPr>
                    </a:p>
                  </a:txBody>
                  <a:tcPr marT="91425" marB="91425" marR="91425" marL="91425">
                    <a:solidFill>
                      <a:srgbClr val="CB223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lt1"/>
                          </a:solidFill>
                          <a:latin typeface="Roboto Light"/>
                          <a:ea typeface="Roboto Light"/>
                          <a:cs typeface="Roboto Light"/>
                          <a:sym typeface="Roboto Light"/>
                        </a:rPr>
                        <a:t>Package #2 </a:t>
                      </a:r>
                      <a:r>
                        <a:rPr lang="en" sz="1000" u="none" cap="none" strike="noStrike">
                          <a:solidFill>
                            <a:srgbClr val="FFFFFF"/>
                          </a:solidFill>
                          <a:latin typeface="Roboto Light"/>
                          <a:ea typeface="Roboto Light"/>
                          <a:cs typeface="Roboto Light"/>
                          <a:sym typeface="Roboto Light"/>
                        </a:rPr>
                        <a:t>Post-Launch</a:t>
                      </a:r>
                      <a:endParaRPr sz="1000" u="none" cap="none" strike="noStrike">
                        <a:solidFill>
                          <a:srgbClr val="FFFFFF"/>
                        </a:solidFill>
                        <a:latin typeface="Roboto Light"/>
                        <a:ea typeface="Roboto Light"/>
                        <a:cs typeface="Roboto Light"/>
                        <a:sym typeface="Roboto Light"/>
                      </a:endParaRPr>
                    </a:p>
                  </a:txBody>
                  <a:tcPr marT="91425" marB="91425" marR="91425" marL="91425">
                    <a:solidFill>
                      <a:srgbClr val="CB2233"/>
                    </a:solidFill>
                  </a:tcPr>
                </a:tc>
              </a:tr>
              <a:tr h="2294000">
                <a:tc>
                  <a:txBody>
                    <a:bodyPr/>
                    <a:lstStyle/>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Send Email 7.</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Compose Email 8.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Test the email format &amp; hyperlink</a:t>
                      </a:r>
                      <a:endParaRPr sz="900">
                        <a:latin typeface="Roboto Light"/>
                        <a:ea typeface="Roboto Light"/>
                        <a:cs typeface="Roboto Light"/>
                        <a:sym typeface="Roboto Light"/>
                      </a:endParaRPr>
                    </a:p>
                  </a:txBody>
                  <a:tcPr marT="91425" marB="91425" marR="91425" marL="91425"/>
                </a:tc>
                <a:tc>
                  <a:txBody>
                    <a:bodyPr/>
                    <a:lstStyle/>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Send Email 8.</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Compose Email 9. </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Test the email format &amp; hyperlink</a:t>
                      </a:r>
                      <a:endParaRPr sz="900">
                        <a:latin typeface="Roboto Light"/>
                        <a:ea typeface="Roboto Light"/>
                        <a:cs typeface="Roboto Light"/>
                        <a:sym typeface="Roboto Light"/>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Send Email </a:t>
                      </a:r>
                      <a:r>
                        <a:rPr lang="en" sz="900">
                          <a:latin typeface="Roboto Light"/>
                          <a:ea typeface="Roboto Light"/>
                          <a:cs typeface="Roboto Light"/>
                          <a:sym typeface="Roboto Light"/>
                        </a:rPr>
                        <a:t>9</a:t>
                      </a:r>
                      <a:r>
                        <a:rPr lang="en" sz="900" u="none" cap="none" strike="noStrike">
                          <a:latin typeface="Roboto Light"/>
                          <a:ea typeface="Roboto Light"/>
                          <a:cs typeface="Roboto Light"/>
                          <a:sym typeface="Roboto Light"/>
                        </a:rPr>
                        <a:t>.</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Recommend sending early AM, Tues-Thurs.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indent="0" lvl="0" marL="0" rtl="0" algn="l">
                        <a:lnSpc>
                          <a:spcPct val="115000"/>
                        </a:lnSpc>
                        <a:spcBef>
                          <a:spcPts val="0"/>
                        </a:spcBef>
                        <a:spcAft>
                          <a:spcPts val="0"/>
                        </a:spcAft>
                        <a:buClr>
                          <a:srgbClr val="000000"/>
                        </a:buClr>
                        <a:buSzPts val="900"/>
                        <a:buFont typeface="Arial"/>
                        <a:buNone/>
                      </a:pPr>
                      <a:r>
                        <a:t/>
                      </a:r>
                      <a:endParaRPr sz="900">
                        <a:latin typeface="Roboto Light"/>
                        <a:ea typeface="Roboto Light"/>
                        <a:cs typeface="Roboto Light"/>
                        <a:sym typeface="Roboto Light"/>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Tally the engagement</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(opens, clicks and</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downloads) across all </a:t>
                      </a:r>
                      <a:r>
                        <a:rPr lang="en" sz="900">
                          <a:latin typeface="Roboto Light"/>
                          <a:ea typeface="Roboto Light"/>
                          <a:cs typeface="Roboto Light"/>
                          <a:sym typeface="Roboto Light"/>
                        </a:rPr>
                        <a:t>6</a:t>
                      </a:r>
                      <a:r>
                        <a:rPr lang="en" sz="900" u="none" cap="none" strike="noStrike">
                          <a:latin typeface="Roboto Light"/>
                          <a:ea typeface="Roboto Light"/>
                          <a:cs typeface="Roboto Light"/>
                          <a:sym typeface="Roboto Light"/>
                        </a:rPr>
                        <a:t> emails.</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Call the most engaged contacts to secure an appointment.</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900"/>
                        <a:buFont typeface="Arial"/>
                        <a:buNone/>
                      </a:pPr>
                      <a:r>
                        <a:rPr lang="en" sz="900" u="none" cap="none" strike="noStrike">
                          <a:latin typeface="Roboto Light"/>
                          <a:ea typeface="Roboto Light"/>
                          <a:cs typeface="Roboto Light"/>
                          <a:sym typeface="Roboto Light"/>
                        </a:rPr>
                        <a:t>The general rule is to call all contacts who have 2 or more downloads, 2 or more opens and at least 1 download.</a:t>
                      </a:r>
                      <a:endParaRPr sz="900" u="none" cap="none" strike="noStrike">
                        <a:latin typeface="Roboto Light"/>
                        <a:ea typeface="Roboto Light"/>
                        <a:cs typeface="Roboto Light"/>
                        <a:sym typeface="Roboto Light"/>
                      </a:endParaRPr>
                    </a:p>
                  </a:txBody>
                  <a:tcPr marT="91425" marB="91425" marR="91425" marL="91425"/>
                </a:tc>
              </a:tr>
            </a:tbl>
          </a:graphicData>
        </a:graphic>
      </p:graphicFrame>
      <p:sp>
        <p:nvSpPr>
          <p:cNvPr id="651" name="Google Shape;651;p62"/>
          <p:cNvSpPr txBox="1"/>
          <p:nvPr>
            <p:ph type="title"/>
          </p:nvPr>
        </p:nvSpPr>
        <p:spPr>
          <a:xfrm>
            <a:off x="457200" y="704100"/>
            <a:ext cx="2808000" cy="6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Contact Center </a:t>
            </a:r>
            <a:endParaRPr/>
          </a:p>
          <a:p>
            <a:pPr indent="0" lvl="0" marL="0" rtl="0" algn="l">
              <a:lnSpc>
                <a:spcPct val="100000"/>
              </a:lnSpc>
              <a:spcBef>
                <a:spcPts val="0"/>
              </a:spcBef>
              <a:spcAft>
                <a:spcPts val="0"/>
              </a:spcAft>
              <a:buSzPts val="2200"/>
              <a:buNone/>
            </a:pPr>
            <a:r>
              <a:rPr lang="en"/>
              <a:t>Campaign Planner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63"/>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cxnSp>
        <p:nvCxnSpPr>
          <p:cNvPr id="657" name="Google Shape;657;p63"/>
          <p:cNvCxnSpPr/>
          <p:nvPr/>
        </p:nvCxnSpPr>
        <p:spPr>
          <a:xfrm flipH="1" rot="10800000">
            <a:off x="3487101" y="409282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58" name="Google Shape;658;p63"/>
          <p:cNvCxnSpPr/>
          <p:nvPr/>
        </p:nvCxnSpPr>
        <p:spPr>
          <a:xfrm flipH="1" rot="10800000">
            <a:off x="3487101" y="3269863"/>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59" name="Google Shape;659;p63"/>
          <p:cNvCxnSpPr/>
          <p:nvPr/>
        </p:nvCxnSpPr>
        <p:spPr>
          <a:xfrm flipH="1" rot="10800000">
            <a:off x="3487100" y="244692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60" name="Google Shape;660;p63"/>
          <p:cNvCxnSpPr/>
          <p:nvPr/>
        </p:nvCxnSpPr>
        <p:spPr>
          <a:xfrm flipH="1" rot="10800000">
            <a:off x="3487100" y="1696113"/>
            <a:ext cx="450600" cy="1500"/>
          </a:xfrm>
          <a:prstGeom prst="straightConnector1">
            <a:avLst/>
          </a:prstGeom>
          <a:noFill/>
          <a:ln cap="flat" cmpd="sng" w="9525">
            <a:solidFill>
              <a:srgbClr val="CB2233"/>
            </a:solidFill>
            <a:prstDash val="solid"/>
            <a:round/>
            <a:headEnd len="sm" w="sm" type="none"/>
            <a:tailEnd len="med" w="med" type="triangle"/>
          </a:ln>
        </p:spPr>
      </p:cxnSp>
      <p:sp>
        <p:nvSpPr>
          <p:cNvPr id="661" name="Google Shape;661;p63"/>
          <p:cNvSpPr txBox="1"/>
          <p:nvPr>
            <p:ph type="title"/>
          </p:nvPr>
        </p:nvSpPr>
        <p:spPr>
          <a:xfrm>
            <a:off x="586875" y="487225"/>
            <a:ext cx="79977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000"/>
              <a:t>Email - Touch 4 - </a:t>
            </a:r>
            <a:r>
              <a:rPr lang="en" sz="2000">
                <a:solidFill>
                  <a:schemeClr val="dk1"/>
                </a:solidFill>
              </a:rPr>
              <a:t>Proving the Value of a Collaborative Approach</a:t>
            </a:r>
            <a:endParaRPr sz="2000"/>
          </a:p>
        </p:txBody>
      </p:sp>
      <p:pic>
        <p:nvPicPr>
          <p:cNvPr id="662" name="Google Shape;662;p63"/>
          <p:cNvPicPr preferRelativeResize="0"/>
          <p:nvPr/>
        </p:nvPicPr>
        <p:blipFill rotWithShape="1">
          <a:blip r:embed="rId3">
            <a:alphaModFix/>
          </a:blip>
          <a:srcRect b="0" l="0" r="0" t="0"/>
          <a:stretch/>
        </p:blipFill>
        <p:spPr>
          <a:xfrm>
            <a:off x="4008351" y="1044925"/>
            <a:ext cx="1824999" cy="912528"/>
          </a:xfrm>
          <a:prstGeom prst="rect">
            <a:avLst/>
          </a:prstGeom>
          <a:noFill/>
          <a:ln cap="flat" cmpd="sng" w="9525">
            <a:solidFill>
              <a:srgbClr val="F3F3F3"/>
            </a:solidFill>
            <a:prstDash val="solid"/>
            <a:round/>
            <a:headEnd len="sm" w="sm" type="none"/>
            <a:tailEnd len="sm" w="sm" type="none"/>
          </a:ln>
        </p:spPr>
      </p:pic>
      <p:pic>
        <p:nvPicPr>
          <p:cNvPr id="663" name="Google Shape;663;p63"/>
          <p:cNvPicPr preferRelativeResize="0"/>
          <p:nvPr/>
        </p:nvPicPr>
        <p:blipFill rotWithShape="1">
          <a:blip r:embed="rId4">
            <a:alphaModFix/>
          </a:blip>
          <a:srcRect b="0" l="0" r="0" t="0"/>
          <a:stretch/>
        </p:blipFill>
        <p:spPr>
          <a:xfrm>
            <a:off x="4008350" y="1957450"/>
            <a:ext cx="1815963" cy="907100"/>
          </a:xfrm>
          <a:prstGeom prst="rect">
            <a:avLst/>
          </a:prstGeom>
          <a:noFill/>
          <a:ln cap="flat" cmpd="sng" w="9525">
            <a:solidFill>
              <a:srgbClr val="F3F3F3"/>
            </a:solidFill>
            <a:prstDash val="solid"/>
            <a:round/>
            <a:headEnd len="sm" w="sm" type="none"/>
            <a:tailEnd len="sm" w="sm" type="none"/>
          </a:ln>
        </p:spPr>
      </p:pic>
      <p:pic>
        <p:nvPicPr>
          <p:cNvPr id="664" name="Google Shape;664;p63"/>
          <p:cNvPicPr preferRelativeResize="0"/>
          <p:nvPr/>
        </p:nvPicPr>
        <p:blipFill rotWithShape="1">
          <a:blip r:embed="rId5">
            <a:alphaModFix/>
          </a:blip>
          <a:srcRect b="0" l="0" r="0" t="0"/>
          <a:stretch/>
        </p:blipFill>
        <p:spPr>
          <a:xfrm>
            <a:off x="4008350" y="2836948"/>
            <a:ext cx="1825001" cy="907103"/>
          </a:xfrm>
          <a:prstGeom prst="rect">
            <a:avLst/>
          </a:prstGeom>
          <a:noFill/>
          <a:ln>
            <a:noFill/>
          </a:ln>
        </p:spPr>
      </p:pic>
      <p:pic>
        <p:nvPicPr>
          <p:cNvPr id="665" name="Google Shape;665;p63"/>
          <p:cNvPicPr preferRelativeResize="0"/>
          <p:nvPr/>
        </p:nvPicPr>
        <p:blipFill rotWithShape="1">
          <a:blip r:embed="rId6">
            <a:alphaModFix/>
          </a:blip>
          <a:srcRect b="0" l="0" r="0" t="0"/>
          <a:stretch/>
        </p:blipFill>
        <p:spPr>
          <a:xfrm>
            <a:off x="4008350" y="3774946"/>
            <a:ext cx="1824999" cy="911605"/>
          </a:xfrm>
          <a:prstGeom prst="rect">
            <a:avLst/>
          </a:prstGeom>
          <a:noFill/>
          <a:ln cap="flat" cmpd="sng" w="9525">
            <a:solidFill>
              <a:srgbClr val="F3F3F3"/>
            </a:solidFill>
            <a:prstDash val="solid"/>
            <a:round/>
            <a:headEnd len="sm" w="sm" type="none"/>
            <a:tailEnd len="sm" w="sm" type="none"/>
          </a:ln>
        </p:spPr>
      </p:pic>
      <p:pic>
        <p:nvPicPr>
          <p:cNvPr id="666" name="Google Shape;666;p63"/>
          <p:cNvPicPr preferRelativeResize="0"/>
          <p:nvPr/>
        </p:nvPicPr>
        <p:blipFill>
          <a:blip r:embed="rId7">
            <a:alphaModFix/>
          </a:blip>
          <a:stretch>
            <a:fillRect/>
          </a:stretch>
        </p:blipFill>
        <p:spPr>
          <a:xfrm>
            <a:off x="634800" y="1044925"/>
            <a:ext cx="2820625" cy="3619099"/>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64"/>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cxnSp>
        <p:nvCxnSpPr>
          <p:cNvPr id="672" name="Google Shape;672;p64"/>
          <p:cNvCxnSpPr/>
          <p:nvPr/>
        </p:nvCxnSpPr>
        <p:spPr>
          <a:xfrm flipH="1" rot="10800000">
            <a:off x="3657588" y="409277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73" name="Google Shape;673;p64"/>
          <p:cNvCxnSpPr/>
          <p:nvPr/>
        </p:nvCxnSpPr>
        <p:spPr>
          <a:xfrm flipH="1" rot="10800000">
            <a:off x="3657588" y="2988500"/>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74" name="Google Shape;674;p64"/>
          <p:cNvCxnSpPr/>
          <p:nvPr/>
        </p:nvCxnSpPr>
        <p:spPr>
          <a:xfrm flipH="1" rot="10800000">
            <a:off x="3681050" y="1743525"/>
            <a:ext cx="450600" cy="1500"/>
          </a:xfrm>
          <a:prstGeom prst="straightConnector1">
            <a:avLst/>
          </a:prstGeom>
          <a:noFill/>
          <a:ln cap="flat" cmpd="sng" w="9525">
            <a:solidFill>
              <a:srgbClr val="CB2233"/>
            </a:solidFill>
            <a:prstDash val="solid"/>
            <a:round/>
            <a:headEnd len="sm" w="sm" type="none"/>
            <a:tailEnd len="med" w="med" type="triangle"/>
          </a:ln>
        </p:spPr>
      </p:cxnSp>
      <p:sp>
        <p:nvSpPr>
          <p:cNvPr id="675" name="Google Shape;675;p64"/>
          <p:cNvSpPr txBox="1"/>
          <p:nvPr>
            <p:ph type="title"/>
          </p:nvPr>
        </p:nvSpPr>
        <p:spPr>
          <a:xfrm>
            <a:off x="566300" y="460850"/>
            <a:ext cx="61086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000"/>
              <a:t>Email - Touch 5 - Adapting to a Remote Workforce </a:t>
            </a:r>
            <a:endParaRPr sz="2000"/>
          </a:p>
        </p:txBody>
      </p:sp>
      <p:pic>
        <p:nvPicPr>
          <p:cNvPr id="676" name="Google Shape;676;p64"/>
          <p:cNvPicPr preferRelativeResize="0"/>
          <p:nvPr/>
        </p:nvPicPr>
        <p:blipFill>
          <a:blip r:embed="rId3">
            <a:alphaModFix/>
          </a:blip>
          <a:stretch>
            <a:fillRect/>
          </a:stretch>
        </p:blipFill>
        <p:spPr>
          <a:xfrm>
            <a:off x="4183412" y="2264450"/>
            <a:ext cx="2379925" cy="1186525"/>
          </a:xfrm>
          <a:prstGeom prst="rect">
            <a:avLst/>
          </a:prstGeom>
          <a:noFill/>
          <a:ln cap="flat" cmpd="sng" w="9525">
            <a:solidFill>
              <a:srgbClr val="F3F3F3"/>
            </a:solidFill>
            <a:prstDash val="solid"/>
            <a:round/>
            <a:headEnd len="sm" w="sm" type="none"/>
            <a:tailEnd len="sm" w="sm" type="none"/>
          </a:ln>
        </p:spPr>
      </p:pic>
      <p:pic>
        <p:nvPicPr>
          <p:cNvPr id="677" name="Google Shape;677;p64"/>
          <p:cNvPicPr preferRelativeResize="0"/>
          <p:nvPr/>
        </p:nvPicPr>
        <p:blipFill>
          <a:blip r:embed="rId4">
            <a:alphaModFix/>
          </a:blip>
          <a:stretch>
            <a:fillRect/>
          </a:stretch>
        </p:blipFill>
        <p:spPr>
          <a:xfrm>
            <a:off x="4190300" y="1022075"/>
            <a:ext cx="2366150" cy="1186537"/>
          </a:xfrm>
          <a:prstGeom prst="rect">
            <a:avLst/>
          </a:prstGeom>
          <a:noFill/>
          <a:ln cap="flat" cmpd="sng" w="9525">
            <a:solidFill>
              <a:srgbClr val="F3F3F3"/>
            </a:solidFill>
            <a:prstDash val="solid"/>
            <a:round/>
            <a:headEnd len="sm" w="sm" type="none"/>
            <a:tailEnd len="sm" w="sm" type="none"/>
          </a:ln>
        </p:spPr>
      </p:pic>
      <p:pic>
        <p:nvPicPr>
          <p:cNvPr id="678" name="Google Shape;678;p64"/>
          <p:cNvPicPr preferRelativeResize="0"/>
          <p:nvPr/>
        </p:nvPicPr>
        <p:blipFill>
          <a:blip r:embed="rId5">
            <a:alphaModFix/>
          </a:blip>
          <a:stretch>
            <a:fillRect/>
          </a:stretch>
        </p:blipFill>
        <p:spPr>
          <a:xfrm>
            <a:off x="4190300" y="3506825"/>
            <a:ext cx="2372862" cy="1242375"/>
          </a:xfrm>
          <a:prstGeom prst="rect">
            <a:avLst/>
          </a:prstGeom>
          <a:noFill/>
          <a:ln cap="flat" cmpd="sng" w="9525">
            <a:solidFill>
              <a:srgbClr val="F3F3F3"/>
            </a:solidFill>
            <a:prstDash val="solid"/>
            <a:round/>
            <a:headEnd len="sm" w="sm" type="none"/>
            <a:tailEnd len="sm" w="sm" type="none"/>
          </a:ln>
        </p:spPr>
      </p:pic>
      <p:pic>
        <p:nvPicPr>
          <p:cNvPr id="679" name="Google Shape;679;p64"/>
          <p:cNvPicPr preferRelativeResize="0"/>
          <p:nvPr/>
        </p:nvPicPr>
        <p:blipFill>
          <a:blip r:embed="rId6">
            <a:alphaModFix/>
          </a:blip>
          <a:stretch>
            <a:fillRect/>
          </a:stretch>
        </p:blipFill>
        <p:spPr>
          <a:xfrm>
            <a:off x="396250" y="1022075"/>
            <a:ext cx="3125901" cy="3679074"/>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65"/>
          <p:cNvSpPr txBox="1"/>
          <p:nvPr>
            <p:ph idx="2" type="body"/>
          </p:nvPr>
        </p:nvSpPr>
        <p:spPr>
          <a:xfrm>
            <a:off x="457200" y="4701150"/>
            <a:ext cx="17220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a:t>
            </a:r>
            <a:r>
              <a:rPr lang="en" sz="850"/>
              <a:t>Contact Center Campaign </a:t>
            </a:r>
            <a:endParaRPr sz="850"/>
          </a:p>
        </p:txBody>
      </p:sp>
      <p:cxnSp>
        <p:nvCxnSpPr>
          <p:cNvPr id="685" name="Google Shape;685;p65"/>
          <p:cNvCxnSpPr/>
          <p:nvPr/>
        </p:nvCxnSpPr>
        <p:spPr>
          <a:xfrm flipH="1" rot="10800000">
            <a:off x="3358663" y="417537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86" name="Google Shape;686;p65"/>
          <p:cNvCxnSpPr/>
          <p:nvPr/>
        </p:nvCxnSpPr>
        <p:spPr>
          <a:xfrm flipH="1" rot="10800000">
            <a:off x="3358663" y="3311138"/>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87" name="Google Shape;687;p65"/>
          <p:cNvCxnSpPr/>
          <p:nvPr/>
        </p:nvCxnSpPr>
        <p:spPr>
          <a:xfrm flipH="1" rot="10800000">
            <a:off x="3358675" y="2446925"/>
            <a:ext cx="450600" cy="1500"/>
          </a:xfrm>
          <a:prstGeom prst="straightConnector1">
            <a:avLst/>
          </a:prstGeom>
          <a:noFill/>
          <a:ln cap="flat" cmpd="sng" w="9525">
            <a:solidFill>
              <a:srgbClr val="CB2233"/>
            </a:solidFill>
            <a:prstDash val="solid"/>
            <a:round/>
            <a:headEnd len="sm" w="sm" type="none"/>
            <a:tailEnd len="med" w="med" type="triangle"/>
          </a:ln>
        </p:spPr>
      </p:cxnSp>
      <p:cxnSp>
        <p:nvCxnSpPr>
          <p:cNvPr id="688" name="Google Shape;688;p65"/>
          <p:cNvCxnSpPr/>
          <p:nvPr/>
        </p:nvCxnSpPr>
        <p:spPr>
          <a:xfrm flipH="1" rot="10800000">
            <a:off x="3358675" y="1582688"/>
            <a:ext cx="450600" cy="1500"/>
          </a:xfrm>
          <a:prstGeom prst="straightConnector1">
            <a:avLst/>
          </a:prstGeom>
          <a:noFill/>
          <a:ln cap="flat" cmpd="sng" w="9525">
            <a:solidFill>
              <a:srgbClr val="CB2233"/>
            </a:solidFill>
            <a:prstDash val="solid"/>
            <a:round/>
            <a:headEnd len="sm" w="sm" type="none"/>
            <a:tailEnd len="med" w="med" type="triangle"/>
          </a:ln>
        </p:spPr>
      </p:cxnSp>
      <p:sp>
        <p:nvSpPr>
          <p:cNvPr id="689" name="Google Shape;689;p65"/>
          <p:cNvSpPr txBox="1"/>
          <p:nvPr>
            <p:ph type="title"/>
          </p:nvPr>
        </p:nvSpPr>
        <p:spPr>
          <a:xfrm>
            <a:off x="457200" y="499800"/>
            <a:ext cx="8616900" cy="4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000"/>
              <a:t>Email - Touch 6 - Uniting Unified Communications and Contact Center </a:t>
            </a:r>
            <a:endParaRPr sz="2000"/>
          </a:p>
        </p:txBody>
      </p:sp>
      <p:pic>
        <p:nvPicPr>
          <p:cNvPr id="690" name="Google Shape;690;p65"/>
          <p:cNvPicPr preferRelativeResize="0"/>
          <p:nvPr/>
        </p:nvPicPr>
        <p:blipFill rotWithShape="1">
          <a:blip r:embed="rId3">
            <a:alphaModFix/>
          </a:blip>
          <a:srcRect b="0" l="0" r="0" t="0"/>
          <a:stretch/>
        </p:blipFill>
        <p:spPr>
          <a:xfrm>
            <a:off x="3952225" y="996925"/>
            <a:ext cx="1801997" cy="942450"/>
          </a:xfrm>
          <a:prstGeom prst="rect">
            <a:avLst/>
          </a:prstGeom>
          <a:noFill/>
          <a:ln cap="flat" cmpd="sng" w="9525">
            <a:solidFill>
              <a:srgbClr val="F3F3F3"/>
            </a:solidFill>
            <a:prstDash val="solid"/>
            <a:round/>
            <a:headEnd len="sm" w="sm" type="none"/>
            <a:tailEnd len="sm" w="sm" type="none"/>
          </a:ln>
        </p:spPr>
      </p:pic>
      <p:pic>
        <p:nvPicPr>
          <p:cNvPr id="691" name="Google Shape;691;p65"/>
          <p:cNvPicPr preferRelativeResize="0"/>
          <p:nvPr/>
        </p:nvPicPr>
        <p:blipFill rotWithShape="1">
          <a:blip r:embed="rId4">
            <a:alphaModFix/>
          </a:blip>
          <a:srcRect b="0" l="0" r="0" t="0"/>
          <a:stretch/>
        </p:blipFill>
        <p:spPr>
          <a:xfrm>
            <a:off x="3952225" y="1894780"/>
            <a:ext cx="1806449" cy="942445"/>
          </a:xfrm>
          <a:prstGeom prst="rect">
            <a:avLst/>
          </a:prstGeom>
          <a:noFill/>
          <a:ln cap="flat" cmpd="sng" w="9525">
            <a:solidFill>
              <a:srgbClr val="F3F3F3"/>
            </a:solidFill>
            <a:prstDash val="solid"/>
            <a:round/>
            <a:headEnd len="sm" w="sm" type="none"/>
            <a:tailEnd len="sm" w="sm" type="none"/>
          </a:ln>
        </p:spPr>
      </p:pic>
      <p:pic>
        <p:nvPicPr>
          <p:cNvPr id="692" name="Google Shape;692;p65"/>
          <p:cNvPicPr preferRelativeResize="0"/>
          <p:nvPr/>
        </p:nvPicPr>
        <p:blipFill rotWithShape="1">
          <a:blip r:embed="rId5">
            <a:alphaModFix/>
          </a:blip>
          <a:srcRect b="0" l="0" r="0" t="0"/>
          <a:stretch/>
        </p:blipFill>
        <p:spPr>
          <a:xfrm>
            <a:off x="3952225" y="2830094"/>
            <a:ext cx="1806450" cy="942505"/>
          </a:xfrm>
          <a:prstGeom prst="rect">
            <a:avLst/>
          </a:prstGeom>
          <a:noFill/>
          <a:ln>
            <a:noFill/>
          </a:ln>
        </p:spPr>
      </p:pic>
      <p:pic>
        <p:nvPicPr>
          <p:cNvPr id="693" name="Google Shape;693;p65"/>
          <p:cNvPicPr preferRelativeResize="0"/>
          <p:nvPr/>
        </p:nvPicPr>
        <p:blipFill rotWithShape="1">
          <a:blip r:embed="rId6">
            <a:alphaModFix/>
          </a:blip>
          <a:srcRect b="0" l="0" r="0" t="0"/>
          <a:stretch/>
        </p:blipFill>
        <p:spPr>
          <a:xfrm>
            <a:off x="3952925" y="3772600"/>
            <a:ext cx="1806443" cy="943274"/>
          </a:xfrm>
          <a:prstGeom prst="rect">
            <a:avLst/>
          </a:prstGeom>
          <a:noFill/>
          <a:ln cap="flat" cmpd="sng" w="9525">
            <a:solidFill>
              <a:srgbClr val="F3F3F3"/>
            </a:solidFill>
            <a:prstDash val="solid"/>
            <a:round/>
            <a:headEnd len="sm" w="sm" type="none"/>
            <a:tailEnd len="sm" w="sm" type="none"/>
          </a:ln>
        </p:spPr>
      </p:pic>
      <p:pic>
        <p:nvPicPr>
          <p:cNvPr id="694" name="Google Shape;694;p65"/>
          <p:cNvPicPr preferRelativeResize="0"/>
          <p:nvPr/>
        </p:nvPicPr>
        <p:blipFill>
          <a:blip r:embed="rId7">
            <a:alphaModFix/>
          </a:blip>
          <a:stretch>
            <a:fillRect/>
          </a:stretch>
        </p:blipFill>
        <p:spPr>
          <a:xfrm>
            <a:off x="510550" y="959400"/>
            <a:ext cx="2787682" cy="3741750"/>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8x8 Main Slide">
  <a:themeElements>
    <a:clrScheme name="8x8 Theme">
      <a:dk1>
        <a:srgbClr val="15152F"/>
      </a:dk1>
      <a:lt1>
        <a:srgbClr val="FFFFFF"/>
      </a:lt1>
      <a:dk2>
        <a:srgbClr val="CB2233"/>
      </a:dk2>
      <a:lt2>
        <a:srgbClr val="5BCEC5"/>
      </a:lt2>
      <a:accent1>
        <a:srgbClr val="D9D9D5"/>
      </a:accent1>
      <a:accent2>
        <a:srgbClr val="76787B"/>
      </a:accent2>
      <a:accent3>
        <a:srgbClr val="414BD0"/>
      </a:accent3>
      <a:accent4>
        <a:srgbClr val="FF6E52"/>
      </a:accent4>
      <a:accent5>
        <a:srgbClr val="FDB952"/>
      </a:accent5>
      <a:accent6>
        <a:srgbClr val="00A297"/>
      </a:accent6>
      <a:hlink>
        <a:srgbClr val="00A297"/>
      </a:hlink>
      <a:folHlink>
        <a:srgbClr val="FF6D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8x8 Main Slide">
  <a:themeElements>
    <a:clrScheme name="8x8 Theme">
      <a:dk1>
        <a:srgbClr val="15152F"/>
      </a:dk1>
      <a:lt1>
        <a:srgbClr val="FFFFFF"/>
      </a:lt1>
      <a:dk2>
        <a:srgbClr val="CB2233"/>
      </a:dk2>
      <a:lt2>
        <a:srgbClr val="5BCEC5"/>
      </a:lt2>
      <a:accent1>
        <a:srgbClr val="D9D9D5"/>
      </a:accent1>
      <a:accent2>
        <a:srgbClr val="76787B"/>
      </a:accent2>
      <a:accent3>
        <a:srgbClr val="414BD0"/>
      </a:accent3>
      <a:accent4>
        <a:srgbClr val="FF6E52"/>
      </a:accent4>
      <a:accent5>
        <a:srgbClr val="FDB952"/>
      </a:accent5>
      <a:accent6>
        <a:srgbClr val="00A297"/>
      </a:accent6>
      <a:hlink>
        <a:srgbClr val="00A297"/>
      </a:hlink>
      <a:folHlink>
        <a:srgbClr val="FF6D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