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7C0740F-8B11-4601-B84F-51C69C3CF94E}">
  <a:tblStyle styleId="{67C0740F-8B11-4601-B84F-51C69C3CF94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u/0/folders/1whtnIqBhi8pB7-Dg5ud-aUROLXpYAJid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000" u="sng">
                <a:solidFill>
                  <a:srgbClr val="00A297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https://drive.google.com/drive/u/0/folders/1whtnIqBhi8pB7-Dg5ud-aUROLXpYAJid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en" sz="1000">
                <a:latin typeface="Open Sans"/>
                <a:ea typeface="Open Sans"/>
                <a:cs typeface="Open Sans"/>
                <a:sym typeface="Open Sans"/>
              </a:rPr>
              <a:t>Shared Drive: </a:t>
            </a:r>
            <a:r>
              <a:rPr i="1" lang="en" sz="1000">
                <a:latin typeface="Open Sans"/>
                <a:ea typeface="Open Sans"/>
                <a:cs typeface="Open Sans"/>
                <a:sym typeface="Open Sans"/>
              </a:rPr>
              <a:t>Marketing Team &gt; Global Campaigns &gt; Move to Cloud &gt; Meetings &gt; Make Your Meetings (Campaign) &gt; Channel &gt; Email </a:t>
            </a:r>
            <a:endParaRPr i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8x8.com" TargetMode="External"/><Relationship Id="rId3" Type="http://schemas.openxmlformats.org/officeDocument/2006/relationships/hyperlink" Target="https://twitter.com/8x8" TargetMode="External"/><Relationship Id="rId4" Type="http://schemas.openxmlformats.org/officeDocument/2006/relationships/hyperlink" Target="http://www.facebook.com/8x8Inc" TargetMode="External"/><Relationship Id="rId5" Type="http://schemas.openxmlformats.org/officeDocument/2006/relationships/hyperlink" Target="http://www.linkedin.com/company/8x8" TargetMode="External"/><Relationship Id="rId6" Type="http://schemas.openxmlformats.org/officeDocument/2006/relationships/hyperlink" Target="http://www.youtube.com/8x8Inc" TargetMode="External"/><Relationship Id="rId7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1" showMasterSp="0">
  <p:cSld name="Cover Slide Option 1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00413"/>
            <a:ext cx="91440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449302" y="3748445"/>
            <a:ext cx="75288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57200" y="4672584"/>
            <a:ext cx="752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SzPts val="800"/>
              <a:buNone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2288" y="4586350"/>
            <a:ext cx="7905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ft Photo + Textbox">
  <p:cSld name="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>
            <p:ph idx="2" type="pic"/>
          </p:nvPr>
        </p:nvSpPr>
        <p:spPr>
          <a:xfrm>
            <a:off x="0" y="0"/>
            <a:ext cx="4197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572000" y="434822"/>
            <a:ext cx="411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704225" y="1330650"/>
            <a:ext cx="4982700" cy="186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270000" lIns="324000" spcFirstLastPara="1" rIns="270000" wrap="square" tIns="270000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/>
            </a:lvl2pPr>
            <a:lvl3pPr indent="-29210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4pPr>
            <a:lvl5pPr indent="-2794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5pPr>
            <a:lvl6pPr indent="-2794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7pPr>
            <a:lvl8pPr indent="-2794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8pPr>
            <a:lvl9pPr indent="-2794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Slide">
  <p:cSld name="Text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7200" y="1076325"/>
            <a:ext cx="8229600" cy="3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/>
            </a:lvl2pPr>
            <a:lvl3pPr indent="-292100" lvl="2" marL="1371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4pPr>
            <a:lvl5pPr indent="-2794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5pPr>
            <a:lvl6pPr indent="-2794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>
                <a:solidFill>
                  <a:schemeClr val="dk1"/>
                </a:solidFill>
              </a:defRPr>
            </a:lvl6pPr>
            <a:lvl7pPr indent="-2794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>
                <a:solidFill>
                  <a:schemeClr val="dk1"/>
                </a:solidFill>
              </a:defRPr>
            </a:lvl7pPr>
            <a:lvl8pPr indent="-2794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>
                <a:solidFill>
                  <a:schemeClr val="dk1"/>
                </a:solidFill>
              </a:defRPr>
            </a:lvl8pPr>
            <a:lvl9pPr indent="-2794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457198" y="434822"/>
            <a:ext cx="822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fo Slide">
  <p:cSld name="1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>
            <p:ph idx="2" type="pic"/>
          </p:nvPr>
        </p:nvSpPr>
        <p:spPr>
          <a:xfrm>
            <a:off x="6320789" y="0"/>
            <a:ext cx="2823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456300" y="434825"/>
            <a:ext cx="5087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695325" y="4807303"/>
            <a:ext cx="30861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8A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57200" y="1509589"/>
            <a:ext cx="41139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921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/>
            </a:lvl2pPr>
            <a:lvl3pPr indent="-292100" lvl="2" marL="1371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4pPr>
            <a:lvl5pPr indent="-2794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5pPr>
            <a:lvl6pPr indent="-2794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7pPr>
            <a:lvl8pPr indent="-2794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8pPr>
            <a:lvl9pPr indent="-2794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5184648" y="1593806"/>
            <a:ext cx="2276100" cy="2276100"/>
          </a:xfrm>
          <a:prstGeom prst="rect">
            <a:avLst/>
          </a:prstGeom>
          <a:solidFill>
            <a:schemeClr val="lt1"/>
          </a:solidFill>
          <a:ln cap="sq" cmpd="sng" w="1905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/>
            </a:lvl4pPr>
            <a:lvl5pPr indent="-2794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5pPr>
            <a:lvl6pPr indent="-2794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7pPr>
            <a:lvl8pPr indent="-2794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8950151" y="4944664"/>
            <a:ext cx="199200" cy="19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" sz="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" showMasterSp="0">
  <p:cSld name="End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6"/>
          <p:cNvGrpSpPr/>
          <p:nvPr/>
        </p:nvGrpSpPr>
        <p:grpSpPr>
          <a:xfrm>
            <a:off x="5536197" y="2257976"/>
            <a:ext cx="4429125" cy="1654361"/>
            <a:chOff x="930879" y="4227614"/>
            <a:chExt cx="5905500" cy="2205815"/>
          </a:xfrm>
        </p:grpSpPr>
        <p:sp>
          <p:nvSpPr>
            <p:cNvPr id="32" name="Google Shape;32;p6"/>
            <p:cNvSpPr txBox="1"/>
            <p:nvPr/>
          </p:nvSpPr>
          <p:spPr>
            <a:xfrm>
              <a:off x="930879" y="4227614"/>
              <a:ext cx="5905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dk1"/>
                  </a:solidFill>
                  <a:uFill>
                    <a:noFill/>
                  </a:uFill>
                  <a:latin typeface="Open Sans"/>
                  <a:ea typeface="Open Sans"/>
                  <a:cs typeface="Open Sans"/>
                  <a:sym typeface="Open Sans"/>
                  <a:hlinkClick r:id="rId2"/>
                </a:rPr>
                <a:t>8x8.com</a:t>
              </a:r>
              <a:endPara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" name="Google Shape;33;p6"/>
            <p:cNvSpPr txBox="1"/>
            <p:nvPr/>
          </p:nvSpPr>
          <p:spPr>
            <a:xfrm>
              <a:off x="930879" y="4697188"/>
              <a:ext cx="5905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dk1"/>
                  </a:solidFill>
                  <a:uFill>
                    <a:noFill/>
                  </a:uFill>
                  <a:latin typeface="Open Sans"/>
                  <a:ea typeface="Open Sans"/>
                  <a:cs typeface="Open Sans"/>
                  <a:sym typeface="Open Sans"/>
                  <a:hlinkClick r:id="rId3"/>
                </a:rPr>
                <a:t>@8x8</a:t>
              </a:r>
              <a:endPara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Google Shape;34;p6"/>
            <p:cNvSpPr txBox="1"/>
            <p:nvPr/>
          </p:nvSpPr>
          <p:spPr>
            <a:xfrm>
              <a:off x="930879" y="5149753"/>
              <a:ext cx="5905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dk1"/>
                  </a:solidFill>
                  <a:uFill>
                    <a:noFill/>
                  </a:uFill>
                  <a:latin typeface="Open Sans"/>
                  <a:ea typeface="Open Sans"/>
                  <a:cs typeface="Open Sans"/>
                  <a:sym typeface="Open Sans"/>
                  <a:hlinkClick r:id="rId4"/>
                </a:rPr>
                <a:t>facebook.com/8x8Inc</a:t>
              </a:r>
              <a:endPara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" name="Google Shape;35;p6"/>
            <p:cNvSpPr txBox="1"/>
            <p:nvPr/>
          </p:nvSpPr>
          <p:spPr>
            <a:xfrm>
              <a:off x="930879" y="5611701"/>
              <a:ext cx="5905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dk1"/>
                  </a:solidFill>
                  <a:uFill>
                    <a:noFill/>
                  </a:uFill>
                  <a:latin typeface="Open Sans"/>
                  <a:ea typeface="Open Sans"/>
                  <a:cs typeface="Open Sans"/>
                  <a:sym typeface="Open Sans"/>
                  <a:hlinkClick r:id="rId5"/>
                </a:rPr>
                <a:t>linkedin.com/company/8x8</a:t>
              </a:r>
              <a:endPara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Google Shape;36;p6"/>
            <p:cNvSpPr txBox="1"/>
            <p:nvPr/>
          </p:nvSpPr>
          <p:spPr>
            <a:xfrm>
              <a:off x="930879" y="6064129"/>
              <a:ext cx="5905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dk1"/>
                  </a:solidFill>
                  <a:uFill>
                    <a:noFill/>
                  </a:uFill>
                  <a:latin typeface="Open Sans"/>
                  <a:ea typeface="Open Sans"/>
                  <a:cs typeface="Open Sans"/>
                  <a:sym typeface="Open Sans"/>
                  <a:hlinkClick r:id="rId6"/>
                </a:rPr>
                <a:t>youtube.com/8x8Inc</a:t>
              </a:r>
              <a:endPara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7" name="Google Shape;3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70421" y="1316484"/>
            <a:ext cx="791266" cy="3615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/>
        </p:nvSpPr>
        <p:spPr>
          <a:xfrm>
            <a:off x="5277235" y="1873158"/>
            <a:ext cx="362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tips, updates and the latest information</a:t>
            </a:r>
            <a:endParaRPr b="0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9" name="Google Shape;39;p6"/>
          <p:cNvGrpSpPr/>
          <p:nvPr/>
        </p:nvGrpSpPr>
        <p:grpSpPr>
          <a:xfrm>
            <a:off x="5281523" y="2297327"/>
            <a:ext cx="199485" cy="1575680"/>
            <a:chOff x="6830255" y="3060015"/>
            <a:chExt cx="265980" cy="2100906"/>
          </a:xfrm>
        </p:grpSpPr>
        <p:grpSp>
          <p:nvGrpSpPr>
            <p:cNvPr id="40" name="Google Shape;40;p6"/>
            <p:cNvGrpSpPr/>
            <p:nvPr/>
          </p:nvGrpSpPr>
          <p:grpSpPr>
            <a:xfrm>
              <a:off x="6830255" y="3060015"/>
              <a:ext cx="265979" cy="265978"/>
              <a:chOff x="6853145" y="3055072"/>
              <a:chExt cx="265979" cy="265978"/>
            </a:xfrm>
          </p:grpSpPr>
          <p:sp>
            <p:nvSpPr>
              <p:cNvPr id="41" name="Google Shape;41;p6"/>
              <p:cNvSpPr/>
              <p:nvPr/>
            </p:nvSpPr>
            <p:spPr>
              <a:xfrm>
                <a:off x="6853145" y="3055072"/>
                <a:ext cx="265979" cy="265978"/>
              </a:xfrm>
              <a:custGeom>
                <a:rect b="b" l="l" r="r" t="t"/>
                <a:pathLst>
                  <a:path extrusionOk="0" h="265978" w="265979">
                    <a:moveTo>
                      <a:pt x="132990" y="0"/>
                    </a:moveTo>
                    <a:cubicBezTo>
                      <a:pt x="59534" y="0"/>
                      <a:pt x="0" y="59533"/>
                      <a:pt x="0" y="132989"/>
                    </a:cubicBezTo>
                    <a:cubicBezTo>
                      <a:pt x="0" y="206445"/>
                      <a:pt x="59534" y="265978"/>
                      <a:pt x="132990" y="265978"/>
                    </a:cubicBezTo>
                    <a:cubicBezTo>
                      <a:pt x="206445" y="265978"/>
                      <a:pt x="265979" y="206445"/>
                      <a:pt x="265979" y="132989"/>
                    </a:cubicBezTo>
                    <a:cubicBezTo>
                      <a:pt x="265979" y="59533"/>
                      <a:pt x="206445" y="0"/>
                      <a:pt x="132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" name="Google Shape;42;p6"/>
              <p:cNvSpPr/>
              <p:nvPr/>
            </p:nvSpPr>
            <p:spPr>
              <a:xfrm>
                <a:off x="6901542" y="3103469"/>
                <a:ext cx="168941" cy="168940"/>
              </a:xfrm>
              <a:custGeom>
                <a:rect b="b" l="l" r="r" t="t"/>
                <a:pathLst>
                  <a:path extrusionOk="0" h="200522" w="200523">
                    <a:moveTo>
                      <a:pt x="187068" y="49923"/>
                    </a:moveTo>
                    <a:cubicBezTo>
                      <a:pt x="178081" y="34546"/>
                      <a:pt x="165925" y="22390"/>
                      <a:pt x="150600" y="13455"/>
                    </a:cubicBezTo>
                    <a:cubicBezTo>
                      <a:pt x="135223" y="4468"/>
                      <a:pt x="118444" y="0"/>
                      <a:pt x="100262" y="0"/>
                    </a:cubicBezTo>
                    <a:cubicBezTo>
                      <a:pt x="82079" y="0"/>
                      <a:pt x="65300" y="4468"/>
                      <a:pt x="49923" y="13455"/>
                    </a:cubicBezTo>
                    <a:cubicBezTo>
                      <a:pt x="34546" y="22442"/>
                      <a:pt x="22390" y="34598"/>
                      <a:pt x="13455" y="49923"/>
                    </a:cubicBezTo>
                    <a:cubicBezTo>
                      <a:pt x="4468" y="65300"/>
                      <a:pt x="0" y="82079"/>
                      <a:pt x="0" y="100261"/>
                    </a:cubicBezTo>
                    <a:cubicBezTo>
                      <a:pt x="0" y="118443"/>
                      <a:pt x="4468" y="135223"/>
                      <a:pt x="13455" y="150600"/>
                    </a:cubicBezTo>
                    <a:cubicBezTo>
                      <a:pt x="22442" y="165977"/>
                      <a:pt x="34598" y="178133"/>
                      <a:pt x="49923" y="187068"/>
                    </a:cubicBezTo>
                    <a:cubicBezTo>
                      <a:pt x="65300" y="196055"/>
                      <a:pt x="82079" y="200522"/>
                      <a:pt x="100262" y="200522"/>
                    </a:cubicBezTo>
                    <a:cubicBezTo>
                      <a:pt x="118444" y="200522"/>
                      <a:pt x="135223" y="196055"/>
                      <a:pt x="150600" y="187068"/>
                    </a:cubicBezTo>
                    <a:cubicBezTo>
                      <a:pt x="165977" y="178081"/>
                      <a:pt x="178133" y="165925"/>
                      <a:pt x="187068" y="150600"/>
                    </a:cubicBezTo>
                    <a:cubicBezTo>
                      <a:pt x="196056" y="135223"/>
                      <a:pt x="200523" y="118443"/>
                      <a:pt x="200523" y="100261"/>
                    </a:cubicBezTo>
                    <a:cubicBezTo>
                      <a:pt x="200523" y="82079"/>
                      <a:pt x="196056" y="65300"/>
                      <a:pt x="187068" y="49923"/>
                    </a:cubicBezTo>
                    <a:close/>
                    <a:moveTo>
                      <a:pt x="114496" y="160210"/>
                    </a:moveTo>
                    <a:cubicBezTo>
                      <a:pt x="113509" y="159015"/>
                      <a:pt x="113145" y="158028"/>
                      <a:pt x="113457" y="157249"/>
                    </a:cubicBezTo>
                    <a:cubicBezTo>
                      <a:pt x="113353" y="157769"/>
                      <a:pt x="112989" y="158184"/>
                      <a:pt x="112418" y="158600"/>
                    </a:cubicBezTo>
                    <a:cubicBezTo>
                      <a:pt x="111898" y="158028"/>
                      <a:pt x="111015" y="157249"/>
                      <a:pt x="109768" y="156366"/>
                    </a:cubicBezTo>
                    <a:cubicBezTo>
                      <a:pt x="108470" y="155483"/>
                      <a:pt x="107586" y="154756"/>
                      <a:pt x="107119" y="154132"/>
                    </a:cubicBezTo>
                    <a:cubicBezTo>
                      <a:pt x="106911" y="153820"/>
                      <a:pt x="106651" y="153405"/>
                      <a:pt x="106288" y="152885"/>
                    </a:cubicBezTo>
                    <a:cubicBezTo>
                      <a:pt x="105924" y="152366"/>
                      <a:pt x="105508" y="151639"/>
                      <a:pt x="104937" y="150756"/>
                    </a:cubicBezTo>
                    <a:cubicBezTo>
                      <a:pt x="104418" y="149872"/>
                      <a:pt x="104002" y="149093"/>
                      <a:pt x="103742" y="148470"/>
                    </a:cubicBezTo>
                    <a:cubicBezTo>
                      <a:pt x="103482" y="147846"/>
                      <a:pt x="103482" y="147431"/>
                      <a:pt x="103690" y="147379"/>
                    </a:cubicBezTo>
                    <a:cubicBezTo>
                      <a:pt x="101820" y="148158"/>
                      <a:pt x="99119" y="147639"/>
                      <a:pt x="95534" y="145768"/>
                    </a:cubicBezTo>
                    <a:cubicBezTo>
                      <a:pt x="94859" y="145353"/>
                      <a:pt x="93820" y="144314"/>
                      <a:pt x="92417" y="142651"/>
                    </a:cubicBezTo>
                    <a:cubicBezTo>
                      <a:pt x="91015" y="140989"/>
                      <a:pt x="89612" y="140210"/>
                      <a:pt x="88106" y="140418"/>
                    </a:cubicBezTo>
                    <a:cubicBezTo>
                      <a:pt x="87638" y="140522"/>
                      <a:pt x="86963" y="140677"/>
                      <a:pt x="86080" y="140937"/>
                    </a:cubicBezTo>
                    <a:cubicBezTo>
                      <a:pt x="85248" y="141197"/>
                      <a:pt x="84521" y="141301"/>
                      <a:pt x="83950" y="141301"/>
                    </a:cubicBezTo>
                    <a:cubicBezTo>
                      <a:pt x="83378" y="141301"/>
                      <a:pt x="82547" y="141093"/>
                      <a:pt x="81560" y="140729"/>
                    </a:cubicBezTo>
                    <a:cubicBezTo>
                      <a:pt x="80781" y="140418"/>
                      <a:pt x="79690" y="139846"/>
                      <a:pt x="78391" y="139015"/>
                    </a:cubicBezTo>
                    <a:cubicBezTo>
                      <a:pt x="77040" y="138184"/>
                      <a:pt x="76157" y="137664"/>
                      <a:pt x="75638" y="137457"/>
                    </a:cubicBezTo>
                    <a:cubicBezTo>
                      <a:pt x="74339" y="136781"/>
                      <a:pt x="73716" y="136418"/>
                      <a:pt x="73716" y="136418"/>
                    </a:cubicBezTo>
                    <a:lnTo>
                      <a:pt x="71326" y="135223"/>
                    </a:lnTo>
                    <a:cubicBezTo>
                      <a:pt x="70755" y="134911"/>
                      <a:pt x="70131" y="134444"/>
                      <a:pt x="69456" y="133820"/>
                    </a:cubicBezTo>
                    <a:cubicBezTo>
                      <a:pt x="68832" y="133197"/>
                      <a:pt x="68417" y="132521"/>
                      <a:pt x="68209" y="131794"/>
                    </a:cubicBezTo>
                    <a:cubicBezTo>
                      <a:pt x="68001" y="131223"/>
                      <a:pt x="67742" y="130028"/>
                      <a:pt x="67482" y="128210"/>
                    </a:cubicBezTo>
                    <a:cubicBezTo>
                      <a:pt x="67170" y="126443"/>
                      <a:pt x="66806" y="125145"/>
                      <a:pt x="66287" y="124365"/>
                    </a:cubicBezTo>
                    <a:cubicBezTo>
                      <a:pt x="65716" y="123378"/>
                      <a:pt x="64832" y="122391"/>
                      <a:pt x="63741" y="121404"/>
                    </a:cubicBezTo>
                    <a:cubicBezTo>
                      <a:pt x="62651" y="120417"/>
                      <a:pt x="61663" y="119898"/>
                      <a:pt x="60780" y="119898"/>
                    </a:cubicBezTo>
                    <a:cubicBezTo>
                      <a:pt x="61560" y="119898"/>
                      <a:pt x="61560" y="119223"/>
                      <a:pt x="60780" y="117872"/>
                    </a:cubicBezTo>
                    <a:cubicBezTo>
                      <a:pt x="60001" y="116521"/>
                      <a:pt x="59274" y="115586"/>
                      <a:pt x="58702" y="114963"/>
                    </a:cubicBezTo>
                    <a:cubicBezTo>
                      <a:pt x="58495" y="114755"/>
                      <a:pt x="57923" y="114132"/>
                      <a:pt x="56936" y="113041"/>
                    </a:cubicBezTo>
                    <a:cubicBezTo>
                      <a:pt x="55949" y="111950"/>
                      <a:pt x="55118" y="111015"/>
                      <a:pt x="54391" y="110235"/>
                    </a:cubicBezTo>
                    <a:cubicBezTo>
                      <a:pt x="53715" y="109456"/>
                      <a:pt x="53092" y="108521"/>
                      <a:pt x="52624" y="107482"/>
                    </a:cubicBezTo>
                    <a:cubicBezTo>
                      <a:pt x="52157" y="106443"/>
                      <a:pt x="52053" y="105560"/>
                      <a:pt x="52313" y="104885"/>
                    </a:cubicBezTo>
                    <a:cubicBezTo>
                      <a:pt x="52417" y="104781"/>
                      <a:pt x="52313" y="104625"/>
                      <a:pt x="52001" y="104417"/>
                    </a:cubicBezTo>
                    <a:cubicBezTo>
                      <a:pt x="51689" y="104209"/>
                      <a:pt x="51326" y="104002"/>
                      <a:pt x="50910" y="103846"/>
                    </a:cubicBezTo>
                    <a:cubicBezTo>
                      <a:pt x="50443" y="103638"/>
                      <a:pt x="50027" y="103482"/>
                      <a:pt x="49663" y="103326"/>
                    </a:cubicBezTo>
                    <a:cubicBezTo>
                      <a:pt x="49248" y="103170"/>
                      <a:pt x="48988" y="103118"/>
                      <a:pt x="48780" y="103118"/>
                    </a:cubicBezTo>
                    <a:cubicBezTo>
                      <a:pt x="48988" y="103534"/>
                      <a:pt x="49196" y="104209"/>
                      <a:pt x="49455" y="105248"/>
                    </a:cubicBezTo>
                    <a:cubicBezTo>
                      <a:pt x="49715" y="106287"/>
                      <a:pt x="49975" y="107067"/>
                      <a:pt x="50287" y="107534"/>
                    </a:cubicBezTo>
                    <a:cubicBezTo>
                      <a:pt x="50494" y="107950"/>
                      <a:pt x="51326" y="109352"/>
                      <a:pt x="52832" y="111846"/>
                    </a:cubicBezTo>
                    <a:cubicBezTo>
                      <a:pt x="55430" y="116002"/>
                      <a:pt x="56572" y="119067"/>
                      <a:pt x="56417" y="121041"/>
                    </a:cubicBezTo>
                    <a:cubicBezTo>
                      <a:pt x="55845" y="121249"/>
                      <a:pt x="55430" y="121145"/>
                      <a:pt x="55222" y="120729"/>
                    </a:cubicBezTo>
                    <a:cubicBezTo>
                      <a:pt x="55014" y="120313"/>
                      <a:pt x="54858" y="119794"/>
                      <a:pt x="54754" y="119119"/>
                    </a:cubicBezTo>
                    <a:cubicBezTo>
                      <a:pt x="54650" y="118443"/>
                      <a:pt x="54546" y="117924"/>
                      <a:pt x="54443" y="117612"/>
                    </a:cubicBezTo>
                    <a:cubicBezTo>
                      <a:pt x="54131" y="117041"/>
                      <a:pt x="53404" y="116365"/>
                      <a:pt x="52157" y="115690"/>
                    </a:cubicBezTo>
                    <a:cubicBezTo>
                      <a:pt x="50910" y="115015"/>
                      <a:pt x="50131" y="114287"/>
                      <a:pt x="49871" y="113612"/>
                    </a:cubicBezTo>
                    <a:cubicBezTo>
                      <a:pt x="49975" y="113612"/>
                      <a:pt x="50079" y="113560"/>
                      <a:pt x="50235" y="113456"/>
                    </a:cubicBezTo>
                    <a:cubicBezTo>
                      <a:pt x="50391" y="113352"/>
                      <a:pt x="50494" y="113300"/>
                      <a:pt x="50598" y="113300"/>
                    </a:cubicBezTo>
                    <a:cubicBezTo>
                      <a:pt x="50702" y="112417"/>
                      <a:pt x="50183" y="111274"/>
                      <a:pt x="49040" y="109872"/>
                    </a:cubicBezTo>
                    <a:cubicBezTo>
                      <a:pt x="47897" y="108469"/>
                      <a:pt x="47429" y="107482"/>
                      <a:pt x="47637" y="106911"/>
                    </a:cubicBezTo>
                    <a:cubicBezTo>
                      <a:pt x="46858" y="106339"/>
                      <a:pt x="46131" y="105144"/>
                      <a:pt x="45559" y="103430"/>
                    </a:cubicBezTo>
                    <a:cubicBezTo>
                      <a:pt x="44988" y="101716"/>
                      <a:pt x="44468" y="100573"/>
                      <a:pt x="44053" y="100105"/>
                    </a:cubicBezTo>
                    <a:cubicBezTo>
                      <a:pt x="43637" y="99534"/>
                      <a:pt x="43170" y="99014"/>
                      <a:pt x="42546" y="98547"/>
                    </a:cubicBezTo>
                    <a:cubicBezTo>
                      <a:pt x="41975" y="98079"/>
                      <a:pt x="41196" y="97612"/>
                      <a:pt x="40312" y="97040"/>
                    </a:cubicBezTo>
                    <a:cubicBezTo>
                      <a:pt x="39429" y="96521"/>
                      <a:pt x="38806" y="96105"/>
                      <a:pt x="38546" y="95949"/>
                    </a:cubicBezTo>
                    <a:cubicBezTo>
                      <a:pt x="38338" y="95846"/>
                      <a:pt x="37975" y="95430"/>
                      <a:pt x="37351" y="94599"/>
                    </a:cubicBezTo>
                    <a:cubicBezTo>
                      <a:pt x="34079" y="90651"/>
                      <a:pt x="33092" y="88521"/>
                      <a:pt x="34390" y="88209"/>
                    </a:cubicBezTo>
                    <a:cubicBezTo>
                      <a:pt x="33092" y="88521"/>
                      <a:pt x="32053" y="87534"/>
                      <a:pt x="31221" y="85300"/>
                    </a:cubicBezTo>
                    <a:cubicBezTo>
                      <a:pt x="30390" y="83066"/>
                      <a:pt x="30130" y="81352"/>
                      <a:pt x="30390" y="80157"/>
                    </a:cubicBezTo>
                    <a:lnTo>
                      <a:pt x="30078" y="80001"/>
                    </a:lnTo>
                    <a:cubicBezTo>
                      <a:pt x="30182" y="79586"/>
                      <a:pt x="30234" y="78443"/>
                      <a:pt x="30234" y="76521"/>
                    </a:cubicBezTo>
                    <a:cubicBezTo>
                      <a:pt x="30234" y="74599"/>
                      <a:pt x="30338" y="72832"/>
                      <a:pt x="30598" y="71274"/>
                    </a:cubicBezTo>
                    <a:cubicBezTo>
                      <a:pt x="30858" y="69715"/>
                      <a:pt x="31325" y="68884"/>
                      <a:pt x="32001" y="68884"/>
                    </a:cubicBezTo>
                    <a:cubicBezTo>
                      <a:pt x="31325" y="68988"/>
                      <a:pt x="30806" y="68365"/>
                      <a:pt x="30442" y="67014"/>
                    </a:cubicBezTo>
                    <a:cubicBezTo>
                      <a:pt x="30078" y="65663"/>
                      <a:pt x="30078" y="64780"/>
                      <a:pt x="30390" y="64261"/>
                    </a:cubicBezTo>
                    <a:cubicBezTo>
                      <a:pt x="30494" y="63949"/>
                      <a:pt x="30910" y="64157"/>
                      <a:pt x="31741" y="64832"/>
                    </a:cubicBezTo>
                    <a:cubicBezTo>
                      <a:pt x="32520" y="65507"/>
                      <a:pt x="32988" y="65975"/>
                      <a:pt x="33092" y="66183"/>
                    </a:cubicBezTo>
                    <a:cubicBezTo>
                      <a:pt x="34390" y="65507"/>
                      <a:pt x="34858" y="64624"/>
                      <a:pt x="34598" y="63533"/>
                    </a:cubicBezTo>
                    <a:cubicBezTo>
                      <a:pt x="34390" y="63118"/>
                      <a:pt x="33351" y="62079"/>
                      <a:pt x="31481" y="60416"/>
                    </a:cubicBezTo>
                    <a:cubicBezTo>
                      <a:pt x="27221" y="57663"/>
                      <a:pt x="25039" y="56313"/>
                      <a:pt x="24936" y="56416"/>
                    </a:cubicBezTo>
                    <a:cubicBezTo>
                      <a:pt x="25507" y="55326"/>
                      <a:pt x="25403" y="54390"/>
                      <a:pt x="24468" y="53611"/>
                    </a:cubicBezTo>
                    <a:cubicBezTo>
                      <a:pt x="23481" y="54183"/>
                      <a:pt x="22910" y="54338"/>
                      <a:pt x="22754" y="54079"/>
                    </a:cubicBezTo>
                    <a:cubicBezTo>
                      <a:pt x="22598" y="53767"/>
                      <a:pt x="22494" y="53248"/>
                      <a:pt x="22390" y="52468"/>
                    </a:cubicBezTo>
                    <a:cubicBezTo>
                      <a:pt x="22286" y="51689"/>
                      <a:pt x="22026" y="51222"/>
                      <a:pt x="21663" y="51118"/>
                    </a:cubicBezTo>
                    <a:cubicBezTo>
                      <a:pt x="21143" y="51014"/>
                      <a:pt x="20572" y="50650"/>
                      <a:pt x="19896" y="49923"/>
                    </a:cubicBezTo>
                    <a:cubicBezTo>
                      <a:pt x="28676" y="35897"/>
                      <a:pt x="40312" y="24883"/>
                      <a:pt x="54754" y="16987"/>
                    </a:cubicBezTo>
                    <a:cubicBezTo>
                      <a:pt x="55326" y="16883"/>
                      <a:pt x="56417" y="16831"/>
                      <a:pt x="58027" y="16831"/>
                    </a:cubicBezTo>
                    <a:cubicBezTo>
                      <a:pt x="58806" y="16935"/>
                      <a:pt x="59534" y="17195"/>
                      <a:pt x="60261" y="17559"/>
                    </a:cubicBezTo>
                    <a:cubicBezTo>
                      <a:pt x="60936" y="17974"/>
                      <a:pt x="61663" y="18494"/>
                      <a:pt x="62391" y="19169"/>
                    </a:cubicBezTo>
                    <a:cubicBezTo>
                      <a:pt x="63118" y="19844"/>
                      <a:pt x="63690" y="20364"/>
                      <a:pt x="64105" y="20676"/>
                    </a:cubicBezTo>
                    <a:cubicBezTo>
                      <a:pt x="64313" y="20104"/>
                      <a:pt x="64053" y="19169"/>
                      <a:pt x="63378" y="18026"/>
                    </a:cubicBezTo>
                    <a:cubicBezTo>
                      <a:pt x="63586" y="17455"/>
                      <a:pt x="64677" y="16831"/>
                      <a:pt x="66651" y="16260"/>
                    </a:cubicBezTo>
                    <a:cubicBezTo>
                      <a:pt x="68936" y="15948"/>
                      <a:pt x="70391" y="16000"/>
                      <a:pt x="71118" y="16416"/>
                    </a:cubicBezTo>
                    <a:cubicBezTo>
                      <a:pt x="70547" y="15533"/>
                      <a:pt x="69560" y="14286"/>
                      <a:pt x="68157" y="12727"/>
                    </a:cubicBezTo>
                    <a:lnTo>
                      <a:pt x="67430" y="13455"/>
                    </a:lnTo>
                    <a:cubicBezTo>
                      <a:pt x="66651" y="12779"/>
                      <a:pt x="64573" y="13091"/>
                      <a:pt x="61196" y="14494"/>
                    </a:cubicBezTo>
                    <a:cubicBezTo>
                      <a:pt x="60988" y="14598"/>
                      <a:pt x="60521" y="14857"/>
                      <a:pt x="59689" y="15325"/>
                    </a:cubicBezTo>
                    <a:cubicBezTo>
                      <a:pt x="58910" y="15792"/>
                      <a:pt x="58235" y="16104"/>
                      <a:pt x="57767" y="16312"/>
                    </a:cubicBezTo>
                    <a:cubicBezTo>
                      <a:pt x="57196" y="16520"/>
                      <a:pt x="56572" y="16572"/>
                      <a:pt x="56001" y="16468"/>
                    </a:cubicBezTo>
                    <a:cubicBezTo>
                      <a:pt x="60728" y="13922"/>
                      <a:pt x="65404" y="11844"/>
                      <a:pt x="69923" y="10390"/>
                    </a:cubicBezTo>
                    <a:cubicBezTo>
                      <a:pt x="70235" y="10598"/>
                      <a:pt x="70703" y="11013"/>
                      <a:pt x="71430" y="11637"/>
                    </a:cubicBezTo>
                    <a:cubicBezTo>
                      <a:pt x="72105" y="12260"/>
                      <a:pt x="72677" y="12727"/>
                      <a:pt x="73040" y="13039"/>
                    </a:cubicBezTo>
                    <a:cubicBezTo>
                      <a:pt x="72729" y="12831"/>
                      <a:pt x="72521" y="12935"/>
                      <a:pt x="72469" y="13351"/>
                    </a:cubicBezTo>
                    <a:cubicBezTo>
                      <a:pt x="72053" y="14546"/>
                      <a:pt x="72053" y="15533"/>
                      <a:pt x="72469" y="16312"/>
                    </a:cubicBezTo>
                    <a:cubicBezTo>
                      <a:pt x="72936" y="16987"/>
                      <a:pt x="73612" y="17403"/>
                      <a:pt x="74495" y="17507"/>
                    </a:cubicBezTo>
                    <a:cubicBezTo>
                      <a:pt x="75326" y="17611"/>
                      <a:pt x="76365" y="17559"/>
                      <a:pt x="77560" y="17351"/>
                    </a:cubicBezTo>
                    <a:cubicBezTo>
                      <a:pt x="78755" y="17143"/>
                      <a:pt x="79534" y="17039"/>
                      <a:pt x="79950" y="17039"/>
                    </a:cubicBezTo>
                    <a:lnTo>
                      <a:pt x="81456" y="17195"/>
                    </a:lnTo>
                    <a:cubicBezTo>
                      <a:pt x="84625" y="17507"/>
                      <a:pt x="85872" y="17195"/>
                      <a:pt x="85144" y="16312"/>
                    </a:cubicBezTo>
                    <a:cubicBezTo>
                      <a:pt x="85456" y="16728"/>
                      <a:pt x="85768" y="17507"/>
                      <a:pt x="86183" y="18754"/>
                    </a:cubicBezTo>
                    <a:cubicBezTo>
                      <a:pt x="86599" y="20000"/>
                      <a:pt x="87015" y="20831"/>
                      <a:pt x="87534" y="21351"/>
                    </a:cubicBezTo>
                    <a:cubicBezTo>
                      <a:pt x="88054" y="20935"/>
                      <a:pt x="88106" y="20260"/>
                      <a:pt x="87846" y="19273"/>
                    </a:cubicBezTo>
                    <a:cubicBezTo>
                      <a:pt x="87534" y="18286"/>
                      <a:pt x="87534" y="17611"/>
                      <a:pt x="87846" y="17195"/>
                    </a:cubicBezTo>
                    <a:cubicBezTo>
                      <a:pt x="87950" y="16987"/>
                      <a:pt x="88261" y="16779"/>
                      <a:pt x="88729" y="16624"/>
                    </a:cubicBezTo>
                    <a:cubicBezTo>
                      <a:pt x="89248" y="16416"/>
                      <a:pt x="89768" y="16208"/>
                      <a:pt x="90443" y="15948"/>
                    </a:cubicBezTo>
                    <a:cubicBezTo>
                      <a:pt x="91067" y="15689"/>
                      <a:pt x="91482" y="15533"/>
                      <a:pt x="91690" y="15429"/>
                    </a:cubicBezTo>
                    <a:cubicBezTo>
                      <a:pt x="92261" y="15013"/>
                      <a:pt x="91898" y="14338"/>
                      <a:pt x="90495" y="13351"/>
                    </a:cubicBezTo>
                    <a:cubicBezTo>
                      <a:pt x="90287" y="13247"/>
                      <a:pt x="89872" y="13091"/>
                      <a:pt x="89248" y="12883"/>
                    </a:cubicBezTo>
                    <a:cubicBezTo>
                      <a:pt x="88625" y="12676"/>
                      <a:pt x="88054" y="12468"/>
                      <a:pt x="87534" y="12312"/>
                    </a:cubicBezTo>
                    <a:cubicBezTo>
                      <a:pt x="87067" y="12104"/>
                      <a:pt x="86547" y="11844"/>
                      <a:pt x="85976" y="11481"/>
                    </a:cubicBezTo>
                    <a:cubicBezTo>
                      <a:pt x="85456" y="11117"/>
                      <a:pt x="85196" y="10753"/>
                      <a:pt x="85248" y="10286"/>
                    </a:cubicBezTo>
                    <a:cubicBezTo>
                      <a:pt x="85300" y="9818"/>
                      <a:pt x="85560" y="9247"/>
                      <a:pt x="86080" y="8572"/>
                    </a:cubicBezTo>
                    <a:cubicBezTo>
                      <a:pt x="86651" y="8104"/>
                      <a:pt x="87638" y="7896"/>
                      <a:pt x="88989" y="8000"/>
                    </a:cubicBezTo>
                    <a:cubicBezTo>
                      <a:pt x="90339" y="8104"/>
                      <a:pt x="91326" y="8364"/>
                      <a:pt x="92054" y="8727"/>
                    </a:cubicBezTo>
                    <a:cubicBezTo>
                      <a:pt x="94703" y="10234"/>
                      <a:pt x="95119" y="11533"/>
                      <a:pt x="93249" y="12727"/>
                    </a:cubicBezTo>
                    <a:cubicBezTo>
                      <a:pt x="94236" y="12831"/>
                      <a:pt x="95430" y="13195"/>
                      <a:pt x="96833" y="13922"/>
                    </a:cubicBezTo>
                    <a:cubicBezTo>
                      <a:pt x="98236" y="14598"/>
                      <a:pt x="98755" y="15377"/>
                      <a:pt x="98443" y="16156"/>
                    </a:cubicBezTo>
                    <a:cubicBezTo>
                      <a:pt x="99223" y="14650"/>
                      <a:pt x="100002" y="13922"/>
                      <a:pt x="100833" y="13922"/>
                    </a:cubicBezTo>
                    <a:cubicBezTo>
                      <a:pt x="101301" y="14026"/>
                      <a:pt x="101820" y="14702"/>
                      <a:pt x="102236" y="15948"/>
                    </a:cubicBezTo>
                    <a:cubicBezTo>
                      <a:pt x="102703" y="17195"/>
                      <a:pt x="102963" y="17870"/>
                      <a:pt x="103067" y="17974"/>
                    </a:cubicBezTo>
                    <a:cubicBezTo>
                      <a:pt x="103846" y="19065"/>
                      <a:pt x="104625" y="19325"/>
                      <a:pt x="105457" y="18702"/>
                    </a:cubicBezTo>
                    <a:cubicBezTo>
                      <a:pt x="106236" y="18130"/>
                      <a:pt x="107067" y="17247"/>
                      <a:pt x="107898" y="16104"/>
                    </a:cubicBezTo>
                    <a:cubicBezTo>
                      <a:pt x="108729" y="14961"/>
                      <a:pt x="109197" y="14442"/>
                      <a:pt x="109301" y="14546"/>
                    </a:cubicBezTo>
                    <a:cubicBezTo>
                      <a:pt x="108314" y="14130"/>
                      <a:pt x="108210" y="13766"/>
                      <a:pt x="108989" y="13351"/>
                    </a:cubicBezTo>
                    <a:cubicBezTo>
                      <a:pt x="110444" y="12468"/>
                      <a:pt x="111794" y="12208"/>
                      <a:pt x="112989" y="12624"/>
                    </a:cubicBezTo>
                    <a:cubicBezTo>
                      <a:pt x="113301" y="12831"/>
                      <a:pt x="113664" y="13247"/>
                      <a:pt x="114184" y="13974"/>
                    </a:cubicBezTo>
                    <a:cubicBezTo>
                      <a:pt x="115067" y="15740"/>
                      <a:pt x="114911" y="16572"/>
                      <a:pt x="113716" y="16520"/>
                    </a:cubicBezTo>
                    <a:cubicBezTo>
                      <a:pt x="114600" y="17299"/>
                      <a:pt x="114963" y="18286"/>
                      <a:pt x="114807" y="19481"/>
                    </a:cubicBezTo>
                    <a:cubicBezTo>
                      <a:pt x="114652" y="20676"/>
                      <a:pt x="113872" y="21195"/>
                      <a:pt x="112522" y="21091"/>
                    </a:cubicBezTo>
                    <a:cubicBezTo>
                      <a:pt x="112054" y="21091"/>
                      <a:pt x="111327" y="20831"/>
                      <a:pt x="110392" y="20364"/>
                    </a:cubicBezTo>
                    <a:cubicBezTo>
                      <a:pt x="109457" y="19896"/>
                      <a:pt x="108729" y="19585"/>
                      <a:pt x="108262" y="19533"/>
                    </a:cubicBezTo>
                    <a:cubicBezTo>
                      <a:pt x="107742" y="19481"/>
                      <a:pt x="107067" y="19741"/>
                      <a:pt x="106184" y="20364"/>
                    </a:cubicBezTo>
                    <a:cubicBezTo>
                      <a:pt x="105768" y="20883"/>
                      <a:pt x="105249" y="21715"/>
                      <a:pt x="104625" y="22909"/>
                    </a:cubicBezTo>
                    <a:cubicBezTo>
                      <a:pt x="104002" y="24104"/>
                      <a:pt x="103431" y="24935"/>
                      <a:pt x="102911" y="25455"/>
                    </a:cubicBezTo>
                    <a:cubicBezTo>
                      <a:pt x="101405" y="26961"/>
                      <a:pt x="98963" y="27481"/>
                      <a:pt x="95482" y="27065"/>
                    </a:cubicBezTo>
                    <a:cubicBezTo>
                      <a:pt x="95794" y="27065"/>
                      <a:pt x="95742" y="27377"/>
                      <a:pt x="95430" y="27948"/>
                    </a:cubicBezTo>
                    <a:cubicBezTo>
                      <a:pt x="95067" y="28520"/>
                      <a:pt x="94599" y="29195"/>
                      <a:pt x="94028" y="29974"/>
                    </a:cubicBezTo>
                    <a:cubicBezTo>
                      <a:pt x="93456" y="30702"/>
                      <a:pt x="93093" y="31117"/>
                      <a:pt x="92989" y="31221"/>
                    </a:cubicBezTo>
                    <a:cubicBezTo>
                      <a:pt x="92106" y="32208"/>
                      <a:pt x="91482" y="33351"/>
                      <a:pt x="91222" y="34650"/>
                    </a:cubicBezTo>
                    <a:cubicBezTo>
                      <a:pt x="91222" y="34858"/>
                      <a:pt x="91171" y="35533"/>
                      <a:pt x="91067" y="36676"/>
                    </a:cubicBezTo>
                    <a:cubicBezTo>
                      <a:pt x="90963" y="37819"/>
                      <a:pt x="90755" y="38702"/>
                      <a:pt x="90495" y="39273"/>
                    </a:cubicBezTo>
                    <a:cubicBezTo>
                      <a:pt x="91690" y="38962"/>
                      <a:pt x="92625" y="39585"/>
                      <a:pt x="93300" y="41040"/>
                    </a:cubicBezTo>
                    <a:cubicBezTo>
                      <a:pt x="93872" y="42442"/>
                      <a:pt x="93872" y="43169"/>
                      <a:pt x="93300" y="43273"/>
                    </a:cubicBezTo>
                    <a:cubicBezTo>
                      <a:pt x="96573" y="42806"/>
                      <a:pt x="99430" y="42962"/>
                      <a:pt x="101924" y="43845"/>
                    </a:cubicBezTo>
                    <a:cubicBezTo>
                      <a:pt x="105508" y="45144"/>
                      <a:pt x="107534" y="46390"/>
                      <a:pt x="108002" y="47689"/>
                    </a:cubicBezTo>
                    <a:cubicBezTo>
                      <a:pt x="108573" y="46806"/>
                      <a:pt x="110028" y="46754"/>
                      <a:pt x="112314" y="47533"/>
                    </a:cubicBezTo>
                    <a:cubicBezTo>
                      <a:pt x="113197" y="48001"/>
                      <a:pt x="113976" y="49507"/>
                      <a:pt x="114703" y="52001"/>
                    </a:cubicBezTo>
                    <a:cubicBezTo>
                      <a:pt x="115119" y="53507"/>
                      <a:pt x="115742" y="54754"/>
                      <a:pt x="116729" y="55845"/>
                    </a:cubicBezTo>
                    <a:cubicBezTo>
                      <a:pt x="117665" y="56936"/>
                      <a:pt x="118704" y="57248"/>
                      <a:pt x="119794" y="56728"/>
                    </a:cubicBezTo>
                    <a:lnTo>
                      <a:pt x="120262" y="56416"/>
                    </a:lnTo>
                    <a:cubicBezTo>
                      <a:pt x="120678" y="56209"/>
                      <a:pt x="120989" y="56053"/>
                      <a:pt x="121249" y="55897"/>
                    </a:cubicBezTo>
                    <a:cubicBezTo>
                      <a:pt x="121509" y="55741"/>
                      <a:pt x="121769" y="55533"/>
                      <a:pt x="122080" y="55326"/>
                    </a:cubicBezTo>
                    <a:cubicBezTo>
                      <a:pt x="122392" y="55066"/>
                      <a:pt x="122548" y="54858"/>
                      <a:pt x="122600" y="54650"/>
                    </a:cubicBezTo>
                    <a:cubicBezTo>
                      <a:pt x="122652" y="54442"/>
                      <a:pt x="122600" y="54235"/>
                      <a:pt x="122392" y="54079"/>
                    </a:cubicBezTo>
                    <a:cubicBezTo>
                      <a:pt x="121717" y="53507"/>
                      <a:pt x="121197" y="52676"/>
                      <a:pt x="120833" y="51637"/>
                    </a:cubicBezTo>
                    <a:cubicBezTo>
                      <a:pt x="120470" y="50598"/>
                      <a:pt x="120574" y="49663"/>
                      <a:pt x="121041" y="48884"/>
                    </a:cubicBezTo>
                    <a:cubicBezTo>
                      <a:pt x="121353" y="48468"/>
                      <a:pt x="122132" y="47897"/>
                      <a:pt x="123431" y="47118"/>
                    </a:cubicBezTo>
                    <a:cubicBezTo>
                      <a:pt x="124730" y="46338"/>
                      <a:pt x="125509" y="45559"/>
                      <a:pt x="125821" y="44728"/>
                    </a:cubicBezTo>
                    <a:cubicBezTo>
                      <a:pt x="126236" y="43429"/>
                      <a:pt x="125717" y="42390"/>
                      <a:pt x="124314" y="41559"/>
                    </a:cubicBezTo>
                    <a:cubicBezTo>
                      <a:pt x="122911" y="40728"/>
                      <a:pt x="122236" y="39949"/>
                      <a:pt x="122236" y="39273"/>
                    </a:cubicBezTo>
                    <a:cubicBezTo>
                      <a:pt x="122236" y="38754"/>
                      <a:pt x="122548" y="38182"/>
                      <a:pt x="123223" y="37507"/>
                    </a:cubicBezTo>
                    <a:cubicBezTo>
                      <a:pt x="123846" y="36832"/>
                      <a:pt x="124158" y="36156"/>
                      <a:pt x="124054" y="35585"/>
                    </a:cubicBezTo>
                    <a:cubicBezTo>
                      <a:pt x="124054" y="35273"/>
                      <a:pt x="123898" y="34650"/>
                      <a:pt x="123535" y="33715"/>
                    </a:cubicBezTo>
                    <a:cubicBezTo>
                      <a:pt x="123171" y="32780"/>
                      <a:pt x="123015" y="32104"/>
                      <a:pt x="122963" y="31637"/>
                    </a:cubicBezTo>
                    <a:cubicBezTo>
                      <a:pt x="122911" y="31169"/>
                      <a:pt x="123119" y="30650"/>
                      <a:pt x="123639" y="30078"/>
                    </a:cubicBezTo>
                    <a:cubicBezTo>
                      <a:pt x="124314" y="29663"/>
                      <a:pt x="125976" y="29715"/>
                      <a:pt x="128522" y="30130"/>
                    </a:cubicBezTo>
                    <a:cubicBezTo>
                      <a:pt x="131067" y="30598"/>
                      <a:pt x="132782" y="31065"/>
                      <a:pt x="133561" y="31533"/>
                    </a:cubicBezTo>
                    <a:cubicBezTo>
                      <a:pt x="133873" y="31741"/>
                      <a:pt x="134496" y="32000"/>
                      <a:pt x="135483" y="32416"/>
                    </a:cubicBezTo>
                    <a:cubicBezTo>
                      <a:pt x="136470" y="32832"/>
                      <a:pt x="137353" y="33247"/>
                      <a:pt x="138081" y="33663"/>
                    </a:cubicBezTo>
                    <a:cubicBezTo>
                      <a:pt x="138808" y="34130"/>
                      <a:pt x="139223" y="34546"/>
                      <a:pt x="139327" y="34910"/>
                    </a:cubicBezTo>
                    <a:lnTo>
                      <a:pt x="138600" y="34910"/>
                    </a:lnTo>
                    <a:cubicBezTo>
                      <a:pt x="139275" y="35481"/>
                      <a:pt x="139691" y="36208"/>
                      <a:pt x="139847" y="36988"/>
                    </a:cubicBezTo>
                    <a:cubicBezTo>
                      <a:pt x="140003" y="37767"/>
                      <a:pt x="139639" y="38390"/>
                      <a:pt x="138756" y="38754"/>
                    </a:cubicBezTo>
                    <a:cubicBezTo>
                      <a:pt x="139327" y="38650"/>
                      <a:pt x="140158" y="38806"/>
                      <a:pt x="141146" y="39221"/>
                    </a:cubicBezTo>
                    <a:cubicBezTo>
                      <a:pt x="142704" y="39793"/>
                      <a:pt x="142756" y="40364"/>
                      <a:pt x="141301" y="40832"/>
                    </a:cubicBezTo>
                    <a:cubicBezTo>
                      <a:pt x="141613" y="40728"/>
                      <a:pt x="142029" y="40624"/>
                      <a:pt x="142548" y="40520"/>
                    </a:cubicBezTo>
                    <a:cubicBezTo>
                      <a:pt x="143068" y="40416"/>
                      <a:pt x="143535" y="40260"/>
                      <a:pt x="143795" y="40053"/>
                    </a:cubicBezTo>
                    <a:cubicBezTo>
                      <a:pt x="144003" y="39949"/>
                      <a:pt x="144262" y="39793"/>
                      <a:pt x="144522" y="39533"/>
                    </a:cubicBezTo>
                    <a:cubicBezTo>
                      <a:pt x="144834" y="39273"/>
                      <a:pt x="145042" y="39117"/>
                      <a:pt x="145198" y="39066"/>
                    </a:cubicBezTo>
                    <a:cubicBezTo>
                      <a:pt x="145353" y="39014"/>
                      <a:pt x="145561" y="38962"/>
                      <a:pt x="145873" y="38910"/>
                    </a:cubicBezTo>
                    <a:cubicBezTo>
                      <a:pt x="146185" y="38858"/>
                      <a:pt x="146444" y="38962"/>
                      <a:pt x="146756" y="39117"/>
                    </a:cubicBezTo>
                    <a:cubicBezTo>
                      <a:pt x="146860" y="39117"/>
                      <a:pt x="147068" y="38858"/>
                      <a:pt x="147431" y="38390"/>
                    </a:cubicBezTo>
                    <a:cubicBezTo>
                      <a:pt x="147795" y="37923"/>
                      <a:pt x="148159" y="37403"/>
                      <a:pt x="148522" y="36884"/>
                    </a:cubicBezTo>
                    <a:cubicBezTo>
                      <a:pt x="148938" y="36416"/>
                      <a:pt x="149250" y="36156"/>
                      <a:pt x="149561" y="36156"/>
                    </a:cubicBezTo>
                    <a:cubicBezTo>
                      <a:pt x="149873" y="36156"/>
                      <a:pt x="150133" y="36260"/>
                      <a:pt x="150392" y="36520"/>
                    </a:cubicBezTo>
                    <a:cubicBezTo>
                      <a:pt x="150652" y="36780"/>
                      <a:pt x="150860" y="37040"/>
                      <a:pt x="150964" y="37351"/>
                    </a:cubicBezTo>
                    <a:cubicBezTo>
                      <a:pt x="151120" y="37663"/>
                      <a:pt x="151276" y="37975"/>
                      <a:pt x="151431" y="38338"/>
                    </a:cubicBezTo>
                    <a:cubicBezTo>
                      <a:pt x="151587" y="38702"/>
                      <a:pt x="151691" y="38962"/>
                      <a:pt x="151795" y="39169"/>
                    </a:cubicBezTo>
                    <a:cubicBezTo>
                      <a:pt x="152003" y="39637"/>
                      <a:pt x="152470" y="40208"/>
                      <a:pt x="153198" y="40728"/>
                    </a:cubicBezTo>
                    <a:cubicBezTo>
                      <a:pt x="153925" y="41247"/>
                      <a:pt x="154393" y="41767"/>
                      <a:pt x="154600" y="42286"/>
                    </a:cubicBezTo>
                    <a:cubicBezTo>
                      <a:pt x="154704" y="42598"/>
                      <a:pt x="154912" y="43325"/>
                      <a:pt x="155172" y="44520"/>
                    </a:cubicBezTo>
                    <a:cubicBezTo>
                      <a:pt x="155483" y="45715"/>
                      <a:pt x="155847" y="46546"/>
                      <a:pt x="156367" y="46962"/>
                    </a:cubicBezTo>
                    <a:cubicBezTo>
                      <a:pt x="156886" y="47429"/>
                      <a:pt x="157613" y="47793"/>
                      <a:pt x="158600" y="48053"/>
                    </a:cubicBezTo>
                    <a:cubicBezTo>
                      <a:pt x="158808" y="48157"/>
                      <a:pt x="159224" y="48105"/>
                      <a:pt x="159951" y="47897"/>
                    </a:cubicBezTo>
                    <a:cubicBezTo>
                      <a:pt x="160626" y="47689"/>
                      <a:pt x="161198" y="47637"/>
                      <a:pt x="161665" y="47741"/>
                    </a:cubicBezTo>
                    <a:cubicBezTo>
                      <a:pt x="162133" y="47845"/>
                      <a:pt x="162341" y="48209"/>
                      <a:pt x="162341" y="48936"/>
                    </a:cubicBezTo>
                    <a:cubicBezTo>
                      <a:pt x="162912" y="48364"/>
                      <a:pt x="163224" y="47949"/>
                      <a:pt x="163224" y="47741"/>
                    </a:cubicBezTo>
                    <a:cubicBezTo>
                      <a:pt x="163328" y="49040"/>
                      <a:pt x="163639" y="50079"/>
                      <a:pt x="164211" y="50858"/>
                    </a:cubicBezTo>
                    <a:cubicBezTo>
                      <a:pt x="164730" y="51637"/>
                      <a:pt x="165613" y="52001"/>
                      <a:pt x="166808" y="51897"/>
                    </a:cubicBezTo>
                    <a:lnTo>
                      <a:pt x="166497" y="55170"/>
                    </a:lnTo>
                    <a:cubicBezTo>
                      <a:pt x="166185" y="55637"/>
                      <a:pt x="165458" y="56053"/>
                      <a:pt x="164263" y="56261"/>
                    </a:cubicBezTo>
                    <a:cubicBezTo>
                      <a:pt x="163068" y="56520"/>
                      <a:pt x="162341" y="56728"/>
                      <a:pt x="162029" y="56936"/>
                    </a:cubicBezTo>
                    <a:cubicBezTo>
                      <a:pt x="161717" y="57040"/>
                      <a:pt x="160990" y="57611"/>
                      <a:pt x="159899" y="58702"/>
                    </a:cubicBezTo>
                    <a:cubicBezTo>
                      <a:pt x="158756" y="59793"/>
                      <a:pt x="158289" y="60416"/>
                      <a:pt x="158496" y="60624"/>
                    </a:cubicBezTo>
                    <a:cubicBezTo>
                      <a:pt x="156834" y="58754"/>
                      <a:pt x="154289" y="58183"/>
                      <a:pt x="150912" y="59014"/>
                    </a:cubicBezTo>
                    <a:cubicBezTo>
                      <a:pt x="147172" y="59585"/>
                      <a:pt x="144574" y="60209"/>
                      <a:pt x="143223" y="60780"/>
                    </a:cubicBezTo>
                    <a:cubicBezTo>
                      <a:pt x="141665" y="61559"/>
                      <a:pt x="140574" y="62287"/>
                      <a:pt x="139951" y="63014"/>
                    </a:cubicBezTo>
                    <a:cubicBezTo>
                      <a:pt x="139847" y="63118"/>
                      <a:pt x="139691" y="63481"/>
                      <a:pt x="139431" y="64053"/>
                    </a:cubicBezTo>
                    <a:cubicBezTo>
                      <a:pt x="139171" y="64624"/>
                      <a:pt x="138912" y="65196"/>
                      <a:pt x="138704" y="65663"/>
                    </a:cubicBezTo>
                    <a:cubicBezTo>
                      <a:pt x="138444" y="66131"/>
                      <a:pt x="138236" y="66391"/>
                      <a:pt x="138029" y="66391"/>
                    </a:cubicBezTo>
                    <a:cubicBezTo>
                      <a:pt x="138600" y="66287"/>
                      <a:pt x="139275" y="65819"/>
                      <a:pt x="140055" y="64988"/>
                    </a:cubicBezTo>
                    <a:cubicBezTo>
                      <a:pt x="140782" y="64157"/>
                      <a:pt x="141249" y="63689"/>
                      <a:pt x="141457" y="63585"/>
                    </a:cubicBezTo>
                    <a:cubicBezTo>
                      <a:pt x="144003" y="61923"/>
                      <a:pt x="146133" y="61300"/>
                      <a:pt x="147847" y="61819"/>
                    </a:cubicBezTo>
                    <a:cubicBezTo>
                      <a:pt x="150029" y="62391"/>
                      <a:pt x="150392" y="63222"/>
                      <a:pt x="148886" y="64209"/>
                    </a:cubicBezTo>
                    <a:cubicBezTo>
                      <a:pt x="148678" y="64417"/>
                      <a:pt x="148159" y="64469"/>
                      <a:pt x="147327" y="64417"/>
                    </a:cubicBezTo>
                    <a:cubicBezTo>
                      <a:pt x="146496" y="64365"/>
                      <a:pt x="145925" y="64365"/>
                      <a:pt x="145613" y="64469"/>
                    </a:cubicBezTo>
                    <a:cubicBezTo>
                      <a:pt x="146496" y="64676"/>
                      <a:pt x="147224" y="64936"/>
                      <a:pt x="147847" y="65300"/>
                    </a:cubicBezTo>
                    <a:cubicBezTo>
                      <a:pt x="148418" y="65663"/>
                      <a:pt x="148574" y="66131"/>
                      <a:pt x="148314" y="66702"/>
                    </a:cubicBezTo>
                    <a:cubicBezTo>
                      <a:pt x="149873" y="67585"/>
                      <a:pt x="150185" y="68572"/>
                      <a:pt x="149198" y="69663"/>
                    </a:cubicBezTo>
                    <a:cubicBezTo>
                      <a:pt x="147899" y="70962"/>
                      <a:pt x="146392" y="71482"/>
                      <a:pt x="144574" y="71274"/>
                    </a:cubicBezTo>
                    <a:cubicBezTo>
                      <a:pt x="144886" y="71274"/>
                      <a:pt x="144886" y="71482"/>
                      <a:pt x="144574" y="71845"/>
                    </a:cubicBezTo>
                    <a:lnTo>
                      <a:pt x="142029" y="73456"/>
                    </a:lnTo>
                    <a:cubicBezTo>
                      <a:pt x="141821" y="73560"/>
                      <a:pt x="141197" y="73819"/>
                      <a:pt x="140107" y="74183"/>
                    </a:cubicBezTo>
                    <a:cubicBezTo>
                      <a:pt x="139016" y="74599"/>
                      <a:pt x="138288" y="75014"/>
                      <a:pt x="137873" y="75534"/>
                    </a:cubicBezTo>
                    <a:cubicBezTo>
                      <a:pt x="137561" y="75949"/>
                      <a:pt x="137405" y="76521"/>
                      <a:pt x="137405" y="77300"/>
                    </a:cubicBezTo>
                    <a:cubicBezTo>
                      <a:pt x="137405" y="78079"/>
                      <a:pt x="137353" y="78702"/>
                      <a:pt x="137249" y="79066"/>
                    </a:cubicBezTo>
                    <a:cubicBezTo>
                      <a:pt x="137145" y="79482"/>
                      <a:pt x="136730" y="79534"/>
                      <a:pt x="136054" y="79378"/>
                    </a:cubicBezTo>
                    <a:cubicBezTo>
                      <a:pt x="135743" y="79949"/>
                      <a:pt x="134860" y="80417"/>
                      <a:pt x="133301" y="80780"/>
                    </a:cubicBezTo>
                    <a:cubicBezTo>
                      <a:pt x="131743" y="81144"/>
                      <a:pt x="130756" y="81664"/>
                      <a:pt x="130236" y="82339"/>
                    </a:cubicBezTo>
                    <a:cubicBezTo>
                      <a:pt x="130808" y="83118"/>
                      <a:pt x="130756" y="83897"/>
                      <a:pt x="130080" y="84729"/>
                    </a:cubicBezTo>
                    <a:cubicBezTo>
                      <a:pt x="128886" y="85716"/>
                      <a:pt x="127847" y="85612"/>
                      <a:pt x="126963" y="84417"/>
                    </a:cubicBezTo>
                    <a:cubicBezTo>
                      <a:pt x="126444" y="84625"/>
                      <a:pt x="126080" y="85092"/>
                      <a:pt x="125872" y="85923"/>
                    </a:cubicBezTo>
                    <a:cubicBezTo>
                      <a:pt x="125613" y="86703"/>
                      <a:pt x="125249" y="87274"/>
                      <a:pt x="124782" y="87534"/>
                    </a:cubicBezTo>
                    <a:cubicBezTo>
                      <a:pt x="125457" y="88625"/>
                      <a:pt x="125353" y="89404"/>
                      <a:pt x="124470" y="89923"/>
                    </a:cubicBezTo>
                    <a:cubicBezTo>
                      <a:pt x="124574" y="89923"/>
                      <a:pt x="124782" y="90027"/>
                      <a:pt x="125145" y="90235"/>
                    </a:cubicBezTo>
                    <a:cubicBezTo>
                      <a:pt x="125509" y="90443"/>
                      <a:pt x="125872" y="90703"/>
                      <a:pt x="126236" y="90962"/>
                    </a:cubicBezTo>
                    <a:cubicBezTo>
                      <a:pt x="126652" y="91274"/>
                      <a:pt x="126860" y="91430"/>
                      <a:pt x="126963" y="91430"/>
                    </a:cubicBezTo>
                    <a:cubicBezTo>
                      <a:pt x="126548" y="92313"/>
                      <a:pt x="126028" y="92781"/>
                      <a:pt x="125353" y="92781"/>
                    </a:cubicBezTo>
                    <a:cubicBezTo>
                      <a:pt x="125924" y="94339"/>
                      <a:pt x="125197" y="96105"/>
                      <a:pt x="123119" y="97975"/>
                    </a:cubicBezTo>
                    <a:cubicBezTo>
                      <a:pt x="122704" y="98391"/>
                      <a:pt x="122080" y="98755"/>
                      <a:pt x="121249" y="99170"/>
                    </a:cubicBezTo>
                    <a:cubicBezTo>
                      <a:pt x="120418" y="99586"/>
                      <a:pt x="119639" y="99898"/>
                      <a:pt x="118963" y="100157"/>
                    </a:cubicBezTo>
                    <a:cubicBezTo>
                      <a:pt x="118288" y="100417"/>
                      <a:pt x="117872" y="100573"/>
                      <a:pt x="117768" y="100677"/>
                    </a:cubicBezTo>
                    <a:cubicBezTo>
                      <a:pt x="116781" y="101560"/>
                      <a:pt x="116054" y="102495"/>
                      <a:pt x="115535" y="103430"/>
                    </a:cubicBezTo>
                    <a:cubicBezTo>
                      <a:pt x="115067" y="104365"/>
                      <a:pt x="114963" y="105300"/>
                      <a:pt x="115327" y="106183"/>
                    </a:cubicBezTo>
                    <a:cubicBezTo>
                      <a:pt x="115690" y="107067"/>
                      <a:pt x="116574" y="107690"/>
                      <a:pt x="118080" y="107950"/>
                    </a:cubicBezTo>
                    <a:lnTo>
                      <a:pt x="118236" y="109144"/>
                    </a:lnTo>
                    <a:lnTo>
                      <a:pt x="118236" y="111794"/>
                    </a:lnTo>
                    <a:lnTo>
                      <a:pt x="118392" y="112989"/>
                    </a:lnTo>
                    <a:cubicBezTo>
                      <a:pt x="118496" y="113664"/>
                      <a:pt x="118548" y="114287"/>
                      <a:pt x="118600" y="114859"/>
                    </a:cubicBezTo>
                    <a:cubicBezTo>
                      <a:pt x="118652" y="115378"/>
                      <a:pt x="118652" y="116106"/>
                      <a:pt x="118600" y="116937"/>
                    </a:cubicBezTo>
                    <a:cubicBezTo>
                      <a:pt x="118548" y="117768"/>
                      <a:pt x="118340" y="118236"/>
                      <a:pt x="117924" y="118339"/>
                    </a:cubicBezTo>
                    <a:cubicBezTo>
                      <a:pt x="117509" y="118443"/>
                      <a:pt x="116989" y="118339"/>
                      <a:pt x="116314" y="118028"/>
                    </a:cubicBezTo>
                    <a:cubicBezTo>
                      <a:pt x="115535" y="117612"/>
                      <a:pt x="114600" y="115482"/>
                      <a:pt x="113509" y="111482"/>
                    </a:cubicBezTo>
                    <a:cubicBezTo>
                      <a:pt x="113301" y="110495"/>
                      <a:pt x="112729" y="109300"/>
                      <a:pt x="111742" y="107898"/>
                    </a:cubicBezTo>
                    <a:cubicBezTo>
                      <a:pt x="111223" y="108417"/>
                      <a:pt x="110807" y="108729"/>
                      <a:pt x="110496" y="108885"/>
                    </a:cubicBezTo>
                    <a:cubicBezTo>
                      <a:pt x="110132" y="109041"/>
                      <a:pt x="109924" y="109041"/>
                      <a:pt x="109768" y="108937"/>
                    </a:cubicBezTo>
                    <a:cubicBezTo>
                      <a:pt x="109612" y="108833"/>
                      <a:pt x="109353" y="108625"/>
                      <a:pt x="108937" y="108261"/>
                    </a:cubicBezTo>
                    <a:cubicBezTo>
                      <a:pt x="108522" y="107898"/>
                      <a:pt x="108210" y="107638"/>
                      <a:pt x="107898" y="107430"/>
                    </a:cubicBezTo>
                    <a:cubicBezTo>
                      <a:pt x="107379" y="107118"/>
                      <a:pt x="106547" y="106911"/>
                      <a:pt x="105301" y="106703"/>
                    </a:cubicBezTo>
                    <a:cubicBezTo>
                      <a:pt x="104054" y="106495"/>
                      <a:pt x="103275" y="106235"/>
                      <a:pt x="103015" y="105976"/>
                    </a:cubicBezTo>
                    <a:cubicBezTo>
                      <a:pt x="100625" y="107742"/>
                      <a:pt x="99223" y="107326"/>
                      <a:pt x="98703" y="104625"/>
                    </a:cubicBezTo>
                    <a:cubicBezTo>
                      <a:pt x="98495" y="105092"/>
                      <a:pt x="98547" y="105768"/>
                      <a:pt x="98755" y="106651"/>
                    </a:cubicBezTo>
                    <a:cubicBezTo>
                      <a:pt x="99015" y="107482"/>
                      <a:pt x="99119" y="107950"/>
                      <a:pt x="99119" y="108054"/>
                    </a:cubicBezTo>
                    <a:cubicBezTo>
                      <a:pt x="98443" y="109352"/>
                      <a:pt x="97352" y="109456"/>
                      <a:pt x="95846" y="108365"/>
                    </a:cubicBezTo>
                    <a:cubicBezTo>
                      <a:pt x="95275" y="107794"/>
                      <a:pt x="93872" y="107690"/>
                      <a:pt x="91742" y="108157"/>
                    </a:cubicBezTo>
                    <a:cubicBezTo>
                      <a:pt x="89612" y="108625"/>
                      <a:pt x="88209" y="108677"/>
                      <a:pt x="87534" y="108365"/>
                    </a:cubicBezTo>
                    <a:cubicBezTo>
                      <a:pt x="87638" y="108365"/>
                      <a:pt x="87846" y="108521"/>
                      <a:pt x="88106" y="108833"/>
                    </a:cubicBezTo>
                    <a:cubicBezTo>
                      <a:pt x="88417" y="109041"/>
                      <a:pt x="88625" y="109196"/>
                      <a:pt x="88677" y="109300"/>
                    </a:cubicBezTo>
                    <a:cubicBezTo>
                      <a:pt x="88573" y="109716"/>
                      <a:pt x="88417" y="109976"/>
                      <a:pt x="88209" y="110183"/>
                    </a:cubicBezTo>
                    <a:cubicBezTo>
                      <a:pt x="88002" y="110391"/>
                      <a:pt x="87794" y="110443"/>
                      <a:pt x="87638" y="110391"/>
                    </a:cubicBezTo>
                    <a:cubicBezTo>
                      <a:pt x="87430" y="110339"/>
                      <a:pt x="87222" y="110339"/>
                      <a:pt x="86963" y="110391"/>
                    </a:cubicBezTo>
                    <a:cubicBezTo>
                      <a:pt x="86703" y="110443"/>
                      <a:pt x="86495" y="110495"/>
                      <a:pt x="86287" y="110599"/>
                    </a:cubicBezTo>
                    <a:cubicBezTo>
                      <a:pt x="85872" y="110911"/>
                      <a:pt x="85404" y="111430"/>
                      <a:pt x="84781" y="112158"/>
                    </a:cubicBezTo>
                    <a:cubicBezTo>
                      <a:pt x="84209" y="112885"/>
                      <a:pt x="83742" y="113352"/>
                      <a:pt x="83430" y="113560"/>
                    </a:cubicBezTo>
                    <a:cubicBezTo>
                      <a:pt x="84002" y="115119"/>
                      <a:pt x="84313" y="116365"/>
                      <a:pt x="84261" y="117197"/>
                    </a:cubicBezTo>
                    <a:cubicBezTo>
                      <a:pt x="84209" y="118028"/>
                      <a:pt x="84054" y="119275"/>
                      <a:pt x="83794" y="120885"/>
                    </a:cubicBezTo>
                    <a:cubicBezTo>
                      <a:pt x="83534" y="122495"/>
                      <a:pt x="83430" y="123846"/>
                      <a:pt x="83430" y="124833"/>
                    </a:cubicBezTo>
                    <a:cubicBezTo>
                      <a:pt x="83430" y="126391"/>
                      <a:pt x="83898" y="128262"/>
                      <a:pt x="84833" y="130340"/>
                    </a:cubicBezTo>
                    <a:cubicBezTo>
                      <a:pt x="85768" y="132418"/>
                      <a:pt x="86859" y="133872"/>
                      <a:pt x="88157" y="134651"/>
                    </a:cubicBezTo>
                    <a:cubicBezTo>
                      <a:pt x="88833" y="135067"/>
                      <a:pt x="90028" y="135275"/>
                      <a:pt x="91742" y="135379"/>
                    </a:cubicBezTo>
                    <a:cubicBezTo>
                      <a:pt x="93404" y="135483"/>
                      <a:pt x="94599" y="135379"/>
                      <a:pt x="95326" y="135067"/>
                    </a:cubicBezTo>
                    <a:cubicBezTo>
                      <a:pt x="95898" y="134755"/>
                      <a:pt x="96365" y="134444"/>
                      <a:pt x="96677" y="134028"/>
                    </a:cubicBezTo>
                    <a:cubicBezTo>
                      <a:pt x="96989" y="133612"/>
                      <a:pt x="97197" y="133041"/>
                      <a:pt x="97404" y="132314"/>
                    </a:cubicBezTo>
                    <a:cubicBezTo>
                      <a:pt x="97612" y="131586"/>
                      <a:pt x="97768" y="131067"/>
                      <a:pt x="97872" y="130755"/>
                    </a:cubicBezTo>
                    <a:cubicBezTo>
                      <a:pt x="98547" y="128885"/>
                      <a:pt x="99846" y="127898"/>
                      <a:pt x="101716" y="127794"/>
                    </a:cubicBezTo>
                    <a:cubicBezTo>
                      <a:pt x="102911" y="127690"/>
                      <a:pt x="103742" y="127846"/>
                      <a:pt x="104314" y="128158"/>
                    </a:cubicBezTo>
                    <a:cubicBezTo>
                      <a:pt x="104833" y="128521"/>
                      <a:pt x="105093" y="128989"/>
                      <a:pt x="104989" y="129560"/>
                    </a:cubicBezTo>
                    <a:cubicBezTo>
                      <a:pt x="104885" y="130132"/>
                      <a:pt x="104677" y="130755"/>
                      <a:pt x="104418" y="131431"/>
                    </a:cubicBezTo>
                    <a:cubicBezTo>
                      <a:pt x="104106" y="132054"/>
                      <a:pt x="103742" y="132781"/>
                      <a:pt x="103327" y="133560"/>
                    </a:cubicBezTo>
                    <a:cubicBezTo>
                      <a:pt x="102859" y="134340"/>
                      <a:pt x="102599" y="134963"/>
                      <a:pt x="102495" y="135327"/>
                    </a:cubicBezTo>
                    <a:cubicBezTo>
                      <a:pt x="102288" y="136106"/>
                      <a:pt x="102132" y="137249"/>
                      <a:pt x="101976" y="138651"/>
                    </a:cubicBezTo>
                    <a:cubicBezTo>
                      <a:pt x="101820" y="140106"/>
                      <a:pt x="101716" y="140937"/>
                      <a:pt x="101612" y="141249"/>
                    </a:cubicBezTo>
                    <a:cubicBezTo>
                      <a:pt x="101820" y="141353"/>
                      <a:pt x="102547" y="141405"/>
                      <a:pt x="103846" y="141405"/>
                    </a:cubicBezTo>
                    <a:cubicBezTo>
                      <a:pt x="103846" y="141197"/>
                      <a:pt x="103898" y="140885"/>
                      <a:pt x="104054" y="140418"/>
                    </a:cubicBezTo>
                    <a:cubicBezTo>
                      <a:pt x="104210" y="139950"/>
                      <a:pt x="104262" y="139690"/>
                      <a:pt x="104262" y="139587"/>
                    </a:cubicBezTo>
                    <a:cubicBezTo>
                      <a:pt x="104781" y="140366"/>
                      <a:pt x="105560" y="140833"/>
                      <a:pt x="106651" y="140937"/>
                    </a:cubicBezTo>
                    <a:cubicBezTo>
                      <a:pt x="107742" y="141041"/>
                      <a:pt x="108522" y="140625"/>
                      <a:pt x="109041" y="139742"/>
                    </a:cubicBezTo>
                    <a:cubicBezTo>
                      <a:pt x="109249" y="140054"/>
                      <a:pt x="109820" y="140781"/>
                      <a:pt x="110807" y="141976"/>
                    </a:cubicBezTo>
                    <a:cubicBezTo>
                      <a:pt x="111794" y="143171"/>
                      <a:pt x="112314" y="144158"/>
                      <a:pt x="112418" y="144937"/>
                    </a:cubicBezTo>
                    <a:cubicBezTo>
                      <a:pt x="112522" y="145353"/>
                      <a:pt x="112729" y="145976"/>
                      <a:pt x="112989" y="146859"/>
                    </a:cubicBezTo>
                    <a:cubicBezTo>
                      <a:pt x="113301" y="147742"/>
                      <a:pt x="113405" y="148366"/>
                      <a:pt x="113301" y="148729"/>
                    </a:cubicBezTo>
                    <a:cubicBezTo>
                      <a:pt x="113197" y="149093"/>
                      <a:pt x="112729" y="149249"/>
                      <a:pt x="111794" y="149249"/>
                    </a:cubicBezTo>
                    <a:cubicBezTo>
                      <a:pt x="111379" y="149249"/>
                      <a:pt x="111171" y="149405"/>
                      <a:pt x="111067" y="149717"/>
                    </a:cubicBezTo>
                    <a:cubicBezTo>
                      <a:pt x="110963" y="150028"/>
                      <a:pt x="110963" y="150392"/>
                      <a:pt x="111067" y="150807"/>
                    </a:cubicBezTo>
                    <a:cubicBezTo>
                      <a:pt x="111171" y="151275"/>
                      <a:pt x="111275" y="151691"/>
                      <a:pt x="111431" y="152054"/>
                    </a:cubicBezTo>
                    <a:cubicBezTo>
                      <a:pt x="111586" y="152470"/>
                      <a:pt x="111794" y="152885"/>
                      <a:pt x="112002" y="153301"/>
                    </a:cubicBezTo>
                    <a:cubicBezTo>
                      <a:pt x="112262" y="153717"/>
                      <a:pt x="112366" y="154028"/>
                      <a:pt x="112366" y="154132"/>
                    </a:cubicBezTo>
                    <a:cubicBezTo>
                      <a:pt x="114132" y="157405"/>
                      <a:pt x="116574" y="158288"/>
                      <a:pt x="119639" y="156782"/>
                    </a:cubicBezTo>
                    <a:cubicBezTo>
                      <a:pt x="119639" y="159639"/>
                      <a:pt x="118963" y="161249"/>
                      <a:pt x="117561" y="161509"/>
                    </a:cubicBezTo>
                    <a:cubicBezTo>
                      <a:pt x="116366" y="161873"/>
                      <a:pt x="115483" y="161353"/>
                      <a:pt x="114496" y="160210"/>
                    </a:cubicBezTo>
                    <a:close/>
                    <a:moveTo>
                      <a:pt x="116729" y="193717"/>
                    </a:moveTo>
                    <a:cubicBezTo>
                      <a:pt x="116522" y="192730"/>
                      <a:pt x="116418" y="191951"/>
                      <a:pt x="116470" y="191328"/>
                    </a:cubicBezTo>
                    <a:cubicBezTo>
                      <a:pt x="116366" y="190548"/>
                      <a:pt x="116729" y="189457"/>
                      <a:pt x="117509" y="188159"/>
                    </a:cubicBezTo>
                    <a:cubicBezTo>
                      <a:pt x="118288" y="186808"/>
                      <a:pt x="118704" y="185821"/>
                      <a:pt x="118704" y="185094"/>
                    </a:cubicBezTo>
                    <a:cubicBezTo>
                      <a:pt x="117145" y="184678"/>
                      <a:pt x="116522" y="183431"/>
                      <a:pt x="116937" y="181249"/>
                    </a:cubicBezTo>
                    <a:cubicBezTo>
                      <a:pt x="117145" y="179743"/>
                      <a:pt x="118548" y="177769"/>
                      <a:pt x="121249" y="175327"/>
                    </a:cubicBezTo>
                    <a:cubicBezTo>
                      <a:pt x="123119" y="173665"/>
                      <a:pt x="123743" y="171275"/>
                      <a:pt x="123015" y="168210"/>
                    </a:cubicBezTo>
                    <a:cubicBezTo>
                      <a:pt x="122704" y="166912"/>
                      <a:pt x="122444" y="165041"/>
                      <a:pt x="122288" y="162548"/>
                    </a:cubicBezTo>
                    <a:cubicBezTo>
                      <a:pt x="122080" y="160054"/>
                      <a:pt x="121872" y="158340"/>
                      <a:pt x="121717" y="157353"/>
                    </a:cubicBezTo>
                    <a:cubicBezTo>
                      <a:pt x="121717" y="157665"/>
                      <a:pt x="122184" y="157924"/>
                      <a:pt x="123119" y="158184"/>
                    </a:cubicBezTo>
                    <a:cubicBezTo>
                      <a:pt x="124054" y="158444"/>
                      <a:pt x="124626" y="158756"/>
                      <a:pt x="124834" y="159119"/>
                    </a:cubicBezTo>
                    <a:cubicBezTo>
                      <a:pt x="125041" y="158808"/>
                      <a:pt x="125301" y="158288"/>
                      <a:pt x="125561" y="157509"/>
                    </a:cubicBezTo>
                    <a:cubicBezTo>
                      <a:pt x="125872" y="156730"/>
                      <a:pt x="126132" y="156106"/>
                      <a:pt x="126444" y="155743"/>
                    </a:cubicBezTo>
                    <a:cubicBezTo>
                      <a:pt x="126652" y="155431"/>
                      <a:pt x="127067" y="155067"/>
                      <a:pt x="127691" y="154652"/>
                    </a:cubicBezTo>
                    <a:cubicBezTo>
                      <a:pt x="128314" y="154184"/>
                      <a:pt x="128730" y="153924"/>
                      <a:pt x="128937" y="153820"/>
                    </a:cubicBezTo>
                    <a:cubicBezTo>
                      <a:pt x="129145" y="153717"/>
                      <a:pt x="129561" y="153405"/>
                      <a:pt x="130288" y="152833"/>
                    </a:cubicBezTo>
                    <a:cubicBezTo>
                      <a:pt x="130963" y="152314"/>
                      <a:pt x="131535" y="151846"/>
                      <a:pt x="132002" y="151587"/>
                    </a:cubicBezTo>
                    <a:cubicBezTo>
                      <a:pt x="132470" y="151275"/>
                      <a:pt x="133041" y="151067"/>
                      <a:pt x="133769" y="150911"/>
                    </a:cubicBezTo>
                    <a:cubicBezTo>
                      <a:pt x="134496" y="150756"/>
                      <a:pt x="135016" y="150963"/>
                      <a:pt x="135327" y="151587"/>
                    </a:cubicBezTo>
                    <a:cubicBezTo>
                      <a:pt x="135847" y="152158"/>
                      <a:pt x="135743" y="153093"/>
                      <a:pt x="135016" y="154340"/>
                    </a:cubicBezTo>
                    <a:cubicBezTo>
                      <a:pt x="134340" y="155587"/>
                      <a:pt x="134340" y="156418"/>
                      <a:pt x="135016" y="156937"/>
                    </a:cubicBezTo>
                    <a:cubicBezTo>
                      <a:pt x="135119" y="156626"/>
                      <a:pt x="135223" y="156002"/>
                      <a:pt x="135327" y="155015"/>
                    </a:cubicBezTo>
                    <a:cubicBezTo>
                      <a:pt x="135431" y="154028"/>
                      <a:pt x="135743" y="153301"/>
                      <a:pt x="136210" y="152782"/>
                    </a:cubicBezTo>
                    <a:cubicBezTo>
                      <a:pt x="136782" y="152210"/>
                      <a:pt x="137353" y="151846"/>
                      <a:pt x="137925" y="151743"/>
                    </a:cubicBezTo>
                    <a:cubicBezTo>
                      <a:pt x="138444" y="151639"/>
                      <a:pt x="138964" y="151691"/>
                      <a:pt x="139379" y="151950"/>
                    </a:cubicBezTo>
                    <a:cubicBezTo>
                      <a:pt x="139847" y="152210"/>
                      <a:pt x="140366" y="152522"/>
                      <a:pt x="140938" y="152989"/>
                    </a:cubicBezTo>
                    <a:cubicBezTo>
                      <a:pt x="141509" y="153457"/>
                      <a:pt x="142081" y="153717"/>
                      <a:pt x="142548" y="153820"/>
                    </a:cubicBezTo>
                    <a:cubicBezTo>
                      <a:pt x="144055" y="154340"/>
                      <a:pt x="145821" y="155379"/>
                      <a:pt x="147899" y="157093"/>
                    </a:cubicBezTo>
                    <a:cubicBezTo>
                      <a:pt x="147795" y="156989"/>
                      <a:pt x="147795" y="156885"/>
                      <a:pt x="147899" y="156730"/>
                    </a:cubicBezTo>
                    <a:cubicBezTo>
                      <a:pt x="148003" y="156574"/>
                      <a:pt x="148211" y="156418"/>
                      <a:pt x="148470" y="156262"/>
                    </a:cubicBezTo>
                    <a:cubicBezTo>
                      <a:pt x="148782" y="156106"/>
                      <a:pt x="149042" y="155950"/>
                      <a:pt x="149301" y="155795"/>
                    </a:cubicBezTo>
                    <a:cubicBezTo>
                      <a:pt x="149561" y="155639"/>
                      <a:pt x="149821" y="155535"/>
                      <a:pt x="150133" y="155431"/>
                    </a:cubicBezTo>
                    <a:lnTo>
                      <a:pt x="150600" y="155275"/>
                    </a:lnTo>
                    <a:cubicBezTo>
                      <a:pt x="151276" y="155275"/>
                      <a:pt x="151795" y="155223"/>
                      <a:pt x="152107" y="155119"/>
                    </a:cubicBezTo>
                    <a:cubicBezTo>
                      <a:pt x="152418" y="155015"/>
                      <a:pt x="152834" y="155119"/>
                      <a:pt x="153354" y="155431"/>
                    </a:cubicBezTo>
                    <a:cubicBezTo>
                      <a:pt x="153873" y="155743"/>
                      <a:pt x="154289" y="155950"/>
                      <a:pt x="154444" y="156106"/>
                    </a:cubicBezTo>
                    <a:cubicBezTo>
                      <a:pt x="154652" y="156262"/>
                      <a:pt x="154964" y="156522"/>
                      <a:pt x="155483" y="156937"/>
                    </a:cubicBezTo>
                    <a:cubicBezTo>
                      <a:pt x="156003" y="157353"/>
                      <a:pt x="156315" y="157613"/>
                      <a:pt x="156522" y="157821"/>
                    </a:cubicBezTo>
                    <a:cubicBezTo>
                      <a:pt x="156834" y="158028"/>
                      <a:pt x="157354" y="158340"/>
                      <a:pt x="158133" y="158860"/>
                    </a:cubicBezTo>
                    <a:cubicBezTo>
                      <a:pt x="158912" y="159379"/>
                      <a:pt x="159535" y="159743"/>
                      <a:pt x="160003" y="160054"/>
                    </a:cubicBezTo>
                    <a:cubicBezTo>
                      <a:pt x="160471" y="160366"/>
                      <a:pt x="160834" y="160782"/>
                      <a:pt x="161198" y="161405"/>
                    </a:cubicBezTo>
                    <a:cubicBezTo>
                      <a:pt x="161561" y="161976"/>
                      <a:pt x="161665" y="162652"/>
                      <a:pt x="161561" y="163327"/>
                    </a:cubicBezTo>
                    <a:cubicBezTo>
                      <a:pt x="162133" y="163431"/>
                      <a:pt x="163328" y="163795"/>
                      <a:pt x="165146" y="164522"/>
                    </a:cubicBezTo>
                    <a:cubicBezTo>
                      <a:pt x="165458" y="164730"/>
                      <a:pt x="166081" y="164886"/>
                      <a:pt x="167016" y="165041"/>
                    </a:cubicBezTo>
                    <a:cubicBezTo>
                      <a:pt x="167951" y="165197"/>
                      <a:pt x="168575" y="165405"/>
                      <a:pt x="168886" y="165717"/>
                    </a:cubicBezTo>
                    <a:cubicBezTo>
                      <a:pt x="154444" y="180782"/>
                      <a:pt x="137093" y="190133"/>
                      <a:pt x="116729" y="193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43" name="Google Shape;43;p6"/>
            <p:cNvSpPr/>
            <p:nvPr/>
          </p:nvSpPr>
          <p:spPr>
            <a:xfrm>
              <a:off x="6830255" y="3520333"/>
              <a:ext cx="265979" cy="265979"/>
            </a:xfrm>
            <a:custGeom>
              <a:rect b="b" l="l" r="r" t="t"/>
              <a:pathLst>
                <a:path extrusionOk="0" h="265979" w="265979">
                  <a:moveTo>
                    <a:pt x="132990" y="0"/>
                  </a:moveTo>
                  <a:cubicBezTo>
                    <a:pt x="59553" y="0"/>
                    <a:pt x="0" y="59553"/>
                    <a:pt x="0" y="132990"/>
                  </a:cubicBezTo>
                  <a:cubicBezTo>
                    <a:pt x="0" y="206426"/>
                    <a:pt x="59553" y="265979"/>
                    <a:pt x="132990" y="265979"/>
                  </a:cubicBezTo>
                  <a:cubicBezTo>
                    <a:pt x="206426" y="265979"/>
                    <a:pt x="265979" y="206426"/>
                    <a:pt x="265979" y="132990"/>
                  </a:cubicBezTo>
                  <a:cubicBezTo>
                    <a:pt x="265979" y="59553"/>
                    <a:pt x="206426" y="0"/>
                    <a:pt x="132990" y="0"/>
                  </a:cubicBezTo>
                  <a:close/>
                  <a:moveTo>
                    <a:pt x="193711" y="103691"/>
                  </a:moveTo>
                  <a:cubicBezTo>
                    <a:pt x="193770" y="105000"/>
                    <a:pt x="193798" y="106315"/>
                    <a:pt x="193798" y="107636"/>
                  </a:cubicBezTo>
                  <a:cubicBezTo>
                    <a:pt x="193798" y="147972"/>
                    <a:pt x="163096" y="194484"/>
                    <a:pt x="106948" y="194486"/>
                  </a:cubicBezTo>
                  <a:lnTo>
                    <a:pt x="106950" y="194486"/>
                  </a:lnTo>
                  <a:lnTo>
                    <a:pt x="106948" y="194486"/>
                  </a:lnTo>
                  <a:cubicBezTo>
                    <a:pt x="89709" y="194486"/>
                    <a:pt x="73668" y="189433"/>
                    <a:pt x="60159" y="180774"/>
                  </a:cubicBezTo>
                  <a:cubicBezTo>
                    <a:pt x="62548" y="181057"/>
                    <a:pt x="64979" y="181197"/>
                    <a:pt x="67440" y="181197"/>
                  </a:cubicBezTo>
                  <a:cubicBezTo>
                    <a:pt x="81743" y="181197"/>
                    <a:pt x="94904" y="176318"/>
                    <a:pt x="105353" y="168130"/>
                  </a:cubicBezTo>
                  <a:cubicBezTo>
                    <a:pt x="91990" y="167883"/>
                    <a:pt x="80724" y="159057"/>
                    <a:pt x="76836" y="146928"/>
                  </a:cubicBezTo>
                  <a:cubicBezTo>
                    <a:pt x="78697" y="147286"/>
                    <a:pt x="80610" y="147480"/>
                    <a:pt x="82573" y="147480"/>
                  </a:cubicBezTo>
                  <a:cubicBezTo>
                    <a:pt x="85359" y="147480"/>
                    <a:pt x="88058" y="147105"/>
                    <a:pt x="90623" y="146405"/>
                  </a:cubicBezTo>
                  <a:cubicBezTo>
                    <a:pt x="76655" y="143609"/>
                    <a:pt x="66134" y="131265"/>
                    <a:pt x="66134" y="116484"/>
                  </a:cubicBezTo>
                  <a:cubicBezTo>
                    <a:pt x="66134" y="116346"/>
                    <a:pt x="66134" y="116222"/>
                    <a:pt x="66138" y="116094"/>
                  </a:cubicBezTo>
                  <a:cubicBezTo>
                    <a:pt x="70251" y="118381"/>
                    <a:pt x="74955" y="119757"/>
                    <a:pt x="79963" y="119911"/>
                  </a:cubicBezTo>
                  <a:cubicBezTo>
                    <a:pt x="71767" y="114442"/>
                    <a:pt x="66379" y="105093"/>
                    <a:pt x="66379" y="94503"/>
                  </a:cubicBezTo>
                  <a:cubicBezTo>
                    <a:pt x="66379" y="88910"/>
                    <a:pt x="67891" y="83670"/>
                    <a:pt x="70513" y="79159"/>
                  </a:cubicBezTo>
                  <a:cubicBezTo>
                    <a:pt x="85566" y="97630"/>
                    <a:pt x="108062" y="109777"/>
                    <a:pt x="133432" y="111053"/>
                  </a:cubicBezTo>
                  <a:cubicBezTo>
                    <a:pt x="132908" y="108817"/>
                    <a:pt x="132638" y="106487"/>
                    <a:pt x="132638" y="104093"/>
                  </a:cubicBezTo>
                  <a:cubicBezTo>
                    <a:pt x="132638" y="87242"/>
                    <a:pt x="146310" y="73571"/>
                    <a:pt x="163167" y="73571"/>
                  </a:cubicBezTo>
                  <a:cubicBezTo>
                    <a:pt x="171947" y="73571"/>
                    <a:pt x="179878" y="77282"/>
                    <a:pt x="185448" y="83216"/>
                  </a:cubicBezTo>
                  <a:cubicBezTo>
                    <a:pt x="192402" y="81844"/>
                    <a:pt x="198932" y="79303"/>
                    <a:pt x="204831" y="75807"/>
                  </a:cubicBezTo>
                  <a:cubicBezTo>
                    <a:pt x="202548" y="82932"/>
                    <a:pt x="197711" y="88910"/>
                    <a:pt x="191408" y="92690"/>
                  </a:cubicBezTo>
                  <a:cubicBezTo>
                    <a:pt x="197583" y="91952"/>
                    <a:pt x="203468" y="90314"/>
                    <a:pt x="208937" y="87883"/>
                  </a:cubicBezTo>
                  <a:cubicBezTo>
                    <a:pt x="204852" y="94005"/>
                    <a:pt x="199671" y="99383"/>
                    <a:pt x="193711" y="103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6830255" y="4434621"/>
              <a:ext cx="265979" cy="265979"/>
            </a:xfrm>
            <a:custGeom>
              <a:rect b="b" l="l" r="r" t="t"/>
              <a:pathLst>
                <a:path extrusionOk="0" h="265979" w="265979">
                  <a:moveTo>
                    <a:pt x="132990" y="0"/>
                  </a:moveTo>
                  <a:cubicBezTo>
                    <a:pt x="59553" y="0"/>
                    <a:pt x="0" y="59553"/>
                    <a:pt x="0" y="132990"/>
                  </a:cubicBezTo>
                  <a:cubicBezTo>
                    <a:pt x="0" y="206426"/>
                    <a:pt x="59553" y="265979"/>
                    <a:pt x="132990" y="265979"/>
                  </a:cubicBezTo>
                  <a:cubicBezTo>
                    <a:pt x="206426" y="265979"/>
                    <a:pt x="265979" y="206426"/>
                    <a:pt x="265979" y="132990"/>
                  </a:cubicBezTo>
                  <a:cubicBezTo>
                    <a:pt x="265979" y="59553"/>
                    <a:pt x="206426" y="0"/>
                    <a:pt x="132990" y="0"/>
                  </a:cubicBezTo>
                  <a:close/>
                  <a:moveTo>
                    <a:pt x="94344" y="201043"/>
                  </a:moveTo>
                  <a:lnTo>
                    <a:pt x="61955" y="201043"/>
                  </a:lnTo>
                  <a:lnTo>
                    <a:pt x="61955" y="103600"/>
                  </a:lnTo>
                  <a:lnTo>
                    <a:pt x="94344" y="103600"/>
                  </a:lnTo>
                  <a:close/>
                  <a:moveTo>
                    <a:pt x="78151" y="90294"/>
                  </a:moveTo>
                  <a:lnTo>
                    <a:pt x="77940" y="90294"/>
                  </a:lnTo>
                  <a:cubicBezTo>
                    <a:pt x="67071" y="90294"/>
                    <a:pt x="60042" y="82812"/>
                    <a:pt x="60042" y="73461"/>
                  </a:cubicBezTo>
                  <a:cubicBezTo>
                    <a:pt x="60042" y="63899"/>
                    <a:pt x="67286" y="56624"/>
                    <a:pt x="78366" y="56624"/>
                  </a:cubicBezTo>
                  <a:cubicBezTo>
                    <a:pt x="89446" y="56624"/>
                    <a:pt x="96264" y="63899"/>
                    <a:pt x="96475" y="73461"/>
                  </a:cubicBezTo>
                  <a:cubicBezTo>
                    <a:pt x="96475" y="82812"/>
                    <a:pt x="89446" y="90294"/>
                    <a:pt x="78151" y="90294"/>
                  </a:cubicBezTo>
                  <a:close/>
                  <a:moveTo>
                    <a:pt x="211132" y="201043"/>
                  </a:moveTo>
                  <a:lnTo>
                    <a:pt x="178747" y="201043"/>
                  </a:lnTo>
                  <a:lnTo>
                    <a:pt x="178747" y="148913"/>
                  </a:lnTo>
                  <a:cubicBezTo>
                    <a:pt x="178747" y="135812"/>
                    <a:pt x="174058" y="126877"/>
                    <a:pt x="162339" y="126877"/>
                  </a:cubicBezTo>
                  <a:cubicBezTo>
                    <a:pt x="153392" y="126877"/>
                    <a:pt x="148063" y="132904"/>
                    <a:pt x="145721" y="138722"/>
                  </a:cubicBezTo>
                  <a:cubicBezTo>
                    <a:pt x="144865" y="140804"/>
                    <a:pt x="144656" y="143714"/>
                    <a:pt x="144656" y="146626"/>
                  </a:cubicBezTo>
                  <a:lnTo>
                    <a:pt x="144656" y="201043"/>
                  </a:lnTo>
                  <a:lnTo>
                    <a:pt x="112269" y="201043"/>
                  </a:lnTo>
                  <a:cubicBezTo>
                    <a:pt x="112269" y="201043"/>
                    <a:pt x="112693" y="112742"/>
                    <a:pt x="112269" y="103600"/>
                  </a:cubicBezTo>
                  <a:lnTo>
                    <a:pt x="144656" y="103600"/>
                  </a:lnTo>
                  <a:lnTo>
                    <a:pt x="144656" y="117397"/>
                  </a:lnTo>
                  <a:cubicBezTo>
                    <a:pt x="148960" y="110757"/>
                    <a:pt x="156661" y="101313"/>
                    <a:pt x="173845" y="101313"/>
                  </a:cubicBezTo>
                  <a:cubicBezTo>
                    <a:pt x="195154" y="101313"/>
                    <a:pt x="211132" y="115240"/>
                    <a:pt x="211132" y="145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5" name="Google Shape;45;p6"/>
            <p:cNvGrpSpPr/>
            <p:nvPr/>
          </p:nvGrpSpPr>
          <p:grpSpPr>
            <a:xfrm>
              <a:off x="6830255" y="4894942"/>
              <a:ext cx="265979" cy="265979"/>
              <a:chOff x="6874030" y="4894942"/>
              <a:chExt cx="265979" cy="265979"/>
            </a:xfrm>
          </p:grpSpPr>
          <p:sp>
            <p:nvSpPr>
              <p:cNvPr id="46" name="Google Shape;46;p6"/>
              <p:cNvSpPr/>
              <p:nvPr/>
            </p:nvSpPr>
            <p:spPr>
              <a:xfrm>
                <a:off x="6990454" y="5003016"/>
                <a:ext cx="43259" cy="49830"/>
              </a:xfrm>
              <a:custGeom>
                <a:rect b="b" l="l" r="r" t="t"/>
                <a:pathLst>
                  <a:path extrusionOk="0" h="49830" w="43259">
                    <a:moveTo>
                      <a:pt x="0" y="49830"/>
                    </a:moveTo>
                    <a:lnTo>
                      <a:pt x="43260" y="249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Google Shape;47;p6"/>
              <p:cNvSpPr/>
              <p:nvPr/>
            </p:nvSpPr>
            <p:spPr>
              <a:xfrm>
                <a:off x="6874030" y="4894942"/>
                <a:ext cx="265979" cy="265979"/>
              </a:xfrm>
              <a:custGeom>
                <a:rect b="b" l="l" r="r" t="t"/>
                <a:pathLst>
                  <a:path extrusionOk="0" h="265979" w="265979">
                    <a:moveTo>
                      <a:pt x="132990" y="0"/>
                    </a:moveTo>
                    <a:cubicBezTo>
                      <a:pt x="59553" y="0"/>
                      <a:pt x="0" y="59553"/>
                      <a:pt x="0" y="132990"/>
                    </a:cubicBezTo>
                    <a:cubicBezTo>
                      <a:pt x="0" y="206426"/>
                      <a:pt x="59553" y="265979"/>
                      <a:pt x="132990" y="265979"/>
                    </a:cubicBezTo>
                    <a:cubicBezTo>
                      <a:pt x="206426" y="265979"/>
                      <a:pt x="265979" y="206426"/>
                      <a:pt x="265979" y="132990"/>
                    </a:cubicBezTo>
                    <a:cubicBezTo>
                      <a:pt x="265979" y="59553"/>
                      <a:pt x="206426" y="0"/>
                      <a:pt x="132990" y="0"/>
                    </a:cubicBezTo>
                    <a:close/>
                    <a:moveTo>
                      <a:pt x="216088" y="133125"/>
                    </a:moveTo>
                    <a:cubicBezTo>
                      <a:pt x="216088" y="133125"/>
                      <a:pt x="216088" y="160096"/>
                      <a:pt x="212666" y="173102"/>
                    </a:cubicBezTo>
                    <a:cubicBezTo>
                      <a:pt x="210749" y="180221"/>
                      <a:pt x="205136" y="185833"/>
                      <a:pt x="198017" y="187749"/>
                    </a:cubicBezTo>
                    <a:cubicBezTo>
                      <a:pt x="185012" y="191172"/>
                      <a:pt x="132990" y="191172"/>
                      <a:pt x="132990" y="191172"/>
                    </a:cubicBezTo>
                    <a:cubicBezTo>
                      <a:pt x="132990" y="191172"/>
                      <a:pt x="81103" y="191172"/>
                      <a:pt x="67962" y="187613"/>
                    </a:cubicBezTo>
                    <a:cubicBezTo>
                      <a:pt x="60843" y="185697"/>
                      <a:pt x="55230" y="180083"/>
                      <a:pt x="53313" y="172964"/>
                    </a:cubicBezTo>
                    <a:cubicBezTo>
                      <a:pt x="49889" y="160096"/>
                      <a:pt x="49889" y="132990"/>
                      <a:pt x="49889" y="132990"/>
                    </a:cubicBezTo>
                    <a:cubicBezTo>
                      <a:pt x="49889" y="132990"/>
                      <a:pt x="49889" y="106021"/>
                      <a:pt x="53313" y="93015"/>
                    </a:cubicBezTo>
                    <a:cubicBezTo>
                      <a:pt x="55228" y="85896"/>
                      <a:pt x="60979" y="80146"/>
                      <a:pt x="67962" y="78230"/>
                    </a:cubicBezTo>
                    <a:cubicBezTo>
                      <a:pt x="80967" y="74807"/>
                      <a:pt x="132990" y="74807"/>
                      <a:pt x="132990" y="74807"/>
                    </a:cubicBezTo>
                    <a:cubicBezTo>
                      <a:pt x="132990" y="74807"/>
                      <a:pt x="185012" y="74807"/>
                      <a:pt x="198017" y="78366"/>
                    </a:cubicBezTo>
                    <a:cubicBezTo>
                      <a:pt x="205136" y="80282"/>
                      <a:pt x="210749" y="85896"/>
                      <a:pt x="212666" y="93015"/>
                    </a:cubicBezTo>
                    <a:cubicBezTo>
                      <a:pt x="216226" y="106021"/>
                      <a:pt x="216088" y="133125"/>
                      <a:pt x="216088" y="1331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48" name="Google Shape;48;p6"/>
            <p:cNvSpPr/>
            <p:nvPr/>
          </p:nvSpPr>
          <p:spPr>
            <a:xfrm>
              <a:off x="6833430" y="3980652"/>
              <a:ext cx="259629" cy="259629"/>
            </a:xfrm>
            <a:custGeom>
              <a:rect b="b" l="l" r="r" t="t"/>
              <a:pathLst>
                <a:path extrusionOk="0" h="259629" w="259629">
                  <a:moveTo>
                    <a:pt x="129815" y="0"/>
                  </a:moveTo>
                  <a:cubicBezTo>
                    <a:pt x="58112" y="0"/>
                    <a:pt x="0" y="58112"/>
                    <a:pt x="0" y="129815"/>
                  </a:cubicBezTo>
                  <a:cubicBezTo>
                    <a:pt x="0" y="201517"/>
                    <a:pt x="58112" y="259629"/>
                    <a:pt x="129815" y="259629"/>
                  </a:cubicBezTo>
                  <a:cubicBezTo>
                    <a:pt x="201517" y="259629"/>
                    <a:pt x="259629" y="201517"/>
                    <a:pt x="259629" y="129815"/>
                  </a:cubicBezTo>
                  <a:cubicBezTo>
                    <a:pt x="259629" y="58112"/>
                    <a:pt x="201517" y="0"/>
                    <a:pt x="129815" y="0"/>
                  </a:cubicBezTo>
                  <a:close/>
                  <a:moveTo>
                    <a:pt x="134784" y="204559"/>
                  </a:moveTo>
                  <a:lnTo>
                    <a:pt x="134784" y="129713"/>
                  </a:lnTo>
                  <a:lnTo>
                    <a:pt x="159479" y="129713"/>
                  </a:lnTo>
                  <a:lnTo>
                    <a:pt x="163384" y="104916"/>
                  </a:lnTo>
                  <a:lnTo>
                    <a:pt x="134784" y="104916"/>
                  </a:lnTo>
                  <a:lnTo>
                    <a:pt x="134784" y="92493"/>
                  </a:lnTo>
                  <a:cubicBezTo>
                    <a:pt x="134784" y="86002"/>
                    <a:pt x="136914" y="79866"/>
                    <a:pt x="146193" y="79866"/>
                  </a:cubicBezTo>
                  <a:lnTo>
                    <a:pt x="164753" y="79866"/>
                  </a:lnTo>
                  <a:lnTo>
                    <a:pt x="164753" y="55120"/>
                  </a:lnTo>
                  <a:lnTo>
                    <a:pt x="138384" y="55120"/>
                  </a:lnTo>
                  <a:cubicBezTo>
                    <a:pt x="116225" y="55120"/>
                    <a:pt x="110190" y="69725"/>
                    <a:pt x="110190" y="89957"/>
                  </a:cubicBezTo>
                  <a:lnTo>
                    <a:pt x="110190" y="104967"/>
                  </a:lnTo>
                  <a:lnTo>
                    <a:pt x="94978" y="104967"/>
                  </a:lnTo>
                  <a:lnTo>
                    <a:pt x="94978" y="129764"/>
                  </a:lnTo>
                  <a:lnTo>
                    <a:pt x="110190" y="129764"/>
                  </a:lnTo>
                  <a:lnTo>
                    <a:pt x="110190" y="204610"/>
                  </a:lnTo>
                  <a:lnTo>
                    <a:pt x="134784" y="204610"/>
                  </a:lnTo>
                  <a:lnTo>
                    <a:pt x="134784" y="2045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9" name="Google Shape;49;p6"/>
          <p:cNvGrpSpPr/>
          <p:nvPr/>
        </p:nvGrpSpPr>
        <p:grpSpPr>
          <a:xfrm>
            <a:off x="8223677" y="4245235"/>
            <a:ext cx="920313" cy="898265"/>
            <a:chOff x="10979203" y="5660313"/>
            <a:chExt cx="1227084" cy="1197687"/>
          </a:xfrm>
        </p:grpSpPr>
        <p:sp>
          <p:nvSpPr>
            <p:cNvPr id="50" name="Google Shape;50;p6"/>
            <p:cNvSpPr/>
            <p:nvPr/>
          </p:nvSpPr>
          <p:spPr>
            <a:xfrm rot="10800000">
              <a:off x="11899387" y="6558600"/>
              <a:ext cx="306900" cy="2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 rot="10800000">
              <a:off x="11592462" y="6558600"/>
              <a:ext cx="306900" cy="29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 rot="10800000">
              <a:off x="11899387" y="6259171"/>
              <a:ext cx="306900" cy="2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 rot="10800000">
              <a:off x="11592462" y="6259171"/>
              <a:ext cx="3069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 rot="10800000">
              <a:off x="11285538" y="6259171"/>
              <a:ext cx="306900" cy="29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 rot="10800000">
              <a:off x="11899387" y="5959742"/>
              <a:ext cx="3069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 rot="10800000">
              <a:off x="11592462" y="5959742"/>
              <a:ext cx="306900" cy="29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 rot="10800000">
              <a:off x="11899387" y="5660313"/>
              <a:ext cx="306900" cy="29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 rot="10800000">
              <a:off x="11286128" y="5959742"/>
              <a:ext cx="3069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 rot="10800000">
              <a:off x="10979203" y="5959742"/>
              <a:ext cx="306900" cy="29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 rot="10800000">
              <a:off x="11285695" y="6259171"/>
              <a:ext cx="306900" cy="2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1" name="Google Shape;61;p6"/>
          <p:cNvSpPr/>
          <p:nvPr>
            <p:ph idx="2" type="pic"/>
          </p:nvPr>
        </p:nvSpPr>
        <p:spPr>
          <a:xfrm>
            <a:off x="0" y="0"/>
            <a:ext cx="4663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2">
  <p:cSld name="Cover Slide Option 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>
            <p:ph idx="2" type="pic"/>
          </p:nvPr>
        </p:nvSpPr>
        <p:spPr>
          <a:xfrm>
            <a:off x="4113560" y="0"/>
            <a:ext cx="503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467" y="356105"/>
            <a:ext cx="791266" cy="3615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/>
          <p:nvPr>
            <p:ph idx="1" type="body"/>
          </p:nvPr>
        </p:nvSpPr>
        <p:spPr>
          <a:xfrm>
            <a:off x="361950" y="2419350"/>
            <a:ext cx="3429000" cy="18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■"/>
              <a:defRPr sz="1000"/>
            </a:lvl4pPr>
            <a:lvl5pPr indent="-2794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■"/>
              <a:defRPr sz="1000"/>
            </a:lvl5pPr>
            <a:lvl6pPr indent="-2794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■"/>
              <a:defRPr sz="1000">
                <a:solidFill>
                  <a:schemeClr val="dk1"/>
                </a:solidFill>
              </a:defRPr>
            </a:lvl6pPr>
            <a:lvl7pPr indent="-2794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■"/>
              <a:defRPr sz="1000">
                <a:solidFill>
                  <a:schemeClr val="dk1"/>
                </a:solidFill>
              </a:defRPr>
            </a:lvl7pPr>
            <a:lvl8pPr indent="-2794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■"/>
              <a:defRPr sz="1000">
                <a:solidFill>
                  <a:schemeClr val="dk1"/>
                </a:solidFill>
              </a:defRPr>
            </a:lvl8pPr>
            <a:lvl9pPr indent="-2794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353655" y="1514476"/>
            <a:ext cx="34374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7"/>
          <p:cNvSpPr/>
          <p:nvPr>
            <p:ph idx="3" type="pic"/>
          </p:nvPr>
        </p:nvSpPr>
        <p:spPr>
          <a:xfrm>
            <a:off x="4112595" y="4823049"/>
            <a:ext cx="160200" cy="16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CAC"/>
              </a:buClr>
              <a:buSzPts val="100"/>
              <a:buFont typeface="Arial"/>
              <a:buNone/>
              <a:defRPr b="0" i="0" sz="100" u="none" cap="none" strike="noStrike">
                <a:solidFill>
                  <a:srgbClr val="23ACA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8" name="Google Shape;68;p7"/>
          <p:cNvSpPr/>
          <p:nvPr>
            <p:ph idx="4" type="pic"/>
          </p:nvPr>
        </p:nvSpPr>
        <p:spPr>
          <a:xfrm>
            <a:off x="3957156" y="4983286"/>
            <a:ext cx="160200" cy="16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133"/>
              </a:buClr>
              <a:buSzPts val="100"/>
              <a:buFont typeface="Arial"/>
              <a:buNone/>
              <a:defRPr b="0" i="0" sz="100" u="none" cap="none" strike="noStrike">
                <a:solidFill>
                  <a:srgbClr val="CB21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ft Photo + Text">
  <p:cSld name="Custom Layout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>
            <p:ph idx="2" type="pic"/>
          </p:nvPr>
        </p:nvSpPr>
        <p:spPr>
          <a:xfrm>
            <a:off x="0" y="0"/>
            <a:ext cx="4197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4572000" y="434822"/>
            <a:ext cx="411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8"/>
          <p:cNvSpPr/>
          <p:nvPr>
            <p:ph idx="3" type="pic"/>
          </p:nvPr>
        </p:nvSpPr>
        <p:spPr>
          <a:xfrm>
            <a:off x="4037132" y="4823049"/>
            <a:ext cx="160200" cy="16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CAC"/>
              </a:buClr>
              <a:buSzPts val="100"/>
              <a:buFont typeface="Arial"/>
              <a:buNone/>
              <a:defRPr b="0" i="0" sz="100" u="none" cap="none" strike="noStrike">
                <a:solidFill>
                  <a:srgbClr val="23ACA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3" name="Google Shape;73;p8"/>
          <p:cNvSpPr/>
          <p:nvPr>
            <p:ph idx="4" type="pic"/>
          </p:nvPr>
        </p:nvSpPr>
        <p:spPr>
          <a:xfrm>
            <a:off x="4195281" y="4983286"/>
            <a:ext cx="160200" cy="16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133"/>
              </a:buClr>
              <a:buSzPts val="100"/>
              <a:buFont typeface="Arial"/>
              <a:buNone/>
              <a:defRPr b="0" i="0" sz="100" u="none" cap="none" strike="noStrike">
                <a:solidFill>
                  <a:srgbClr val="CB21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4572125" y="1330650"/>
            <a:ext cx="4114800" cy="3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0000" wrap="square" tIns="0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/>
            </a:lvl2pPr>
            <a:lvl3pPr indent="-29210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4pPr>
            <a:lvl5pPr indent="-2794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5pPr>
            <a:lvl6pPr indent="-2794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7pPr>
            <a:lvl8pPr indent="-2794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8pPr>
            <a:lvl9pPr indent="-2794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Slide">
  <p:cSld name="Quot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7658695" y="3717088"/>
            <a:ext cx="1003200" cy="99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508222" y="459538"/>
            <a:ext cx="1003200" cy="9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572477" y="531503"/>
            <a:ext cx="80238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5272" y="1135816"/>
            <a:ext cx="543498" cy="37742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/>
          <p:nvPr>
            <p:ph idx="2" type="pic"/>
          </p:nvPr>
        </p:nvSpPr>
        <p:spPr>
          <a:xfrm>
            <a:off x="1104899" y="1000125"/>
            <a:ext cx="2105100" cy="2319300"/>
          </a:xfrm>
          <a:prstGeom prst="rect">
            <a:avLst/>
          </a:prstGeom>
          <a:noFill/>
          <a:ln cap="flat" cmpd="sng" w="146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/>
              <a:buNone/>
              <a:defRPr b="0" i="0" sz="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▫"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" type="body"/>
          </p:nvPr>
        </p:nvSpPr>
        <p:spPr>
          <a:xfrm>
            <a:off x="3921919" y="1835130"/>
            <a:ext cx="3962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1150" lvl="1" marL="914400" algn="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TR"/>
              <a:buChar char="—"/>
              <a:defRPr sz="1200">
                <a:solidFill>
                  <a:schemeClr val="accent2"/>
                </a:solidFill>
              </a:defRPr>
            </a:lvl2pPr>
            <a:lvl3pPr indent="-23495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2F2F2"/>
              </a:buClr>
              <a:buSzPts val="100"/>
              <a:buChar char="■"/>
              <a:defRPr sz="100">
                <a:solidFill>
                  <a:srgbClr val="F2F2F2"/>
                </a:solidFill>
              </a:defRPr>
            </a:lvl3pPr>
            <a:lvl4pPr indent="-23495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2F2F2"/>
              </a:buClr>
              <a:buSzPts val="100"/>
              <a:buChar char="■"/>
              <a:defRPr sz="100">
                <a:solidFill>
                  <a:srgbClr val="F2F2F2"/>
                </a:solidFill>
              </a:defRPr>
            </a:lvl4pPr>
            <a:lvl5pPr indent="-23495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2F2F2"/>
              </a:buClr>
              <a:buSzPts val="100"/>
              <a:buChar char="■"/>
              <a:defRPr sz="100">
                <a:solidFill>
                  <a:srgbClr val="F2F2F2"/>
                </a:solidFill>
              </a:defRPr>
            </a:lvl5pPr>
            <a:lvl6pPr indent="-23495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00"/>
              <a:buChar char="■"/>
              <a:defRPr sz="100">
                <a:solidFill>
                  <a:schemeClr val="lt2"/>
                </a:solidFill>
              </a:defRPr>
            </a:lvl6pPr>
            <a:lvl7pPr indent="-2349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00"/>
              <a:buChar char="■"/>
              <a:defRPr sz="100">
                <a:solidFill>
                  <a:schemeClr val="lt2"/>
                </a:solidFill>
              </a:defRPr>
            </a:lvl7pPr>
            <a:lvl8pPr indent="-2349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00"/>
              <a:buChar char="■"/>
              <a:defRPr sz="100">
                <a:solidFill>
                  <a:schemeClr val="lt2"/>
                </a:solidFill>
              </a:defRPr>
            </a:lvl8pPr>
            <a:lvl9pPr indent="-2349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00"/>
              <a:buChar char="■"/>
              <a:defRPr sz="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2" name="Google Shape;82;p9"/>
          <p:cNvSpPr/>
          <p:nvPr/>
        </p:nvSpPr>
        <p:spPr>
          <a:xfrm>
            <a:off x="8950151" y="4944664"/>
            <a:ext cx="199200" cy="19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" sz="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>
            <a:alpha val="0"/>
          </a:scheme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198" y="434822"/>
            <a:ext cx="822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198" y="1122118"/>
            <a:ext cx="82296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940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94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94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94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1915" y="4854928"/>
            <a:ext cx="373951" cy="1708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8950151" y="4944664"/>
            <a:ext cx="199200" cy="19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" sz="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324">
          <p15:clr>
            <a:srgbClr val="A4A3A4"/>
          </p15:clr>
        </p15:guide>
        <p15:guide id="6" orient="horz" pos="302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drive/u/0/folders/1W87PErRWenV6zoU7FBPglluhCuvJguV0" TargetMode="External"/><Relationship Id="rId5" Type="http://schemas.openxmlformats.org/officeDocument/2006/relationships/hyperlink" Target="https://drive.google.com/drive/u/0/folders/1W87PErRWenV6zoU7FBPglluhCuvJguV0" TargetMode="External"/><Relationship Id="rId6" Type="http://schemas.openxmlformats.org/officeDocument/2006/relationships/hyperlink" Target="https://drive.google.com/drive/u/0/folders/1-0DySz-GLm2AYhc4GRop7s4XzwSS_Fre" TargetMode="External"/><Relationship Id="rId7" Type="http://schemas.openxmlformats.org/officeDocument/2006/relationships/hyperlink" Target="https://drive.google.com/drive/u/0/folders/1-0DySz-GLm2AYhc4GRop7s4XzwSS_Fre" TargetMode="External"/><Relationship Id="rId8" Type="http://schemas.openxmlformats.org/officeDocument/2006/relationships/hyperlink" Target="https://drive.google.com/drive/u/0/folders/1iPGWyLi0DICbhE0U-BAhrdmQ_XJ9cvT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4">
            <a:alphaModFix amt="89000"/>
          </a:blip>
          <a:srcRect b="0" l="0" r="0" t="0"/>
          <a:stretch/>
        </p:blipFill>
        <p:spPr>
          <a:xfrm>
            <a:off x="0" y="3400413"/>
            <a:ext cx="91440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>
            <p:ph type="title"/>
          </p:nvPr>
        </p:nvSpPr>
        <p:spPr>
          <a:xfrm>
            <a:off x="449300" y="3748450"/>
            <a:ext cx="86037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15152F"/>
                </a:solidFill>
              </a:rPr>
              <a:t>Make Your Meeting. 8x8 Video Meeting Campaign – Partner Guidelines</a:t>
            </a:r>
            <a:endParaRPr sz="2600"/>
          </a:p>
        </p:txBody>
      </p:sp>
      <p:sp>
        <p:nvSpPr>
          <p:cNvPr id="90" name="Google Shape;90;p10"/>
          <p:cNvSpPr txBox="1"/>
          <p:nvPr>
            <p:ph idx="1" type="subTitle"/>
          </p:nvPr>
        </p:nvSpPr>
        <p:spPr>
          <a:xfrm>
            <a:off x="457200" y="4672584"/>
            <a:ext cx="752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r>
              <a:rPr lang="en"/>
              <a:t>March 2020</a:t>
            </a:r>
            <a:endParaRPr/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2288" y="4586350"/>
            <a:ext cx="7905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1"/>
          <p:cNvPicPr preferRelativeResize="0"/>
          <p:nvPr/>
        </p:nvPicPr>
        <p:blipFill rotWithShape="1">
          <a:blip r:embed="rId3">
            <a:alphaModFix/>
          </a:blip>
          <a:srcRect b="0" l="45607" r="0" t="0"/>
          <a:stretch/>
        </p:blipFill>
        <p:spPr>
          <a:xfrm>
            <a:off x="0" y="0"/>
            <a:ext cx="41975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 txBox="1"/>
          <p:nvPr>
            <p:ph type="title"/>
          </p:nvPr>
        </p:nvSpPr>
        <p:spPr>
          <a:xfrm>
            <a:off x="4572000" y="434822"/>
            <a:ext cx="411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Campaign Objectives</a:t>
            </a:r>
            <a:endParaRPr/>
          </a:p>
        </p:txBody>
      </p:sp>
      <p:sp>
        <p:nvSpPr>
          <p:cNvPr id="98" name="Google Shape;98;p11"/>
          <p:cNvSpPr/>
          <p:nvPr>
            <p:ph idx="2" type="pic"/>
          </p:nvPr>
        </p:nvSpPr>
        <p:spPr>
          <a:xfrm>
            <a:off x="4037132" y="4823049"/>
            <a:ext cx="160200" cy="16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1"/>
          <p:cNvSpPr/>
          <p:nvPr>
            <p:ph idx="2" type="pic"/>
          </p:nvPr>
        </p:nvSpPr>
        <p:spPr>
          <a:xfrm>
            <a:off x="4195281" y="4983286"/>
            <a:ext cx="160200" cy="16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543" y="4855950"/>
            <a:ext cx="367875" cy="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 txBox="1"/>
          <p:nvPr/>
        </p:nvSpPr>
        <p:spPr>
          <a:xfrm>
            <a:off x="4571996" y="2878897"/>
            <a:ext cx="34089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63100" wrap="square" tIns="0">
            <a:noAutofit/>
          </a:bodyPr>
          <a:lstStyle/>
          <a:p>
            <a:pPr indent="0" lvl="0" marL="0" marR="0" rtl="0" algn="l">
              <a:lnSpc>
                <a:spcPct val="143076"/>
              </a:lnSpc>
              <a:spcBef>
                <a:spcPts val="200"/>
              </a:spcBef>
              <a:spcAft>
                <a:spcPts val="0"/>
              </a:spcAft>
              <a:buClr>
                <a:srgbClr val="15152F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5152F"/>
                </a:solidFill>
                <a:latin typeface="Open Sans"/>
                <a:ea typeface="Open Sans"/>
                <a:cs typeface="Open Sans"/>
                <a:sym typeface="Open Sans"/>
              </a:rPr>
              <a:t>Prompt existing X Series and X Editions customers who do not have meetings to add Video Meetings</a:t>
            </a:r>
            <a:endParaRPr b="0" i="0" sz="1000" u="none" cap="none" strike="noStrike">
              <a:solidFill>
                <a:srgbClr val="1515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3076"/>
              </a:lnSpc>
              <a:spcBef>
                <a:spcPts val="200"/>
              </a:spcBef>
              <a:spcAft>
                <a:spcPts val="0"/>
              </a:spcAft>
              <a:buClr>
                <a:srgbClr val="15152F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15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4572000" y="2695115"/>
            <a:ext cx="4114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685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CB2133"/>
                </a:solidFill>
                <a:latin typeface="Montserrat"/>
                <a:ea typeface="Montserrat"/>
                <a:cs typeface="Montserrat"/>
                <a:sym typeface="Montserrat"/>
              </a:rPr>
              <a:t>Get Existing X Series Customers to Add Meetings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4571996" y="1264804"/>
            <a:ext cx="3815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63100" wrap="square" tIns="0">
            <a:noAutofit/>
          </a:bodyPr>
          <a:lstStyle/>
          <a:p>
            <a:pPr indent="0" lvl="0" marL="0" marR="0" rtl="0" algn="l">
              <a:lnSpc>
                <a:spcPct val="143076"/>
              </a:lnSpc>
              <a:spcBef>
                <a:spcPts val="200"/>
              </a:spcBef>
              <a:spcAft>
                <a:spcPts val="0"/>
              </a:spcAft>
              <a:buClr>
                <a:srgbClr val="15152F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5152F"/>
                </a:solidFill>
                <a:latin typeface="Open Sans"/>
                <a:ea typeface="Open Sans"/>
                <a:cs typeface="Open Sans"/>
                <a:sym typeface="Open Sans"/>
              </a:rPr>
              <a:t>For existing customers, drive awareness that there are powerful  new video meeting capabilities available in Virtual Office. If existing customers are using VO with a different video meeting capability, they should switch to 8x8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4572000" y="1061675"/>
            <a:ext cx="4114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685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CB2133"/>
                </a:solidFill>
                <a:latin typeface="Montserrat"/>
                <a:ea typeface="Montserrat"/>
                <a:cs typeface="Montserrat"/>
                <a:sym typeface="Montserrat"/>
              </a:rPr>
              <a:t>Build Awareness Among Existing Customers</a:t>
            </a:r>
            <a:endParaRPr b="1" i="0" sz="1200" u="none" cap="none" strike="noStrike">
              <a:solidFill>
                <a:srgbClr val="CB21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4571996" y="3873668"/>
            <a:ext cx="34089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63100" wrap="square" tIns="0">
            <a:noAutofit/>
          </a:bodyPr>
          <a:lstStyle/>
          <a:p>
            <a:pPr indent="0" lvl="0" marL="0" marR="0" rtl="0" algn="l">
              <a:lnSpc>
                <a:spcPct val="143076"/>
              </a:lnSpc>
              <a:spcBef>
                <a:spcPts val="200"/>
              </a:spcBef>
              <a:spcAft>
                <a:spcPts val="0"/>
              </a:spcAft>
              <a:buClr>
                <a:srgbClr val="15152F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5152F"/>
                </a:solidFill>
                <a:latin typeface="Open Sans"/>
                <a:ea typeface="Open Sans"/>
                <a:cs typeface="Open Sans"/>
                <a:sym typeface="Open Sans"/>
              </a:rPr>
              <a:t>Bring on net new customers seeking a leading Video Meetings capability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076"/>
              </a:lnSpc>
              <a:spcBef>
                <a:spcPts val="200"/>
              </a:spcBef>
              <a:spcAft>
                <a:spcPts val="0"/>
              </a:spcAft>
              <a:buClr>
                <a:srgbClr val="CB2133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15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1"/>
          <p:cNvSpPr txBox="1"/>
          <p:nvPr/>
        </p:nvSpPr>
        <p:spPr>
          <a:xfrm>
            <a:off x="4571996" y="3660824"/>
            <a:ext cx="3362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685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CB2133"/>
                </a:solidFill>
                <a:latin typeface="Montserrat"/>
                <a:ea typeface="Montserrat"/>
                <a:cs typeface="Montserrat"/>
                <a:sym typeface="Montserrat"/>
              </a:rPr>
              <a:t>Convert Net New Prospects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type="title"/>
          </p:nvPr>
        </p:nvSpPr>
        <p:spPr>
          <a:xfrm>
            <a:off x="457200" y="434825"/>
            <a:ext cx="831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Primary Audience: IT Director, Manager or Admin</a:t>
            </a:r>
            <a:endParaRPr/>
          </a:p>
        </p:txBody>
      </p:sp>
      <p:sp>
        <p:nvSpPr>
          <p:cNvPr id="112" name="Google Shape;112;p12"/>
          <p:cNvSpPr txBox="1"/>
          <p:nvPr/>
        </p:nvSpPr>
        <p:spPr>
          <a:xfrm>
            <a:off x="457200" y="1081720"/>
            <a:ext cx="8229600" cy="3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primary target audience for this campaign is IT Directors, Managers and Admins within enterprise, midmarket and small business segments.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Primary value proposition of 8x8 Video Meetings to this audience: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–"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 your team's happy with a video meetings solution they will love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–"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Reduce IT complexity with a single solution for all of your UC needs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666150" y="2813175"/>
            <a:ext cx="7236600" cy="1555500"/>
          </a:xfrm>
          <a:prstGeom prst="rect">
            <a:avLst/>
          </a:prstGeom>
          <a:noFill/>
          <a:ln cap="flat" cmpd="sng" w="9525">
            <a:solidFill>
              <a:srgbClr val="991F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2"/>
          <p:cNvPicPr preferRelativeResize="0"/>
          <p:nvPr/>
        </p:nvPicPr>
        <p:blipFill rotWithShape="1">
          <a:blip r:embed="rId3">
            <a:alphaModFix/>
          </a:blip>
          <a:srcRect b="0" l="64625" r="21916" t="0"/>
          <a:stretch/>
        </p:blipFill>
        <p:spPr>
          <a:xfrm>
            <a:off x="777337" y="3042625"/>
            <a:ext cx="925450" cy="76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2"/>
          <p:cNvSpPr txBox="1"/>
          <p:nvPr/>
        </p:nvSpPr>
        <p:spPr>
          <a:xfrm>
            <a:off x="1823699" y="2835525"/>
            <a:ext cx="266878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Director/Manager/Admin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Open Sans"/>
              <a:buChar char="●"/>
            </a:pPr>
            <a:r>
              <a:rPr b="0" i="0" lang="en" sz="1400" u="none" cap="none" strike="noStrike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rPr>
              <a:t>Key influencer and potential blocker in ENT/UMM business segments</a:t>
            </a:r>
            <a:endParaRPr b="0" i="0" sz="1400" u="none" cap="none" strike="noStrike">
              <a:solidFill>
                <a:srgbClr val="2C3E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4796675" y="2853350"/>
            <a:ext cx="30000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s/he wants: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Open Sans"/>
              <a:buChar char="●"/>
            </a:pPr>
            <a:r>
              <a:rPr b="0" i="0" lang="en" sz="1400" u="none" cap="none" strike="noStrike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rPr>
              <a:t>Secure, reliable, high quality communications that are easy to use, administer and maintain</a:t>
            </a:r>
            <a:endParaRPr b="0" i="0" sz="1400" u="none" cap="none" strike="noStrike">
              <a:solidFill>
                <a:srgbClr val="2C3E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191900" y="220075"/>
            <a:ext cx="77334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Make Your Meeting—Channel Content &amp; User Flow – CHECK CORRECT ORDER &amp; ASSET LINKS </a:t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602550" y="1002224"/>
            <a:ext cx="1211700" cy="175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highlight>
                <a:srgbClr val="23ACA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2613950" y="1002200"/>
            <a:ext cx="1211700" cy="175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highlight>
                <a:srgbClr val="23ACA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835950" y="1059796"/>
            <a:ext cx="768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Email 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Touch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2835675" y="1047600"/>
            <a:ext cx="768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Email 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Touch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 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6676575" y="993550"/>
            <a:ext cx="1188300" cy="175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highlight>
                <a:srgbClr val="23ACA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6898263" y="988678"/>
            <a:ext cx="768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Email 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Touch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 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975" y="1605463"/>
            <a:ext cx="724525" cy="4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175" y="1581100"/>
            <a:ext cx="724526" cy="4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0550" y="1596886"/>
            <a:ext cx="724526" cy="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/>
        </p:nvSpPr>
        <p:spPr>
          <a:xfrm>
            <a:off x="602551" y="2014400"/>
            <a:ext cx="12117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White Paper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sng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 Frost &amp; Sullivan: Building</a:t>
            </a:r>
            <a:endParaRPr b="0" i="0" sz="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sng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 the Digital Workforce</a:t>
            </a:r>
            <a:endParaRPr b="0" i="0" sz="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2771612" y="1992768"/>
            <a:ext cx="896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Video Demo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 </a:t>
            </a:r>
            <a:r>
              <a:rPr b="0" i="0" lang="en" sz="800" u="sng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8x8 Video Meetings</a:t>
            </a:r>
            <a:endParaRPr b="0" i="0" sz="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6649825" y="1976525"/>
            <a:ext cx="1215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eBook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sng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How to Drive Accountability with Your Distributed Workforce</a:t>
            </a:r>
            <a:endParaRPr b="1" i="0" sz="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4679588" y="1002200"/>
            <a:ext cx="1188300" cy="175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highlight>
                <a:srgbClr val="23ACA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1463" y="1554388"/>
            <a:ext cx="724525" cy="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 txBox="1"/>
          <p:nvPr/>
        </p:nvSpPr>
        <p:spPr>
          <a:xfrm>
            <a:off x="4889575" y="1016575"/>
            <a:ext cx="768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Email 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Touch 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4755163" y="1939850"/>
            <a:ext cx="10371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Datasheet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sng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8x8 Video Meetings Factsheet</a:t>
            </a:r>
            <a:endParaRPr b="1" i="0" sz="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8" name="Google Shape;138;p13"/>
          <p:cNvCxnSpPr/>
          <p:nvPr/>
        </p:nvCxnSpPr>
        <p:spPr>
          <a:xfrm>
            <a:off x="1959700" y="1830650"/>
            <a:ext cx="50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" name="Google Shape;139;p13"/>
          <p:cNvCxnSpPr/>
          <p:nvPr/>
        </p:nvCxnSpPr>
        <p:spPr>
          <a:xfrm>
            <a:off x="3991063" y="1814688"/>
            <a:ext cx="50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13"/>
          <p:cNvCxnSpPr/>
          <p:nvPr/>
        </p:nvCxnSpPr>
        <p:spPr>
          <a:xfrm>
            <a:off x="6022225" y="1830638"/>
            <a:ext cx="50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" name="Google Shape;141;p13"/>
          <p:cNvCxnSpPr>
            <a:endCxn id="122" idx="2"/>
          </p:cNvCxnSpPr>
          <p:nvPr/>
        </p:nvCxnSpPr>
        <p:spPr>
          <a:xfrm rot="10800000">
            <a:off x="1208400" y="2758124"/>
            <a:ext cx="12600" cy="90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42" name="Google Shape;142;p13"/>
          <p:cNvCxnSpPr>
            <a:endCxn id="123" idx="2"/>
          </p:cNvCxnSpPr>
          <p:nvPr/>
        </p:nvCxnSpPr>
        <p:spPr>
          <a:xfrm rot="10800000">
            <a:off x="3219800" y="2758100"/>
            <a:ext cx="12300" cy="90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43" name="Google Shape;143;p13"/>
          <p:cNvCxnSpPr>
            <a:stCxn id="134" idx="2"/>
          </p:cNvCxnSpPr>
          <p:nvPr/>
        </p:nvCxnSpPr>
        <p:spPr>
          <a:xfrm>
            <a:off x="5273738" y="2758100"/>
            <a:ext cx="5400" cy="90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" name="Google Shape;144;p13"/>
          <p:cNvCxnSpPr>
            <a:endCxn id="126" idx="2"/>
          </p:cNvCxnSpPr>
          <p:nvPr/>
        </p:nvCxnSpPr>
        <p:spPr>
          <a:xfrm flipH="1" rot="10800000">
            <a:off x="7269825" y="2749450"/>
            <a:ext cx="900" cy="9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45" name="Google Shape;145;p13"/>
          <p:cNvSpPr/>
          <p:nvPr/>
        </p:nvSpPr>
        <p:spPr>
          <a:xfrm>
            <a:off x="565525" y="3661200"/>
            <a:ext cx="7359900" cy="434700"/>
          </a:xfrm>
          <a:prstGeom prst="homePlate">
            <a:avLst>
              <a:gd fmla="val 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Banner Ads and Social Media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>
            <p:ph type="title"/>
          </p:nvPr>
        </p:nvSpPr>
        <p:spPr>
          <a:xfrm>
            <a:off x="457200" y="223925"/>
            <a:ext cx="8119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Meetings Promotional Assets &amp; Content</a:t>
            </a:r>
            <a:endParaRPr/>
          </a:p>
        </p:txBody>
      </p:sp>
      <p:graphicFrame>
        <p:nvGraphicFramePr>
          <p:cNvPr id="151" name="Google Shape;151;p14"/>
          <p:cNvGraphicFramePr/>
          <p:nvPr/>
        </p:nvGraphicFramePr>
        <p:xfrm>
          <a:off x="356625" y="85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{67C0740F-8B11-4601-B84F-51C69C3CF94E}</a:tableStyleId>
              </a:tblPr>
              <a:tblGrid>
                <a:gridCol w="4086225"/>
                <a:gridCol w="4133850"/>
              </a:tblGrid>
              <a:tr h="57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Promotional Assets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Content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52412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Suggested social media content with video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versions of emails</a:t>
                      </a:r>
                      <a:endParaRPr/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Blog piece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Frost &amp; Sullivan White Paper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8x8 Video Demo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solidFill>
                            <a:srgbClr val="16161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8x8 Datasheet</a:t>
                      </a:r>
                      <a:endParaRPr sz="1400" u="none" cap="none" strike="noStrike">
                        <a:solidFill>
                          <a:srgbClr val="16161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8x8 eBook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/>
          <p:nvPr>
            <p:ph idx="2" type="pic"/>
          </p:nvPr>
        </p:nvSpPr>
        <p:spPr>
          <a:xfrm>
            <a:off x="0" y="0"/>
            <a:ext cx="4663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erson smiling for the camera&#10;&#10;Description automatically generated" id="157" name="Google Shape;157;p15"/>
          <p:cNvPicPr preferRelativeResize="0"/>
          <p:nvPr/>
        </p:nvPicPr>
        <p:blipFill rotWithShape="1">
          <a:blip r:embed="rId3">
            <a:alphaModFix/>
          </a:blip>
          <a:srcRect b="0" l="5563" r="5563" t="0"/>
          <a:stretch/>
        </p:blipFill>
        <p:spPr>
          <a:xfrm>
            <a:off x="5" y="0"/>
            <a:ext cx="5065200" cy="5143500"/>
          </a:xfrm>
          <a:prstGeom prst="rect">
            <a:avLst/>
          </a:prstGeom>
          <a:solidFill>
            <a:srgbClr val="15152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8x8 Main Slide">
  <a:themeElements>
    <a:clrScheme name="8x8 Theme">
      <a:dk1>
        <a:srgbClr val="15152F"/>
      </a:dk1>
      <a:lt1>
        <a:srgbClr val="FFFFFF"/>
      </a:lt1>
      <a:dk2>
        <a:srgbClr val="CB2233"/>
      </a:dk2>
      <a:lt2>
        <a:srgbClr val="5BCEC5"/>
      </a:lt2>
      <a:accent1>
        <a:srgbClr val="D9D9D5"/>
      </a:accent1>
      <a:accent2>
        <a:srgbClr val="76787B"/>
      </a:accent2>
      <a:accent3>
        <a:srgbClr val="414BD0"/>
      </a:accent3>
      <a:accent4>
        <a:srgbClr val="FF6E52"/>
      </a:accent4>
      <a:accent5>
        <a:srgbClr val="FDB952"/>
      </a:accent5>
      <a:accent6>
        <a:srgbClr val="00A297"/>
      </a:accent6>
      <a:hlink>
        <a:srgbClr val="00A297"/>
      </a:hlink>
      <a:folHlink>
        <a:srgbClr val="FF6D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