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Roboto Slab"/>
      <p:regular r:id="rId36"/>
      <p:bold r:id="rId37"/>
    </p:embeddedFont>
    <p:embeddedFont>
      <p:font typeface="Roboto"/>
      <p:regular r:id="rId38"/>
      <p:bold r:id="rId39"/>
      <p:italic r:id="rId40"/>
      <p:boldItalic r:id="rId41"/>
    </p:embeddedFont>
    <p:embeddedFont>
      <p:font typeface="Montserrat"/>
      <p:regular r:id="rId42"/>
      <p:bold r:id="rId43"/>
      <p:italic r:id="rId44"/>
      <p:boldItalic r:id="rId45"/>
    </p:embeddedFont>
    <p:embeddedFont>
      <p:font typeface="Roboto Light"/>
      <p:regular r:id="rId46"/>
      <p:bold r:id="rId47"/>
      <p:italic r:id="rId48"/>
      <p:boldItalic r:id="rId49"/>
    </p:embeddedFont>
    <p:embeddedFont>
      <p:font typeface="Roboto Slab Regular"/>
      <p:regular r:id="rId50"/>
      <p:bold r:id="rId51"/>
    </p:embeddedFont>
    <p:embeddedFont>
      <p:font typeface="Open Sans"/>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D2DFFC6-0849-438A-A03C-DBCF4AABD421}">
  <a:tblStyle styleId="{9D2DFFC6-0849-438A-A03C-DBCF4AABD42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42" Type="http://schemas.openxmlformats.org/officeDocument/2006/relationships/font" Target="fonts/Montserrat-regular.fntdata"/><Relationship Id="rId41" Type="http://schemas.openxmlformats.org/officeDocument/2006/relationships/font" Target="fonts/Roboto-boldItalic.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RobotoLight-regular.fntdata"/><Relationship Id="rId45" Type="http://schemas.openxmlformats.org/officeDocument/2006/relationships/font" Target="fonts/Montserra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Light-italic.fntdata"/><Relationship Id="rId47" Type="http://schemas.openxmlformats.org/officeDocument/2006/relationships/font" Target="fonts/RobotoLight-bold.fntdata"/><Relationship Id="rId49" Type="http://schemas.openxmlformats.org/officeDocument/2006/relationships/font" Target="fonts/RobotoLigh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font" Target="fonts/RobotoSlab-bold.fntdata"/><Relationship Id="rId36" Type="http://schemas.openxmlformats.org/officeDocument/2006/relationships/font" Target="fonts/RobotoSlab-regular.fntdata"/><Relationship Id="rId39" Type="http://schemas.openxmlformats.org/officeDocument/2006/relationships/font" Target="fonts/Roboto-bold.fntdata"/><Relationship Id="rId38" Type="http://schemas.openxmlformats.org/officeDocument/2006/relationships/font" Target="fonts/Roboto-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SlabRegular-bold.fntdata"/><Relationship Id="rId50" Type="http://schemas.openxmlformats.org/officeDocument/2006/relationships/font" Target="fonts/RobotoSlabRegular-regular.fntdata"/><Relationship Id="rId53" Type="http://schemas.openxmlformats.org/officeDocument/2006/relationships/font" Target="fonts/OpenSans-bold.fntdata"/><Relationship Id="rId52" Type="http://schemas.openxmlformats.org/officeDocument/2006/relationships/font" Target="fonts/OpenSans-regular.fntdata"/><Relationship Id="rId11" Type="http://schemas.openxmlformats.org/officeDocument/2006/relationships/slide" Target="slides/slide5.xml"/><Relationship Id="rId55" Type="http://schemas.openxmlformats.org/officeDocument/2006/relationships/font" Target="fonts/OpenSans-boldItalic.fntdata"/><Relationship Id="rId10" Type="http://schemas.openxmlformats.org/officeDocument/2006/relationships/slide" Target="slides/slide4.xml"/><Relationship Id="rId54" Type="http://schemas.openxmlformats.org/officeDocument/2006/relationships/font" Target="fonts/OpenSans-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81a44f82ff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81a44f82ff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71f61847a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g71f61847a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i="1" sz="1000">
              <a:latin typeface="Open Sans"/>
              <a:ea typeface="Open Sans"/>
              <a:cs typeface="Open Sans"/>
              <a:sym typeface="Open Sans"/>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81b8fc66d2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81b8fc66d2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81b8fc66d2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81b8fc66d2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81b8fc66d2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81b8fc66d2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81b8fc66d2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81b8fc66d2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81b8fc66d2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81b8fc66d2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81b8fc66d2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81b8fc66d2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81b8fc66d2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81b8fc66d2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g81b8fc66d2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81b8fc66d2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81b8fc66d2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81b8fc66d2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80fc8c6a18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80fc8c6a18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81b8fc66d2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81b8fc66d2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81b8fc66d2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81b8fc66d2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81b8fc66d2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81b8fc66d2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81b8fc66d2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81b8fc66d2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81b8fc66d2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81b8fc66d2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g81b8fc66d2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81b8fc66d2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81b8fc66d2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81b8fc66d2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Google Shape;561;g81b8fc66d2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81b8fc66d2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g80fe56b15d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80fe56b15d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4" name="Shape 574"/>
        <p:cNvGrpSpPr/>
        <p:nvPr/>
      </p:nvGrpSpPr>
      <p:grpSpPr>
        <a:xfrm>
          <a:off x="0" y="0"/>
          <a:ext cx="0" cy="0"/>
          <a:chOff x="0" y="0"/>
          <a:chExt cx="0" cy="0"/>
        </a:xfrm>
      </p:grpSpPr>
      <p:sp>
        <p:nvSpPr>
          <p:cNvPr id="575" name="Google Shape;575;g6ba4455cb7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6ba4455cb7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8113746685_4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8113746685_4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81b8fc66d2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81b8fc66d2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71f61847a8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71f61847a8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71f61847a8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71f61847a8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8113746685_4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8113746685_4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8113746685_4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8113746685_4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81b8fc66d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81b8fc66d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8x8.com" TargetMode="External"/><Relationship Id="rId3" Type="http://schemas.openxmlformats.org/officeDocument/2006/relationships/hyperlink" Target="https://twitter.com/8x8" TargetMode="External"/><Relationship Id="rId4" Type="http://schemas.openxmlformats.org/officeDocument/2006/relationships/hyperlink" Target="http://www.facebook.com/8x8Inc" TargetMode="External"/><Relationship Id="rId5" Type="http://schemas.openxmlformats.org/officeDocument/2006/relationships/hyperlink" Target="http://www.linkedin.com/company/8x8" TargetMode="External"/><Relationship Id="rId6" Type="http://schemas.openxmlformats.org/officeDocument/2006/relationships/hyperlink" Target="http://www.youtube.com/8x8Inc"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1 " showMasterSp="0">
  <p:cSld name="Cover Slide Option 1_1">
    <p:bg>
      <p:bgPr>
        <a:noFill/>
      </p:bgPr>
    </p:bg>
    <p:spTree>
      <p:nvGrpSpPr>
        <p:cNvPr id="16"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8" name="Google Shape;18;p2"/>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19" name="Google Shape;19;p2"/>
          <p:cNvSpPr txBox="1"/>
          <p:nvPr>
            <p:ph idx="1" type="subTitle"/>
          </p:nvPr>
        </p:nvSpPr>
        <p:spPr>
          <a:xfrm>
            <a:off x="457200" y="3063240"/>
            <a:ext cx="7528800" cy="2307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20" name="Google Shape;20;p2"/>
          <p:cNvGrpSpPr/>
          <p:nvPr/>
        </p:nvGrpSpPr>
        <p:grpSpPr>
          <a:xfrm>
            <a:off x="87" y="12"/>
            <a:ext cx="750713" cy="750713"/>
            <a:chOff x="1190625" y="238125"/>
            <a:chExt cx="5238750" cy="5238750"/>
          </a:xfrm>
        </p:grpSpPr>
        <p:sp>
          <p:nvSpPr>
            <p:cNvPr id="21" name="Google Shape;21;p2"/>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 3 columns  - With Graphics">
  <p:cSld name="Text Slide_1_1">
    <p:spTree>
      <p:nvGrpSpPr>
        <p:cNvPr id="75" name="Shape 75"/>
        <p:cNvGrpSpPr/>
        <p:nvPr/>
      </p:nvGrpSpPr>
      <p:grpSpPr>
        <a:xfrm>
          <a:off x="0" y="0"/>
          <a:ext cx="0" cy="0"/>
          <a:chOff x="0" y="0"/>
          <a:chExt cx="0" cy="0"/>
        </a:xfrm>
      </p:grpSpPr>
      <p:sp>
        <p:nvSpPr>
          <p:cNvPr id="76" name="Google Shape;76;p11"/>
          <p:cNvSpPr txBox="1"/>
          <p:nvPr>
            <p:ph idx="1" type="body"/>
          </p:nvPr>
        </p:nvSpPr>
        <p:spPr>
          <a:xfrm>
            <a:off x="457200" y="3496125"/>
            <a:ext cx="22671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
        <p:nvSpPr>
          <p:cNvPr id="77" name="Google Shape;77;p11"/>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78" name="Google Shape;78;p11"/>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79" name="Google Shape;79;p11"/>
          <p:cNvSpPr txBox="1"/>
          <p:nvPr>
            <p:ph idx="3" type="body"/>
          </p:nvPr>
        </p:nvSpPr>
        <p:spPr>
          <a:xfrm>
            <a:off x="3307800" y="3496125"/>
            <a:ext cx="22671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
        <p:nvSpPr>
          <p:cNvPr id="80" name="Google Shape;80;p11"/>
          <p:cNvSpPr txBox="1"/>
          <p:nvPr>
            <p:ph idx="4" type="body"/>
          </p:nvPr>
        </p:nvSpPr>
        <p:spPr>
          <a:xfrm>
            <a:off x="6158400" y="3496125"/>
            <a:ext cx="22671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 2 columns  - With Graphics">
  <p:cSld name="Text Slide_1_1_1">
    <p:spTree>
      <p:nvGrpSpPr>
        <p:cNvPr id="81" name="Shape 81"/>
        <p:cNvGrpSpPr/>
        <p:nvPr/>
      </p:nvGrpSpPr>
      <p:grpSpPr>
        <a:xfrm>
          <a:off x="0" y="0"/>
          <a:ext cx="0" cy="0"/>
          <a:chOff x="0" y="0"/>
          <a:chExt cx="0" cy="0"/>
        </a:xfrm>
      </p:grpSpPr>
      <p:sp>
        <p:nvSpPr>
          <p:cNvPr id="82" name="Google Shape;82;p12"/>
          <p:cNvSpPr txBox="1"/>
          <p:nvPr>
            <p:ph idx="1" type="body"/>
          </p:nvPr>
        </p:nvSpPr>
        <p:spPr>
          <a:xfrm>
            <a:off x="4661700" y="3496125"/>
            <a:ext cx="37638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
        <p:nvSpPr>
          <p:cNvPr id="83" name="Google Shape;83;p12"/>
          <p:cNvSpPr txBox="1"/>
          <p:nvPr>
            <p:ph idx="2" type="body"/>
          </p:nvPr>
        </p:nvSpPr>
        <p:spPr>
          <a:xfrm>
            <a:off x="457200" y="3496125"/>
            <a:ext cx="37638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
        <p:nvSpPr>
          <p:cNvPr id="84" name="Google Shape;84;p12"/>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85" name="Google Shape;85;p12"/>
          <p:cNvSpPr txBox="1"/>
          <p:nvPr>
            <p:ph idx="3"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 Stat">
  <p:cSld name="Text Slide_1_1_1_1">
    <p:spTree>
      <p:nvGrpSpPr>
        <p:cNvPr id="86" name="Shape 86"/>
        <p:cNvGrpSpPr/>
        <p:nvPr/>
      </p:nvGrpSpPr>
      <p:grpSpPr>
        <a:xfrm>
          <a:off x="0" y="0"/>
          <a:ext cx="0" cy="0"/>
          <a:chOff x="0" y="0"/>
          <a:chExt cx="0" cy="0"/>
        </a:xfrm>
      </p:grpSpPr>
      <p:sp>
        <p:nvSpPr>
          <p:cNvPr id="87" name="Google Shape;87;p13"/>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88" name="Google Shape;88;p13"/>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89" name="Google Shape;89;p13"/>
          <p:cNvSpPr txBox="1"/>
          <p:nvPr>
            <p:ph idx="2" type="subTitle"/>
          </p:nvPr>
        </p:nvSpPr>
        <p:spPr>
          <a:xfrm>
            <a:off x="402200" y="1217350"/>
            <a:ext cx="2557800" cy="20601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9600">
                <a:solidFill>
                  <a:srgbClr val="CB2233"/>
                </a:solidFill>
                <a:latin typeface="Roboto Slab Regular"/>
                <a:ea typeface="Roboto Slab Regular"/>
                <a:cs typeface="Roboto Slab Regular"/>
                <a:sym typeface="Roboto Slab Regular"/>
              </a:defRPr>
            </a:lvl1pPr>
            <a:lvl2pPr lvl="1">
              <a:spcBef>
                <a:spcPts val="0"/>
              </a:spcBef>
              <a:spcAft>
                <a:spcPts val="0"/>
              </a:spcAft>
              <a:buNone/>
              <a:defRPr>
                <a:solidFill>
                  <a:srgbClr val="CB2233"/>
                </a:solidFill>
              </a:defRPr>
            </a:lvl2pPr>
            <a:lvl3pPr lvl="2">
              <a:spcBef>
                <a:spcPts val="600"/>
              </a:spcBef>
              <a:spcAft>
                <a:spcPts val="0"/>
              </a:spcAft>
              <a:buNone/>
              <a:defRPr>
                <a:solidFill>
                  <a:srgbClr val="CB2233"/>
                </a:solidFill>
              </a:defRPr>
            </a:lvl3pPr>
            <a:lvl4pPr lvl="3">
              <a:spcBef>
                <a:spcPts val="600"/>
              </a:spcBef>
              <a:spcAft>
                <a:spcPts val="0"/>
              </a:spcAft>
              <a:buNone/>
              <a:defRPr>
                <a:solidFill>
                  <a:srgbClr val="CB2233"/>
                </a:solidFill>
              </a:defRPr>
            </a:lvl4pPr>
            <a:lvl5pPr lvl="4">
              <a:spcBef>
                <a:spcPts val="600"/>
              </a:spcBef>
              <a:spcAft>
                <a:spcPts val="0"/>
              </a:spcAft>
              <a:buNone/>
              <a:defRPr>
                <a:solidFill>
                  <a:srgbClr val="CB2233"/>
                </a:solidFill>
              </a:defRPr>
            </a:lvl5pPr>
            <a:lvl6pPr lvl="5">
              <a:spcBef>
                <a:spcPts val="600"/>
              </a:spcBef>
              <a:spcAft>
                <a:spcPts val="0"/>
              </a:spcAft>
              <a:buNone/>
              <a:defRPr>
                <a:solidFill>
                  <a:srgbClr val="CB2233"/>
                </a:solidFill>
              </a:defRPr>
            </a:lvl6pPr>
            <a:lvl7pPr lvl="6">
              <a:spcBef>
                <a:spcPts val="600"/>
              </a:spcBef>
              <a:spcAft>
                <a:spcPts val="0"/>
              </a:spcAft>
              <a:buNone/>
              <a:defRPr>
                <a:solidFill>
                  <a:srgbClr val="CB2233"/>
                </a:solidFill>
              </a:defRPr>
            </a:lvl7pPr>
            <a:lvl8pPr lvl="7">
              <a:spcBef>
                <a:spcPts val="600"/>
              </a:spcBef>
              <a:spcAft>
                <a:spcPts val="0"/>
              </a:spcAft>
              <a:buNone/>
              <a:defRPr>
                <a:solidFill>
                  <a:srgbClr val="CB2233"/>
                </a:solidFill>
              </a:defRPr>
            </a:lvl8pPr>
            <a:lvl9pPr lvl="8">
              <a:spcBef>
                <a:spcPts val="600"/>
              </a:spcBef>
              <a:spcAft>
                <a:spcPts val="600"/>
              </a:spcAft>
              <a:buNone/>
              <a:defRPr>
                <a:solidFill>
                  <a:srgbClr val="CB2233"/>
                </a:solidFill>
              </a:defRPr>
            </a:lvl9pPr>
          </a:lstStyle>
          <a:p/>
        </p:txBody>
      </p:sp>
      <p:sp>
        <p:nvSpPr>
          <p:cNvPr id="90" name="Google Shape;90;p13"/>
          <p:cNvSpPr txBox="1"/>
          <p:nvPr>
            <p:ph idx="3" type="subTitle"/>
          </p:nvPr>
        </p:nvSpPr>
        <p:spPr>
          <a:xfrm>
            <a:off x="2832775" y="1518100"/>
            <a:ext cx="5429700" cy="914400"/>
          </a:xfrm>
          <a:prstGeom prst="rect">
            <a:avLst/>
          </a:prstGeom>
        </p:spPr>
        <p:txBody>
          <a:bodyPr anchorCtr="0" anchor="t" bIns="0" lIns="0" spcFirstLastPara="1" rIns="0" wrap="square" tIns="0">
            <a:noAutofit/>
          </a:bodyPr>
          <a:lstStyle>
            <a:lvl1pPr lvl="0">
              <a:spcBef>
                <a:spcPts val="0"/>
              </a:spcBef>
              <a:spcAft>
                <a:spcPts val="0"/>
              </a:spcAft>
              <a:buNone/>
              <a:defRPr sz="2400">
                <a:solidFill>
                  <a:srgbClr val="15152F"/>
                </a:solidFill>
                <a:latin typeface="Roboto"/>
                <a:ea typeface="Roboto"/>
                <a:cs typeface="Roboto"/>
                <a:sym typeface="Roboto"/>
              </a:defRPr>
            </a:lvl1pPr>
            <a:lvl2pPr lvl="1">
              <a:spcBef>
                <a:spcPts val="600"/>
              </a:spcBef>
              <a:spcAft>
                <a:spcPts val="0"/>
              </a:spcAft>
              <a:buNone/>
              <a:defRPr/>
            </a:lvl2pPr>
            <a:lvl3pPr lvl="2">
              <a:spcBef>
                <a:spcPts val="600"/>
              </a:spcBef>
              <a:spcAft>
                <a:spcPts val="0"/>
              </a:spcAft>
              <a:buNone/>
              <a:defRPr/>
            </a:lvl3pPr>
            <a:lvl4pPr lvl="3">
              <a:spcBef>
                <a:spcPts val="600"/>
              </a:spcBef>
              <a:spcAft>
                <a:spcPts val="0"/>
              </a:spcAft>
              <a:buNone/>
              <a:defRPr/>
            </a:lvl4pPr>
            <a:lvl5pPr lvl="4">
              <a:spcBef>
                <a:spcPts val="600"/>
              </a:spcBef>
              <a:spcAft>
                <a:spcPts val="0"/>
              </a:spcAft>
              <a:buNone/>
              <a:defRPr/>
            </a:lvl5pPr>
            <a:lvl6pPr lvl="5">
              <a:spcBef>
                <a:spcPts val="600"/>
              </a:spcBef>
              <a:spcAft>
                <a:spcPts val="0"/>
              </a:spcAft>
              <a:buNone/>
              <a:defRPr/>
            </a:lvl6pPr>
            <a:lvl7pPr lvl="6">
              <a:spcBef>
                <a:spcPts val="600"/>
              </a:spcBef>
              <a:spcAft>
                <a:spcPts val="0"/>
              </a:spcAft>
              <a:buNone/>
              <a:defRPr/>
            </a:lvl7pPr>
            <a:lvl8pPr lvl="7">
              <a:spcBef>
                <a:spcPts val="600"/>
              </a:spcBef>
              <a:spcAft>
                <a:spcPts val="0"/>
              </a:spcAft>
              <a:buNone/>
              <a:defRPr/>
            </a:lvl8pPr>
            <a:lvl9pPr lvl="8">
              <a:spcBef>
                <a:spcPts val="600"/>
              </a:spcBef>
              <a:spcAft>
                <a:spcPts val="600"/>
              </a:spcAft>
              <a:buNone/>
              <a:defRPr/>
            </a:lvl9pPr>
          </a:lstStyle>
          <a:p/>
        </p:txBody>
      </p:sp>
      <p:sp>
        <p:nvSpPr>
          <p:cNvPr id="91" name="Google Shape;91;p13"/>
          <p:cNvSpPr txBox="1"/>
          <p:nvPr>
            <p:ph idx="4" type="body"/>
          </p:nvPr>
        </p:nvSpPr>
        <p:spPr>
          <a:xfrm>
            <a:off x="2832775" y="2569473"/>
            <a:ext cx="5429700" cy="1674000"/>
          </a:xfrm>
          <a:prstGeom prst="rect">
            <a:avLst/>
          </a:prstGeom>
        </p:spPr>
        <p:txBody>
          <a:bodyPr anchorCtr="0" anchor="t" bIns="0" lIns="0" spcFirstLastPara="1" rIns="0" wrap="square" tIns="0">
            <a:noAutofit/>
          </a:bodyPr>
          <a:lstStyle>
            <a:lvl1pPr indent="-228600" lvl="0" marL="457200">
              <a:lnSpc>
                <a:spcPct val="115000"/>
              </a:lnSpc>
              <a:spcBef>
                <a:spcPts val="0"/>
              </a:spcBef>
              <a:spcAft>
                <a:spcPts val="0"/>
              </a:spcAft>
              <a:buClr>
                <a:srgbClr val="15152F"/>
              </a:buClr>
              <a:buSzPts val="1200"/>
              <a:buNone/>
              <a:defRPr>
                <a:solidFill>
                  <a:srgbClr val="15152F"/>
                </a:solidFill>
              </a:defRPr>
            </a:lvl1pPr>
            <a:lvl2pPr indent="-304800" lvl="1" marL="914400">
              <a:lnSpc>
                <a:spcPct val="115000"/>
              </a:lnSpc>
              <a:spcBef>
                <a:spcPts val="600"/>
              </a:spcBef>
              <a:spcAft>
                <a:spcPts val="0"/>
              </a:spcAft>
              <a:buClr>
                <a:srgbClr val="15152F"/>
              </a:buClr>
              <a:buSzPts val="1200"/>
              <a:buChar char="■"/>
              <a:defRPr sz="1200">
                <a:solidFill>
                  <a:srgbClr val="15152F"/>
                </a:solidFill>
              </a:defRPr>
            </a:lvl2pPr>
            <a:lvl3pPr indent="-304800" lvl="2" marL="1371600">
              <a:lnSpc>
                <a:spcPct val="115000"/>
              </a:lnSpc>
              <a:spcBef>
                <a:spcPts val="600"/>
              </a:spcBef>
              <a:spcAft>
                <a:spcPts val="0"/>
              </a:spcAft>
              <a:buClr>
                <a:srgbClr val="15152F"/>
              </a:buClr>
              <a:buSzPts val="1200"/>
              <a:buChar char="■"/>
              <a:defRPr sz="1200">
                <a:solidFill>
                  <a:srgbClr val="15152F"/>
                </a:solidFill>
              </a:defRPr>
            </a:lvl3pPr>
            <a:lvl4pPr indent="-304800" lvl="3" marL="1828800">
              <a:lnSpc>
                <a:spcPct val="115000"/>
              </a:lnSpc>
              <a:spcBef>
                <a:spcPts val="600"/>
              </a:spcBef>
              <a:spcAft>
                <a:spcPts val="0"/>
              </a:spcAft>
              <a:buClr>
                <a:srgbClr val="15152F"/>
              </a:buClr>
              <a:buSzPts val="1200"/>
              <a:buChar char="■"/>
              <a:defRPr sz="1200">
                <a:solidFill>
                  <a:srgbClr val="15152F"/>
                </a:solidFill>
              </a:defRPr>
            </a:lvl4pPr>
            <a:lvl5pPr indent="-304800" lvl="4" marL="2286000">
              <a:lnSpc>
                <a:spcPct val="115000"/>
              </a:lnSpc>
              <a:spcBef>
                <a:spcPts val="600"/>
              </a:spcBef>
              <a:spcAft>
                <a:spcPts val="0"/>
              </a:spcAft>
              <a:buClr>
                <a:srgbClr val="15152F"/>
              </a:buClr>
              <a:buSzPts val="1200"/>
              <a:buChar char="■"/>
              <a:defRPr sz="1200">
                <a:solidFill>
                  <a:srgbClr val="15152F"/>
                </a:solidFill>
              </a:defRPr>
            </a:lvl5pPr>
            <a:lvl6pPr indent="-304800" lvl="5" marL="2743200">
              <a:lnSpc>
                <a:spcPct val="115000"/>
              </a:lnSpc>
              <a:spcBef>
                <a:spcPts val="600"/>
              </a:spcBef>
              <a:spcAft>
                <a:spcPts val="0"/>
              </a:spcAft>
              <a:buClr>
                <a:srgbClr val="15152F"/>
              </a:buClr>
              <a:buSzPts val="1200"/>
              <a:buChar char="■"/>
              <a:defRPr sz="1200">
                <a:solidFill>
                  <a:srgbClr val="15152F"/>
                </a:solidFill>
              </a:defRPr>
            </a:lvl6pPr>
            <a:lvl7pPr indent="-304800" lvl="6" marL="3200400">
              <a:lnSpc>
                <a:spcPct val="115000"/>
              </a:lnSpc>
              <a:spcBef>
                <a:spcPts val="600"/>
              </a:spcBef>
              <a:spcAft>
                <a:spcPts val="0"/>
              </a:spcAft>
              <a:buClr>
                <a:srgbClr val="15152F"/>
              </a:buClr>
              <a:buSzPts val="1200"/>
              <a:buChar char="■"/>
              <a:defRPr sz="1200">
                <a:solidFill>
                  <a:srgbClr val="15152F"/>
                </a:solidFill>
              </a:defRPr>
            </a:lvl7pPr>
            <a:lvl8pPr indent="-304800" lvl="7" marL="3657600">
              <a:lnSpc>
                <a:spcPct val="115000"/>
              </a:lnSpc>
              <a:spcBef>
                <a:spcPts val="600"/>
              </a:spcBef>
              <a:spcAft>
                <a:spcPts val="0"/>
              </a:spcAft>
              <a:buClr>
                <a:srgbClr val="15152F"/>
              </a:buClr>
              <a:buSzPts val="1200"/>
              <a:buChar char="■"/>
              <a:defRPr sz="1200">
                <a:solidFill>
                  <a:srgbClr val="15152F"/>
                </a:solidFill>
              </a:defRPr>
            </a:lvl8pPr>
            <a:lvl9pPr indent="-304800" lvl="8" marL="4114800">
              <a:lnSpc>
                <a:spcPct val="115000"/>
              </a:lnSpc>
              <a:spcBef>
                <a:spcPts val="600"/>
              </a:spcBef>
              <a:spcAft>
                <a:spcPts val="600"/>
              </a:spcAft>
              <a:buClr>
                <a:srgbClr val="15152F"/>
              </a:buClr>
              <a:buSzPts val="1200"/>
              <a:buChar char="■"/>
              <a:defRPr sz="1200">
                <a:solidFill>
                  <a:srgbClr val="15152F"/>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 Left Photo">
  <p:cSld name="CUSTOM_2">
    <p:spTree>
      <p:nvGrpSpPr>
        <p:cNvPr id="92" name="Shape 92"/>
        <p:cNvGrpSpPr/>
        <p:nvPr/>
      </p:nvGrpSpPr>
      <p:grpSpPr>
        <a:xfrm>
          <a:off x="0" y="0"/>
          <a:ext cx="0" cy="0"/>
          <a:chOff x="0" y="0"/>
          <a:chExt cx="0" cy="0"/>
        </a:xfrm>
      </p:grpSpPr>
      <p:sp>
        <p:nvSpPr>
          <p:cNvPr id="93" name="Google Shape;93;p14"/>
          <p:cNvSpPr/>
          <p:nvPr/>
        </p:nvSpPr>
        <p:spPr>
          <a:xfrm>
            <a:off x="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txBox="1"/>
          <p:nvPr>
            <p:ph type="title"/>
          </p:nvPr>
        </p:nvSpPr>
        <p:spPr>
          <a:xfrm>
            <a:off x="4879950" y="440175"/>
            <a:ext cx="3963900" cy="459600"/>
          </a:xfrm>
          <a:prstGeom prst="rect">
            <a:avLst/>
          </a:prstGeom>
        </p:spPr>
        <p:txBody>
          <a:bodyPr anchorCtr="0" anchor="t" bIns="0" lIns="0" spcFirstLastPara="1" rIns="0" wrap="square" tIns="0">
            <a:noAutofit/>
          </a:bodyPr>
          <a:lstStyle>
            <a:lvl1pPr lvl="0">
              <a:spcBef>
                <a:spcPts val="0"/>
              </a:spcBef>
              <a:spcAft>
                <a:spcPts val="0"/>
              </a:spcAft>
              <a:buNone/>
              <a:defRPr sz="2200"/>
            </a:lvl1pPr>
            <a:lvl2pPr lvl="1">
              <a:spcBef>
                <a:spcPts val="0"/>
              </a:spcBef>
              <a:spcAft>
                <a:spcPts val="0"/>
              </a:spcAft>
              <a:buNone/>
              <a:defRPr sz="2200"/>
            </a:lvl2pPr>
            <a:lvl3pPr lvl="2">
              <a:spcBef>
                <a:spcPts val="0"/>
              </a:spcBef>
              <a:spcAft>
                <a:spcPts val="0"/>
              </a:spcAft>
              <a:buNone/>
              <a:defRPr sz="2200"/>
            </a:lvl3pPr>
            <a:lvl4pPr lvl="3">
              <a:spcBef>
                <a:spcPts val="0"/>
              </a:spcBef>
              <a:spcAft>
                <a:spcPts val="0"/>
              </a:spcAft>
              <a:buNone/>
              <a:defRPr sz="2200"/>
            </a:lvl4pPr>
            <a:lvl5pPr lvl="4">
              <a:spcBef>
                <a:spcPts val="0"/>
              </a:spcBef>
              <a:spcAft>
                <a:spcPts val="0"/>
              </a:spcAft>
              <a:buNone/>
              <a:defRPr sz="2200"/>
            </a:lvl5pPr>
            <a:lvl6pPr lvl="5">
              <a:spcBef>
                <a:spcPts val="0"/>
              </a:spcBef>
              <a:spcAft>
                <a:spcPts val="0"/>
              </a:spcAft>
              <a:buNone/>
              <a:defRPr sz="2200"/>
            </a:lvl6pPr>
            <a:lvl7pPr lvl="6">
              <a:spcBef>
                <a:spcPts val="0"/>
              </a:spcBef>
              <a:spcAft>
                <a:spcPts val="0"/>
              </a:spcAft>
              <a:buNone/>
              <a:defRPr sz="2200"/>
            </a:lvl7pPr>
            <a:lvl8pPr lvl="7">
              <a:spcBef>
                <a:spcPts val="0"/>
              </a:spcBef>
              <a:spcAft>
                <a:spcPts val="0"/>
              </a:spcAft>
              <a:buNone/>
              <a:defRPr sz="2200"/>
            </a:lvl8pPr>
            <a:lvl9pPr lvl="8">
              <a:spcBef>
                <a:spcPts val="0"/>
              </a:spcBef>
              <a:spcAft>
                <a:spcPts val="0"/>
              </a:spcAft>
              <a:buNone/>
              <a:defRPr sz="2200"/>
            </a:lvl9pPr>
          </a:lstStyle>
          <a:p/>
        </p:txBody>
      </p:sp>
      <p:sp>
        <p:nvSpPr>
          <p:cNvPr id="95" name="Google Shape;95;p14"/>
          <p:cNvSpPr txBox="1"/>
          <p:nvPr>
            <p:ph idx="1" type="body"/>
          </p:nvPr>
        </p:nvSpPr>
        <p:spPr>
          <a:xfrm>
            <a:off x="4879950" y="1058225"/>
            <a:ext cx="3963900" cy="3680100"/>
          </a:xfrm>
          <a:prstGeom prst="rect">
            <a:avLst/>
          </a:prstGeom>
          <a:noFill/>
          <a:ln>
            <a:noFill/>
          </a:ln>
          <a:effectLst>
            <a:outerShdw blurRad="57150" rotWithShape="0" algn="bl" dir="5400000" dist="19050">
              <a:srgbClr val="000000">
                <a:alpha val="0"/>
              </a:srgbClr>
            </a:outerShdw>
            <a:reflection blurRad="0" dir="5400000" dist="38100" endA="0" fadeDir="5400012" kx="0" rotWithShape="0" algn="bl" stPos="0" sy="-100000" ky="0"/>
          </a:effectLst>
        </p:spPr>
        <p:txBody>
          <a:bodyPr anchorCtr="0" anchor="t" bIns="0" lIns="0" spcFirstLastPara="1" rIns="0" wrap="square" tIns="0">
            <a:noAutofit/>
          </a:bodyPr>
          <a:lstStyle>
            <a:lvl1pPr indent="-304800" lvl="0" marL="457200" rtl="0" algn="l">
              <a:lnSpc>
                <a:spcPct val="115000"/>
              </a:lnSpc>
              <a:spcBef>
                <a:spcPts val="0"/>
              </a:spcBef>
              <a:spcAft>
                <a:spcPts val="0"/>
              </a:spcAft>
              <a:buClr>
                <a:srgbClr val="15152F"/>
              </a:buClr>
              <a:buSzPts val="1200"/>
              <a:buChar char="■"/>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grpSp>
        <p:nvGrpSpPr>
          <p:cNvPr id="96" name="Google Shape;96;p14"/>
          <p:cNvGrpSpPr/>
          <p:nvPr/>
        </p:nvGrpSpPr>
        <p:grpSpPr>
          <a:xfrm>
            <a:off x="187035" y="185147"/>
            <a:ext cx="276082" cy="276082"/>
            <a:chOff x="1190625" y="238125"/>
            <a:chExt cx="5238750" cy="5238750"/>
          </a:xfrm>
        </p:grpSpPr>
        <p:sp>
          <p:nvSpPr>
            <p:cNvPr id="97" name="Google Shape;97;p14"/>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p14"/>
          <p:cNvSpPr txBox="1"/>
          <p:nvPr/>
        </p:nvSpPr>
        <p:spPr>
          <a:xfrm>
            <a:off x="457200" y="4673700"/>
            <a:ext cx="3780300" cy="196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solidFill>
                  <a:srgbClr val="CB2233"/>
                </a:solidFill>
                <a:latin typeface="Roboto Slab Regular"/>
                <a:ea typeface="Roboto Slab Regular"/>
                <a:cs typeface="Roboto Slab Regular"/>
                <a:sym typeface="Roboto Slab Regular"/>
              </a:rPr>
              <a:t>8</a:t>
            </a:r>
            <a:r>
              <a:rPr lang="en" sz="1000">
                <a:solidFill>
                  <a:srgbClr val="CB2233"/>
                </a:solidFill>
                <a:latin typeface="Roboto"/>
                <a:ea typeface="Roboto"/>
                <a:cs typeface="Roboto"/>
                <a:sym typeface="Roboto"/>
              </a:rPr>
              <a:t>x</a:t>
            </a:r>
            <a:r>
              <a:rPr lang="en" sz="1000">
                <a:solidFill>
                  <a:srgbClr val="CB2233"/>
                </a:solidFill>
                <a:latin typeface="Roboto Slab Regular"/>
                <a:ea typeface="Roboto Slab Regular"/>
                <a:cs typeface="Roboto Slab Regular"/>
                <a:sym typeface="Roboto Slab Regular"/>
              </a:rPr>
              <a:t>8</a:t>
            </a:r>
            <a:r>
              <a:rPr lang="en" sz="1000">
                <a:latin typeface="Roboto Light"/>
                <a:ea typeface="Roboto Light"/>
                <a:cs typeface="Roboto Light"/>
                <a:sym typeface="Roboto Light"/>
              </a:rPr>
              <a:t> </a:t>
            </a:r>
            <a:r>
              <a:rPr lang="en" sz="1000">
                <a:solidFill>
                  <a:srgbClr val="15152F"/>
                </a:solidFill>
                <a:latin typeface="Roboto Light"/>
                <a:ea typeface="Roboto Light"/>
                <a:cs typeface="Roboto Light"/>
                <a:sym typeface="Roboto Light"/>
              </a:rPr>
              <a:t>Corporate Presentation Template</a:t>
            </a:r>
            <a:r>
              <a:rPr lang="en" sz="1000">
                <a:latin typeface="Roboto Light"/>
                <a:ea typeface="Roboto Light"/>
                <a:cs typeface="Roboto Light"/>
                <a:sym typeface="Roboto Light"/>
              </a:rPr>
              <a:t> </a:t>
            </a:r>
            <a:r>
              <a:rPr lang="en" sz="1000">
                <a:solidFill>
                  <a:srgbClr val="76787B"/>
                </a:solidFill>
                <a:latin typeface="Roboto Light"/>
                <a:ea typeface="Roboto Light"/>
                <a:cs typeface="Roboto Light"/>
                <a:sym typeface="Roboto Light"/>
              </a:rPr>
              <a:t>27 February 2020</a:t>
            </a:r>
            <a:endParaRPr sz="1000">
              <a:solidFill>
                <a:srgbClr val="76787B"/>
              </a:solidFill>
              <a:latin typeface="Roboto Light"/>
              <a:ea typeface="Roboto Light"/>
              <a:cs typeface="Roboto Light"/>
              <a:sym typeface="Roboto Light"/>
            </a:endParaRPr>
          </a:p>
        </p:txBody>
      </p:sp>
      <p:sp>
        <p:nvSpPr>
          <p:cNvPr id="102" name="Google Shape;102;p14"/>
          <p:cNvSpPr txBox="1"/>
          <p:nvPr>
            <p:ph idx="2" type="body"/>
          </p:nvPr>
        </p:nvSpPr>
        <p:spPr>
          <a:xfrm>
            <a:off x="4879950" y="4480550"/>
            <a:ext cx="38067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 Right Photo">
  <p:cSld name="CUSTOM_2_1">
    <p:spTree>
      <p:nvGrpSpPr>
        <p:cNvPr id="103" name="Shape 103"/>
        <p:cNvGrpSpPr/>
        <p:nvPr/>
      </p:nvGrpSpPr>
      <p:grpSpPr>
        <a:xfrm>
          <a:off x="0" y="0"/>
          <a:ext cx="0" cy="0"/>
          <a:chOff x="0" y="0"/>
          <a:chExt cx="0" cy="0"/>
        </a:xfrm>
      </p:grpSpPr>
      <p:sp>
        <p:nvSpPr>
          <p:cNvPr id="104" name="Google Shape;104;p15"/>
          <p:cNvSpPr/>
          <p:nvPr/>
        </p:nvSpPr>
        <p:spPr>
          <a:xfrm>
            <a:off x="457590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txBox="1"/>
          <p:nvPr>
            <p:ph type="title"/>
          </p:nvPr>
        </p:nvSpPr>
        <p:spPr>
          <a:xfrm>
            <a:off x="457200" y="704100"/>
            <a:ext cx="4027800" cy="693600"/>
          </a:xfrm>
          <a:prstGeom prst="rect">
            <a:avLst/>
          </a:prstGeom>
        </p:spPr>
        <p:txBody>
          <a:bodyPr anchorCtr="0" anchor="t" bIns="0" lIns="0" spcFirstLastPara="1" rIns="0" wrap="square" tIns="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106" name="Google Shape;106;p15"/>
          <p:cNvSpPr txBox="1"/>
          <p:nvPr>
            <p:ph idx="1" type="body"/>
          </p:nvPr>
        </p:nvSpPr>
        <p:spPr>
          <a:xfrm>
            <a:off x="457200" y="1397835"/>
            <a:ext cx="3520500" cy="26028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Clr>
                <a:srgbClr val="15152F"/>
              </a:buClr>
              <a:buSzPts val="1200"/>
              <a:buChar char="■"/>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107" name="Google Shape;107;p15"/>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108" name="Shape 108"/>
        <p:cNvGrpSpPr/>
        <p:nvPr/>
      </p:nvGrpSpPr>
      <p:grpSpPr>
        <a:xfrm>
          <a:off x="0" y="0"/>
          <a:ext cx="0" cy="0"/>
          <a:chOff x="0" y="0"/>
          <a:chExt cx="0" cy="0"/>
        </a:xfrm>
      </p:grpSpPr>
      <p:sp>
        <p:nvSpPr>
          <p:cNvPr id="109" name="Google Shape;109;p16"/>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3"/>
              </a:buClr>
              <a:buSzPts val="2200"/>
              <a:buNone/>
              <a:defRPr sz="2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0" name="Google Shape;110;p16"/>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fo Slide 1_ Photo on the Right Side">
  <p:cSld name="CUSTOM">
    <p:spTree>
      <p:nvGrpSpPr>
        <p:cNvPr id="111" name="Shape 111"/>
        <p:cNvGrpSpPr/>
        <p:nvPr/>
      </p:nvGrpSpPr>
      <p:grpSpPr>
        <a:xfrm>
          <a:off x="0" y="0"/>
          <a:ext cx="0" cy="0"/>
          <a:chOff x="0" y="0"/>
          <a:chExt cx="0" cy="0"/>
        </a:xfrm>
      </p:grpSpPr>
      <p:sp>
        <p:nvSpPr>
          <p:cNvPr id="112" name="Google Shape;112;p17"/>
          <p:cNvSpPr/>
          <p:nvPr/>
        </p:nvSpPr>
        <p:spPr>
          <a:xfrm>
            <a:off x="457200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txBox="1"/>
          <p:nvPr>
            <p:ph type="title"/>
          </p:nvPr>
        </p:nvSpPr>
        <p:spPr>
          <a:xfrm>
            <a:off x="457200" y="850400"/>
            <a:ext cx="3783300" cy="459600"/>
          </a:xfrm>
          <a:prstGeom prst="rect">
            <a:avLst/>
          </a:prstGeom>
        </p:spPr>
        <p:txBody>
          <a:bodyPr anchorCtr="0" anchor="t" bIns="0" lIns="0" spcFirstLastPara="1" rIns="0" wrap="square" tIns="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14" name="Google Shape;114;p17"/>
          <p:cNvSpPr txBox="1"/>
          <p:nvPr>
            <p:ph idx="1" type="body"/>
          </p:nvPr>
        </p:nvSpPr>
        <p:spPr>
          <a:xfrm>
            <a:off x="457200" y="1571375"/>
            <a:ext cx="3783300" cy="2913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1400"/>
              <a:buFont typeface="Roboto Light"/>
              <a:buNone/>
              <a:defRPr i="0" sz="1400" u="none" cap="none" strike="noStrike">
                <a:solidFill>
                  <a:srgbClr val="15152F"/>
                </a:solidFill>
                <a:latin typeface="Roboto Light"/>
                <a:ea typeface="Roboto Light"/>
                <a:cs typeface="Roboto Light"/>
                <a:sym typeface="Roboto Light"/>
              </a:defRPr>
            </a:lvl1pPr>
            <a:lvl2pPr indent="-317500" lvl="1" marL="9144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2pPr>
            <a:lvl3pPr indent="-317500" lvl="2" marL="13716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3pPr>
            <a:lvl4pPr indent="-317500" lvl="3" marL="18288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4pPr>
            <a:lvl5pPr indent="-317500" lvl="4" marL="22860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5pPr>
            <a:lvl6pPr indent="-317500" lvl="5" marL="27432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6pPr>
            <a:lvl7pPr indent="-317500" lvl="6" marL="32004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7pPr>
            <a:lvl8pPr indent="-317500" lvl="7" marL="36576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8pPr>
            <a:lvl9pPr indent="-317500" lvl="8" marL="4114800" marR="0" rtl="0" algn="l">
              <a:lnSpc>
                <a:spcPct val="115000"/>
              </a:lnSpc>
              <a:spcBef>
                <a:spcPts val="900"/>
              </a:spcBef>
              <a:spcAft>
                <a:spcPts val="90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9pPr>
          </a:lstStyle>
          <a:p/>
        </p:txBody>
      </p:sp>
      <p:sp>
        <p:nvSpPr>
          <p:cNvPr id="115" name="Google Shape;115;p17"/>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116" name="Google Shape;116;p17"/>
          <p:cNvSpPr txBox="1"/>
          <p:nvPr>
            <p:ph idx="2" type="body"/>
          </p:nvPr>
        </p:nvSpPr>
        <p:spPr>
          <a:xfrm>
            <a:off x="457200" y="4480550"/>
            <a:ext cx="37833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se Study">
  <p:cSld name="CUSTOM_3">
    <p:spTree>
      <p:nvGrpSpPr>
        <p:cNvPr id="117" name="Shape 117"/>
        <p:cNvGrpSpPr/>
        <p:nvPr/>
      </p:nvGrpSpPr>
      <p:grpSpPr>
        <a:xfrm>
          <a:off x="0" y="0"/>
          <a:ext cx="0" cy="0"/>
          <a:chOff x="0" y="0"/>
          <a:chExt cx="0" cy="0"/>
        </a:xfrm>
      </p:grpSpPr>
      <p:sp>
        <p:nvSpPr>
          <p:cNvPr id="118" name="Google Shape;118;p18"/>
          <p:cNvSpPr txBox="1"/>
          <p:nvPr>
            <p:ph type="title"/>
          </p:nvPr>
        </p:nvSpPr>
        <p:spPr>
          <a:xfrm>
            <a:off x="1554480" y="704100"/>
            <a:ext cx="4800600" cy="730500"/>
          </a:xfrm>
          <a:prstGeom prst="rect">
            <a:avLst/>
          </a:prstGeom>
        </p:spPr>
        <p:txBody>
          <a:bodyPr anchorCtr="0" anchor="t" bIns="0" lIns="0" spcFirstLastPara="1" rIns="0" wrap="square" tIns="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19" name="Google Shape;119;p18"/>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20" name="Google Shape;120;p18"/>
          <p:cNvSpPr txBox="1"/>
          <p:nvPr>
            <p:ph idx="2" type="body"/>
          </p:nvPr>
        </p:nvSpPr>
        <p:spPr>
          <a:xfrm>
            <a:off x="1555700" y="1590147"/>
            <a:ext cx="4800600" cy="981600"/>
          </a:xfrm>
          <a:prstGeom prst="rect">
            <a:avLst/>
          </a:prstGeom>
        </p:spPr>
        <p:txBody>
          <a:bodyPr anchorCtr="0" anchor="t" bIns="0" lIns="0" spcFirstLastPara="1" rIns="0" wrap="square" tIns="0">
            <a:noAutofit/>
          </a:bodyPr>
          <a:lstStyle>
            <a:lvl1pPr indent="-228600" lvl="0" marL="457200">
              <a:lnSpc>
                <a:spcPct val="100000"/>
              </a:lnSpc>
              <a:spcBef>
                <a:spcPts val="0"/>
              </a:spcBef>
              <a:spcAft>
                <a:spcPts val="0"/>
              </a:spcAft>
              <a:buSzPts val="1100"/>
              <a:buNone/>
              <a:defRPr sz="1100"/>
            </a:lvl1pPr>
            <a:lvl2pPr indent="-298450" lvl="1" marL="914400">
              <a:lnSpc>
                <a:spcPct val="100000"/>
              </a:lnSpc>
              <a:spcBef>
                <a:spcPts val="400"/>
              </a:spcBef>
              <a:spcAft>
                <a:spcPts val="0"/>
              </a:spcAft>
              <a:buSzPts val="1100"/>
              <a:buChar char="■"/>
              <a:defRPr sz="1100"/>
            </a:lvl2pPr>
            <a:lvl3pPr indent="-298450" lvl="2" marL="1371600">
              <a:lnSpc>
                <a:spcPct val="100000"/>
              </a:lnSpc>
              <a:spcBef>
                <a:spcPts val="400"/>
              </a:spcBef>
              <a:spcAft>
                <a:spcPts val="0"/>
              </a:spcAft>
              <a:buSzPts val="1100"/>
              <a:buChar char="■"/>
              <a:defRPr sz="1100"/>
            </a:lvl3pPr>
            <a:lvl4pPr indent="-298450" lvl="3" marL="1828800">
              <a:lnSpc>
                <a:spcPct val="100000"/>
              </a:lnSpc>
              <a:spcBef>
                <a:spcPts val="400"/>
              </a:spcBef>
              <a:spcAft>
                <a:spcPts val="0"/>
              </a:spcAft>
              <a:buSzPts val="1100"/>
              <a:buChar char="■"/>
              <a:defRPr sz="1100"/>
            </a:lvl4pPr>
            <a:lvl5pPr indent="-298450" lvl="4" marL="2286000">
              <a:lnSpc>
                <a:spcPct val="100000"/>
              </a:lnSpc>
              <a:spcBef>
                <a:spcPts val="400"/>
              </a:spcBef>
              <a:spcAft>
                <a:spcPts val="0"/>
              </a:spcAft>
              <a:buSzPts val="1100"/>
              <a:buChar char="■"/>
              <a:defRPr sz="1100"/>
            </a:lvl5pPr>
            <a:lvl6pPr indent="-298450" lvl="5" marL="2743200">
              <a:lnSpc>
                <a:spcPct val="100000"/>
              </a:lnSpc>
              <a:spcBef>
                <a:spcPts val="400"/>
              </a:spcBef>
              <a:spcAft>
                <a:spcPts val="0"/>
              </a:spcAft>
              <a:buSzPts val="1100"/>
              <a:buChar char="■"/>
              <a:defRPr sz="1100"/>
            </a:lvl6pPr>
            <a:lvl7pPr indent="-298450" lvl="6" marL="3200400">
              <a:lnSpc>
                <a:spcPct val="100000"/>
              </a:lnSpc>
              <a:spcBef>
                <a:spcPts val="400"/>
              </a:spcBef>
              <a:spcAft>
                <a:spcPts val="0"/>
              </a:spcAft>
              <a:buSzPts val="1100"/>
              <a:buChar char="■"/>
              <a:defRPr sz="1100"/>
            </a:lvl7pPr>
            <a:lvl8pPr indent="-298450" lvl="7" marL="3657600">
              <a:lnSpc>
                <a:spcPct val="100000"/>
              </a:lnSpc>
              <a:spcBef>
                <a:spcPts val="400"/>
              </a:spcBef>
              <a:spcAft>
                <a:spcPts val="0"/>
              </a:spcAft>
              <a:buSzPts val="1100"/>
              <a:buChar char="■"/>
              <a:defRPr sz="1100"/>
            </a:lvl8pPr>
            <a:lvl9pPr indent="-298450" lvl="8" marL="4114800">
              <a:lnSpc>
                <a:spcPct val="100000"/>
              </a:lnSpc>
              <a:spcBef>
                <a:spcPts val="400"/>
              </a:spcBef>
              <a:spcAft>
                <a:spcPts val="400"/>
              </a:spcAft>
              <a:buSzPts val="1100"/>
              <a:buChar char="■"/>
              <a:defRPr sz="1100"/>
            </a:lvl9pPr>
          </a:lstStyle>
          <a:p/>
        </p:txBody>
      </p:sp>
      <p:sp>
        <p:nvSpPr>
          <p:cNvPr id="121" name="Google Shape;121;p18"/>
          <p:cNvSpPr txBox="1"/>
          <p:nvPr>
            <p:ph idx="3" type="subTitle"/>
          </p:nvPr>
        </p:nvSpPr>
        <p:spPr>
          <a:xfrm>
            <a:off x="457200" y="1590147"/>
            <a:ext cx="968100" cy="639600"/>
          </a:xfrm>
          <a:prstGeom prst="rect">
            <a:avLst/>
          </a:prstGeom>
        </p:spPr>
        <p:txBody>
          <a:bodyPr anchorCtr="0" anchor="t" bIns="0" lIns="0" spcFirstLastPara="1" rIns="0" wrap="square" tIns="0">
            <a:noAutofit/>
          </a:bodyPr>
          <a:lstStyle>
            <a:lvl1pPr lvl="0">
              <a:spcBef>
                <a:spcPts val="0"/>
              </a:spcBef>
              <a:spcAft>
                <a:spcPts val="0"/>
              </a:spcAft>
              <a:buNone/>
              <a:defRPr sz="1400">
                <a:latin typeface="Roboto Slab Regular"/>
                <a:ea typeface="Roboto Slab Regular"/>
                <a:cs typeface="Roboto Slab Regular"/>
                <a:sym typeface="Roboto Slab Regular"/>
              </a:defRPr>
            </a:lvl1pPr>
            <a:lvl2pPr lvl="1">
              <a:spcBef>
                <a:spcPts val="600"/>
              </a:spcBef>
              <a:spcAft>
                <a:spcPts val="0"/>
              </a:spcAft>
              <a:buNone/>
              <a:defRPr sz="1400">
                <a:latin typeface="Roboto Slab Regular"/>
                <a:ea typeface="Roboto Slab Regular"/>
                <a:cs typeface="Roboto Slab Regular"/>
                <a:sym typeface="Roboto Slab Regular"/>
              </a:defRPr>
            </a:lvl2pPr>
            <a:lvl3pPr lvl="2">
              <a:spcBef>
                <a:spcPts val="600"/>
              </a:spcBef>
              <a:spcAft>
                <a:spcPts val="0"/>
              </a:spcAft>
              <a:buNone/>
              <a:defRPr sz="1400">
                <a:latin typeface="Roboto Slab Regular"/>
                <a:ea typeface="Roboto Slab Regular"/>
                <a:cs typeface="Roboto Slab Regular"/>
                <a:sym typeface="Roboto Slab Regular"/>
              </a:defRPr>
            </a:lvl3pPr>
            <a:lvl4pPr lvl="3">
              <a:spcBef>
                <a:spcPts val="600"/>
              </a:spcBef>
              <a:spcAft>
                <a:spcPts val="0"/>
              </a:spcAft>
              <a:buNone/>
              <a:defRPr sz="1400">
                <a:latin typeface="Roboto Slab Regular"/>
                <a:ea typeface="Roboto Slab Regular"/>
                <a:cs typeface="Roboto Slab Regular"/>
                <a:sym typeface="Roboto Slab Regular"/>
              </a:defRPr>
            </a:lvl4pPr>
            <a:lvl5pPr lvl="4">
              <a:spcBef>
                <a:spcPts val="600"/>
              </a:spcBef>
              <a:spcAft>
                <a:spcPts val="0"/>
              </a:spcAft>
              <a:buNone/>
              <a:defRPr sz="1400">
                <a:latin typeface="Roboto Slab Regular"/>
                <a:ea typeface="Roboto Slab Regular"/>
                <a:cs typeface="Roboto Slab Regular"/>
                <a:sym typeface="Roboto Slab Regular"/>
              </a:defRPr>
            </a:lvl5pPr>
            <a:lvl6pPr lvl="5">
              <a:spcBef>
                <a:spcPts val="600"/>
              </a:spcBef>
              <a:spcAft>
                <a:spcPts val="0"/>
              </a:spcAft>
              <a:buNone/>
              <a:defRPr sz="1400">
                <a:latin typeface="Roboto Slab Regular"/>
                <a:ea typeface="Roboto Slab Regular"/>
                <a:cs typeface="Roboto Slab Regular"/>
                <a:sym typeface="Roboto Slab Regular"/>
              </a:defRPr>
            </a:lvl6pPr>
            <a:lvl7pPr lvl="6">
              <a:spcBef>
                <a:spcPts val="600"/>
              </a:spcBef>
              <a:spcAft>
                <a:spcPts val="0"/>
              </a:spcAft>
              <a:buNone/>
              <a:defRPr sz="1400">
                <a:latin typeface="Roboto Slab Regular"/>
                <a:ea typeface="Roboto Slab Regular"/>
                <a:cs typeface="Roboto Slab Regular"/>
                <a:sym typeface="Roboto Slab Regular"/>
              </a:defRPr>
            </a:lvl7pPr>
            <a:lvl8pPr lvl="7">
              <a:spcBef>
                <a:spcPts val="600"/>
              </a:spcBef>
              <a:spcAft>
                <a:spcPts val="0"/>
              </a:spcAft>
              <a:buNone/>
              <a:defRPr sz="1400">
                <a:latin typeface="Roboto Slab Regular"/>
                <a:ea typeface="Roboto Slab Regular"/>
                <a:cs typeface="Roboto Slab Regular"/>
                <a:sym typeface="Roboto Slab Regular"/>
              </a:defRPr>
            </a:lvl8pPr>
            <a:lvl9pPr lvl="8">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22" name="Google Shape;122;p18"/>
          <p:cNvSpPr txBox="1"/>
          <p:nvPr>
            <p:ph idx="4" type="body"/>
          </p:nvPr>
        </p:nvSpPr>
        <p:spPr>
          <a:xfrm>
            <a:off x="1555700" y="2596896"/>
            <a:ext cx="4800600" cy="9816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
        <p:nvSpPr>
          <p:cNvPr id="123" name="Google Shape;123;p18"/>
          <p:cNvSpPr txBox="1"/>
          <p:nvPr>
            <p:ph idx="5" type="subTitle"/>
          </p:nvPr>
        </p:nvSpPr>
        <p:spPr>
          <a:xfrm>
            <a:off x="457200" y="2596896"/>
            <a:ext cx="968100" cy="639600"/>
          </a:xfrm>
          <a:prstGeom prst="rect">
            <a:avLst/>
          </a:prstGeom>
        </p:spPr>
        <p:txBody>
          <a:bodyPr anchorCtr="0" anchor="t" bIns="0" lIns="0" spcFirstLastPara="1" rIns="0" wrap="square" tIns="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600"/>
              </a:spcBef>
              <a:spcAft>
                <a:spcPts val="0"/>
              </a:spcAft>
              <a:buNone/>
              <a:defRPr sz="1400">
                <a:latin typeface="Roboto Slab Regular"/>
                <a:ea typeface="Roboto Slab Regular"/>
                <a:cs typeface="Roboto Slab Regular"/>
                <a:sym typeface="Roboto Slab Regular"/>
              </a:defRPr>
            </a:lvl2pPr>
            <a:lvl3pPr lvl="2" rtl="0">
              <a:spcBef>
                <a:spcPts val="600"/>
              </a:spcBef>
              <a:spcAft>
                <a:spcPts val="0"/>
              </a:spcAft>
              <a:buNone/>
              <a:defRPr sz="1400">
                <a:latin typeface="Roboto Slab Regular"/>
                <a:ea typeface="Roboto Slab Regular"/>
                <a:cs typeface="Roboto Slab Regular"/>
                <a:sym typeface="Roboto Slab Regular"/>
              </a:defRPr>
            </a:lvl3pPr>
            <a:lvl4pPr lvl="3" rtl="0">
              <a:spcBef>
                <a:spcPts val="600"/>
              </a:spcBef>
              <a:spcAft>
                <a:spcPts val="0"/>
              </a:spcAft>
              <a:buNone/>
              <a:defRPr sz="1400">
                <a:latin typeface="Roboto Slab Regular"/>
                <a:ea typeface="Roboto Slab Regular"/>
                <a:cs typeface="Roboto Slab Regular"/>
                <a:sym typeface="Roboto Slab Regular"/>
              </a:defRPr>
            </a:lvl4pPr>
            <a:lvl5pPr lvl="4" rtl="0">
              <a:spcBef>
                <a:spcPts val="600"/>
              </a:spcBef>
              <a:spcAft>
                <a:spcPts val="0"/>
              </a:spcAft>
              <a:buNone/>
              <a:defRPr sz="1400">
                <a:latin typeface="Roboto Slab Regular"/>
                <a:ea typeface="Roboto Slab Regular"/>
                <a:cs typeface="Roboto Slab Regular"/>
                <a:sym typeface="Roboto Slab Regular"/>
              </a:defRPr>
            </a:lvl5pPr>
            <a:lvl6pPr lvl="5" rtl="0">
              <a:spcBef>
                <a:spcPts val="600"/>
              </a:spcBef>
              <a:spcAft>
                <a:spcPts val="0"/>
              </a:spcAft>
              <a:buNone/>
              <a:defRPr sz="1400">
                <a:latin typeface="Roboto Slab Regular"/>
                <a:ea typeface="Roboto Slab Regular"/>
                <a:cs typeface="Roboto Slab Regular"/>
                <a:sym typeface="Roboto Slab Regular"/>
              </a:defRPr>
            </a:lvl6pPr>
            <a:lvl7pPr lvl="6" rtl="0">
              <a:spcBef>
                <a:spcPts val="600"/>
              </a:spcBef>
              <a:spcAft>
                <a:spcPts val="0"/>
              </a:spcAft>
              <a:buNone/>
              <a:defRPr sz="1400">
                <a:latin typeface="Roboto Slab Regular"/>
                <a:ea typeface="Roboto Slab Regular"/>
                <a:cs typeface="Roboto Slab Regular"/>
                <a:sym typeface="Roboto Slab Regular"/>
              </a:defRPr>
            </a:lvl7pPr>
            <a:lvl8pPr lvl="7" rtl="0">
              <a:spcBef>
                <a:spcPts val="600"/>
              </a:spcBef>
              <a:spcAft>
                <a:spcPts val="0"/>
              </a:spcAft>
              <a:buNone/>
              <a:defRPr sz="1400">
                <a:latin typeface="Roboto Slab Regular"/>
                <a:ea typeface="Roboto Slab Regular"/>
                <a:cs typeface="Roboto Slab Regular"/>
                <a:sym typeface="Roboto Slab Regular"/>
              </a:defRPr>
            </a:lvl8pPr>
            <a:lvl9pPr lvl="8" rtl="0">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24" name="Google Shape;124;p18"/>
          <p:cNvSpPr txBox="1"/>
          <p:nvPr>
            <p:ph idx="6" type="body"/>
          </p:nvPr>
        </p:nvSpPr>
        <p:spPr>
          <a:xfrm>
            <a:off x="1555700" y="3608872"/>
            <a:ext cx="4800600" cy="9816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
        <p:nvSpPr>
          <p:cNvPr id="125" name="Google Shape;125;p18"/>
          <p:cNvSpPr txBox="1"/>
          <p:nvPr>
            <p:ph idx="7" type="subTitle"/>
          </p:nvPr>
        </p:nvSpPr>
        <p:spPr>
          <a:xfrm>
            <a:off x="457200" y="3608872"/>
            <a:ext cx="968100" cy="639600"/>
          </a:xfrm>
          <a:prstGeom prst="rect">
            <a:avLst/>
          </a:prstGeom>
        </p:spPr>
        <p:txBody>
          <a:bodyPr anchorCtr="0" anchor="t" bIns="0" lIns="0" spcFirstLastPara="1" rIns="0" wrap="square" tIns="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600"/>
              </a:spcBef>
              <a:spcAft>
                <a:spcPts val="0"/>
              </a:spcAft>
              <a:buNone/>
              <a:defRPr sz="1400">
                <a:latin typeface="Roboto Slab Regular"/>
                <a:ea typeface="Roboto Slab Regular"/>
                <a:cs typeface="Roboto Slab Regular"/>
                <a:sym typeface="Roboto Slab Regular"/>
              </a:defRPr>
            </a:lvl2pPr>
            <a:lvl3pPr lvl="2" rtl="0">
              <a:spcBef>
                <a:spcPts val="600"/>
              </a:spcBef>
              <a:spcAft>
                <a:spcPts val="0"/>
              </a:spcAft>
              <a:buNone/>
              <a:defRPr sz="1400">
                <a:latin typeface="Roboto Slab Regular"/>
                <a:ea typeface="Roboto Slab Regular"/>
                <a:cs typeface="Roboto Slab Regular"/>
                <a:sym typeface="Roboto Slab Regular"/>
              </a:defRPr>
            </a:lvl3pPr>
            <a:lvl4pPr lvl="3" rtl="0">
              <a:spcBef>
                <a:spcPts val="600"/>
              </a:spcBef>
              <a:spcAft>
                <a:spcPts val="0"/>
              </a:spcAft>
              <a:buNone/>
              <a:defRPr sz="1400">
                <a:latin typeface="Roboto Slab Regular"/>
                <a:ea typeface="Roboto Slab Regular"/>
                <a:cs typeface="Roboto Slab Regular"/>
                <a:sym typeface="Roboto Slab Regular"/>
              </a:defRPr>
            </a:lvl4pPr>
            <a:lvl5pPr lvl="4" rtl="0">
              <a:spcBef>
                <a:spcPts val="600"/>
              </a:spcBef>
              <a:spcAft>
                <a:spcPts val="0"/>
              </a:spcAft>
              <a:buNone/>
              <a:defRPr sz="1400">
                <a:latin typeface="Roboto Slab Regular"/>
                <a:ea typeface="Roboto Slab Regular"/>
                <a:cs typeface="Roboto Slab Regular"/>
                <a:sym typeface="Roboto Slab Regular"/>
              </a:defRPr>
            </a:lvl5pPr>
            <a:lvl6pPr lvl="5" rtl="0">
              <a:spcBef>
                <a:spcPts val="600"/>
              </a:spcBef>
              <a:spcAft>
                <a:spcPts val="0"/>
              </a:spcAft>
              <a:buNone/>
              <a:defRPr sz="1400">
                <a:latin typeface="Roboto Slab Regular"/>
                <a:ea typeface="Roboto Slab Regular"/>
                <a:cs typeface="Roboto Slab Regular"/>
                <a:sym typeface="Roboto Slab Regular"/>
              </a:defRPr>
            </a:lvl6pPr>
            <a:lvl7pPr lvl="6" rtl="0">
              <a:spcBef>
                <a:spcPts val="600"/>
              </a:spcBef>
              <a:spcAft>
                <a:spcPts val="0"/>
              </a:spcAft>
              <a:buNone/>
              <a:defRPr sz="1400">
                <a:latin typeface="Roboto Slab Regular"/>
                <a:ea typeface="Roboto Slab Regular"/>
                <a:cs typeface="Roboto Slab Regular"/>
                <a:sym typeface="Roboto Slab Regular"/>
              </a:defRPr>
            </a:lvl7pPr>
            <a:lvl8pPr lvl="7" rtl="0">
              <a:spcBef>
                <a:spcPts val="600"/>
              </a:spcBef>
              <a:spcAft>
                <a:spcPts val="0"/>
              </a:spcAft>
              <a:buNone/>
              <a:defRPr sz="1400">
                <a:latin typeface="Roboto Slab Regular"/>
                <a:ea typeface="Roboto Slab Regular"/>
                <a:cs typeface="Roboto Slab Regular"/>
                <a:sym typeface="Roboto Slab Regular"/>
              </a:defRPr>
            </a:lvl8pPr>
            <a:lvl9pPr lvl="8" rtl="0">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26" name="Google Shape;126;p18"/>
          <p:cNvSpPr txBox="1"/>
          <p:nvPr>
            <p:ph idx="8" type="subTitle"/>
          </p:nvPr>
        </p:nvSpPr>
        <p:spPr>
          <a:xfrm>
            <a:off x="6568475" y="1543275"/>
            <a:ext cx="2178000" cy="1668000"/>
          </a:xfrm>
          <a:prstGeom prst="rect">
            <a:avLst/>
          </a:prstGeom>
        </p:spPr>
        <p:txBody>
          <a:bodyPr anchorCtr="0" anchor="t" bIns="0" lIns="0" spcFirstLastPara="1" rIns="0" wrap="square" tIns="0">
            <a:noAutofit/>
          </a:bodyPr>
          <a:lstStyle>
            <a:lvl1pPr lvl="0" algn="r">
              <a:lnSpc>
                <a:spcPct val="150000"/>
              </a:lnSpc>
              <a:spcBef>
                <a:spcPts val="0"/>
              </a:spcBef>
              <a:spcAft>
                <a:spcPts val="0"/>
              </a:spcAft>
              <a:buNone/>
              <a:defRPr i="1" sz="1300"/>
            </a:lvl1pPr>
            <a:lvl2pPr lvl="1">
              <a:lnSpc>
                <a:spcPct val="150000"/>
              </a:lnSpc>
              <a:spcBef>
                <a:spcPts val="600"/>
              </a:spcBef>
              <a:spcAft>
                <a:spcPts val="0"/>
              </a:spcAft>
              <a:buNone/>
              <a:defRPr sz="1300"/>
            </a:lvl2pPr>
            <a:lvl3pPr lvl="2">
              <a:lnSpc>
                <a:spcPct val="150000"/>
              </a:lnSpc>
              <a:spcBef>
                <a:spcPts val="600"/>
              </a:spcBef>
              <a:spcAft>
                <a:spcPts val="0"/>
              </a:spcAft>
              <a:buNone/>
              <a:defRPr sz="1300"/>
            </a:lvl3pPr>
            <a:lvl4pPr lvl="3">
              <a:lnSpc>
                <a:spcPct val="150000"/>
              </a:lnSpc>
              <a:spcBef>
                <a:spcPts val="600"/>
              </a:spcBef>
              <a:spcAft>
                <a:spcPts val="0"/>
              </a:spcAft>
              <a:buNone/>
              <a:defRPr sz="1300"/>
            </a:lvl4pPr>
            <a:lvl5pPr lvl="4">
              <a:lnSpc>
                <a:spcPct val="150000"/>
              </a:lnSpc>
              <a:spcBef>
                <a:spcPts val="600"/>
              </a:spcBef>
              <a:spcAft>
                <a:spcPts val="0"/>
              </a:spcAft>
              <a:buNone/>
              <a:defRPr sz="1300"/>
            </a:lvl5pPr>
            <a:lvl6pPr lvl="5">
              <a:lnSpc>
                <a:spcPct val="150000"/>
              </a:lnSpc>
              <a:spcBef>
                <a:spcPts val="600"/>
              </a:spcBef>
              <a:spcAft>
                <a:spcPts val="0"/>
              </a:spcAft>
              <a:buNone/>
              <a:defRPr sz="1300"/>
            </a:lvl6pPr>
            <a:lvl7pPr lvl="6">
              <a:lnSpc>
                <a:spcPct val="150000"/>
              </a:lnSpc>
              <a:spcBef>
                <a:spcPts val="600"/>
              </a:spcBef>
              <a:spcAft>
                <a:spcPts val="0"/>
              </a:spcAft>
              <a:buNone/>
              <a:defRPr sz="1300"/>
            </a:lvl7pPr>
            <a:lvl8pPr lvl="7">
              <a:lnSpc>
                <a:spcPct val="150000"/>
              </a:lnSpc>
              <a:spcBef>
                <a:spcPts val="600"/>
              </a:spcBef>
              <a:spcAft>
                <a:spcPts val="0"/>
              </a:spcAft>
              <a:buNone/>
              <a:defRPr sz="1300"/>
            </a:lvl8pPr>
            <a:lvl9pPr lvl="8">
              <a:lnSpc>
                <a:spcPct val="150000"/>
              </a:lnSpc>
              <a:spcBef>
                <a:spcPts val="600"/>
              </a:spcBef>
              <a:spcAft>
                <a:spcPts val="600"/>
              </a:spcAft>
              <a:buNone/>
              <a:defRPr sz="1300"/>
            </a:lvl9pPr>
          </a:lstStyle>
          <a:p/>
        </p:txBody>
      </p:sp>
      <p:sp>
        <p:nvSpPr>
          <p:cNvPr id="127" name="Google Shape;127;p18"/>
          <p:cNvSpPr txBox="1"/>
          <p:nvPr>
            <p:ph idx="9" type="subTitle"/>
          </p:nvPr>
        </p:nvSpPr>
        <p:spPr>
          <a:xfrm>
            <a:off x="6568425" y="3444675"/>
            <a:ext cx="2178000" cy="535800"/>
          </a:xfrm>
          <a:prstGeom prst="rect">
            <a:avLst/>
          </a:prstGeom>
        </p:spPr>
        <p:txBody>
          <a:bodyPr anchorCtr="0" anchor="t" bIns="0" lIns="0" spcFirstLastPara="1" rIns="0" wrap="square" tIns="0">
            <a:noAutofit/>
          </a:bodyPr>
          <a:lstStyle>
            <a:lvl1pPr lvl="0" algn="r">
              <a:lnSpc>
                <a:spcPct val="150000"/>
              </a:lnSpc>
              <a:spcBef>
                <a:spcPts val="0"/>
              </a:spcBef>
              <a:spcAft>
                <a:spcPts val="0"/>
              </a:spcAft>
              <a:buNone/>
              <a:defRPr i="1" sz="900">
                <a:solidFill>
                  <a:srgbClr val="969696"/>
                </a:solidFill>
              </a:defRPr>
            </a:lvl1pPr>
            <a:lvl2pPr lvl="1" algn="r">
              <a:lnSpc>
                <a:spcPct val="150000"/>
              </a:lnSpc>
              <a:spcBef>
                <a:spcPts val="600"/>
              </a:spcBef>
              <a:spcAft>
                <a:spcPts val="0"/>
              </a:spcAft>
              <a:buNone/>
              <a:defRPr i="1" sz="900">
                <a:solidFill>
                  <a:srgbClr val="969696"/>
                </a:solidFill>
              </a:defRPr>
            </a:lvl2pPr>
            <a:lvl3pPr lvl="2" algn="r">
              <a:lnSpc>
                <a:spcPct val="150000"/>
              </a:lnSpc>
              <a:spcBef>
                <a:spcPts val="600"/>
              </a:spcBef>
              <a:spcAft>
                <a:spcPts val="0"/>
              </a:spcAft>
              <a:buNone/>
              <a:defRPr i="1" sz="900">
                <a:solidFill>
                  <a:srgbClr val="969696"/>
                </a:solidFill>
              </a:defRPr>
            </a:lvl3pPr>
            <a:lvl4pPr lvl="3" algn="r">
              <a:lnSpc>
                <a:spcPct val="150000"/>
              </a:lnSpc>
              <a:spcBef>
                <a:spcPts val="600"/>
              </a:spcBef>
              <a:spcAft>
                <a:spcPts val="0"/>
              </a:spcAft>
              <a:buNone/>
              <a:defRPr i="1" sz="900">
                <a:solidFill>
                  <a:srgbClr val="969696"/>
                </a:solidFill>
              </a:defRPr>
            </a:lvl4pPr>
            <a:lvl5pPr lvl="4" algn="r">
              <a:lnSpc>
                <a:spcPct val="150000"/>
              </a:lnSpc>
              <a:spcBef>
                <a:spcPts val="600"/>
              </a:spcBef>
              <a:spcAft>
                <a:spcPts val="0"/>
              </a:spcAft>
              <a:buNone/>
              <a:defRPr i="1" sz="900">
                <a:solidFill>
                  <a:srgbClr val="969696"/>
                </a:solidFill>
              </a:defRPr>
            </a:lvl5pPr>
            <a:lvl6pPr lvl="5" algn="r">
              <a:lnSpc>
                <a:spcPct val="150000"/>
              </a:lnSpc>
              <a:spcBef>
                <a:spcPts val="600"/>
              </a:spcBef>
              <a:spcAft>
                <a:spcPts val="0"/>
              </a:spcAft>
              <a:buNone/>
              <a:defRPr i="1" sz="900">
                <a:solidFill>
                  <a:srgbClr val="969696"/>
                </a:solidFill>
              </a:defRPr>
            </a:lvl6pPr>
            <a:lvl7pPr lvl="6" algn="r">
              <a:lnSpc>
                <a:spcPct val="150000"/>
              </a:lnSpc>
              <a:spcBef>
                <a:spcPts val="600"/>
              </a:spcBef>
              <a:spcAft>
                <a:spcPts val="0"/>
              </a:spcAft>
              <a:buNone/>
              <a:defRPr i="1" sz="900">
                <a:solidFill>
                  <a:srgbClr val="969696"/>
                </a:solidFill>
              </a:defRPr>
            </a:lvl7pPr>
            <a:lvl8pPr lvl="7" algn="r">
              <a:lnSpc>
                <a:spcPct val="150000"/>
              </a:lnSpc>
              <a:spcBef>
                <a:spcPts val="600"/>
              </a:spcBef>
              <a:spcAft>
                <a:spcPts val="0"/>
              </a:spcAft>
              <a:buNone/>
              <a:defRPr i="1" sz="900">
                <a:solidFill>
                  <a:srgbClr val="969696"/>
                </a:solidFill>
              </a:defRPr>
            </a:lvl8pPr>
            <a:lvl9pPr lvl="8" algn="r">
              <a:lnSpc>
                <a:spcPct val="150000"/>
              </a:lnSpc>
              <a:spcBef>
                <a:spcPts val="600"/>
              </a:spcBef>
              <a:spcAft>
                <a:spcPts val="600"/>
              </a:spcAft>
              <a:buNone/>
              <a:defRPr i="1" sz="900">
                <a:solidFill>
                  <a:srgbClr val="969696"/>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fo Slide 2 _ Full Photo Background">
  <p:cSld name="CUSTOM_1">
    <p:spTree>
      <p:nvGrpSpPr>
        <p:cNvPr id="128" name="Shape 128"/>
        <p:cNvGrpSpPr/>
        <p:nvPr/>
      </p:nvGrpSpPr>
      <p:grpSpPr>
        <a:xfrm>
          <a:off x="0" y="0"/>
          <a:ext cx="0" cy="0"/>
          <a:chOff x="0" y="0"/>
          <a:chExt cx="0" cy="0"/>
        </a:xfrm>
      </p:grpSpPr>
      <p:sp>
        <p:nvSpPr>
          <p:cNvPr id="129" name="Google Shape;129;p19"/>
          <p:cNvSpPr/>
          <p:nvPr/>
        </p:nvSpPr>
        <p:spPr>
          <a:xfrm>
            <a:off x="0" y="0"/>
            <a:ext cx="9144000" cy="51435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txBox="1"/>
          <p:nvPr>
            <p:ph type="title"/>
          </p:nvPr>
        </p:nvSpPr>
        <p:spPr>
          <a:xfrm>
            <a:off x="1544125" y="1034775"/>
            <a:ext cx="5870700" cy="4596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131" name="Google Shape;131;p19"/>
          <p:cNvSpPr txBox="1"/>
          <p:nvPr>
            <p:ph idx="1" type="body"/>
          </p:nvPr>
        </p:nvSpPr>
        <p:spPr>
          <a:xfrm>
            <a:off x="1544125" y="1755750"/>
            <a:ext cx="3783300" cy="2913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FFFFFF"/>
              </a:buClr>
              <a:buSzPts val="1400"/>
              <a:buFont typeface="Roboto Light"/>
              <a:buNone/>
              <a:defRPr i="0" sz="1400" u="none" cap="none" strike="noStrike">
                <a:solidFill>
                  <a:srgbClr val="FFFFFF"/>
                </a:solidFill>
                <a:latin typeface="Roboto Light"/>
                <a:ea typeface="Roboto Light"/>
                <a:cs typeface="Roboto Light"/>
                <a:sym typeface="Roboto Light"/>
              </a:defRPr>
            </a:lvl1pPr>
            <a:lvl2pPr indent="-317500" lvl="1" marL="9144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2pPr>
            <a:lvl3pPr indent="-317500" lvl="2" marL="13716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3pPr>
            <a:lvl4pPr indent="-317500" lvl="3" marL="18288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4pPr>
            <a:lvl5pPr indent="-317500" lvl="4" marL="22860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5pPr>
            <a:lvl6pPr indent="-317500" lvl="5" marL="27432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6pPr>
            <a:lvl7pPr indent="-317500" lvl="6" marL="32004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7pPr>
            <a:lvl8pPr indent="-317500" lvl="7" marL="36576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8pPr>
            <a:lvl9pPr indent="-317500" lvl="8" marL="4114800" marR="0" rtl="0" algn="l">
              <a:lnSpc>
                <a:spcPct val="115000"/>
              </a:lnSpc>
              <a:spcBef>
                <a:spcPts val="900"/>
              </a:spcBef>
              <a:spcAft>
                <a:spcPts val="90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9pPr>
          </a:lstStyle>
          <a:p/>
        </p:txBody>
      </p:sp>
      <p:sp>
        <p:nvSpPr>
          <p:cNvPr id="132" name="Google Shape;132;p19"/>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133" name="Google Shape;133;p19"/>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FFFFFF"/>
              </a:buClr>
              <a:buSzPts val="500"/>
              <a:buFont typeface="Roboto Light"/>
              <a:buNone/>
              <a:defRPr i="0" sz="500" u="none" cap="none" strike="noStrike">
                <a:solidFill>
                  <a:srgbClr val="FFFFF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9pPr>
          </a:lstStyle>
          <a:p/>
        </p:txBody>
      </p:sp>
      <p:grpSp>
        <p:nvGrpSpPr>
          <p:cNvPr id="134" name="Google Shape;134;p19"/>
          <p:cNvGrpSpPr/>
          <p:nvPr/>
        </p:nvGrpSpPr>
        <p:grpSpPr>
          <a:xfrm>
            <a:off x="187035" y="185147"/>
            <a:ext cx="276082" cy="276082"/>
            <a:chOff x="1190625" y="238125"/>
            <a:chExt cx="5238750" cy="5238750"/>
          </a:xfrm>
        </p:grpSpPr>
        <p:sp>
          <p:nvSpPr>
            <p:cNvPr id="135" name="Google Shape;135;p19"/>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9"/>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9"/>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9"/>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p:cSld name="CUSTOM_1_1">
    <p:spTree>
      <p:nvGrpSpPr>
        <p:cNvPr id="139" name="Shape 139"/>
        <p:cNvGrpSpPr/>
        <p:nvPr/>
      </p:nvGrpSpPr>
      <p:grpSpPr>
        <a:xfrm>
          <a:off x="0" y="0"/>
          <a:ext cx="0" cy="0"/>
          <a:chOff x="0" y="0"/>
          <a:chExt cx="0" cy="0"/>
        </a:xfrm>
      </p:grpSpPr>
      <p:sp>
        <p:nvSpPr>
          <p:cNvPr id="140" name="Google Shape;140;p20"/>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141" name="Google Shape;141;p20"/>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2 " showMasterSp="0">
  <p:cSld name="Cover Slide Option 1_1_1">
    <p:bg>
      <p:bgPr>
        <a:noFill/>
      </p:bgPr>
    </p:bg>
    <p:spTree>
      <p:nvGrpSpPr>
        <p:cNvPr id="25" name="Shape 25"/>
        <p:cNvGrpSpPr/>
        <p:nvPr/>
      </p:nvGrpSpPr>
      <p:grpSpPr>
        <a:xfrm>
          <a:off x="0" y="0"/>
          <a:ext cx="0" cy="0"/>
          <a:chOff x="0" y="0"/>
          <a:chExt cx="0" cy="0"/>
        </a:xfrm>
      </p:grpSpPr>
      <p:pic>
        <p:nvPicPr>
          <p:cNvPr id="26" name="Google Shape;26;p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7" name="Google Shape;27;p3"/>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28" name="Google Shape;28;p3"/>
          <p:cNvSpPr txBox="1"/>
          <p:nvPr>
            <p:ph idx="1" type="subTitle"/>
          </p:nvPr>
        </p:nvSpPr>
        <p:spPr>
          <a:xfrm>
            <a:off x="457200" y="3063240"/>
            <a:ext cx="7528800" cy="2307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29" name="Google Shape;29;p3"/>
          <p:cNvGrpSpPr/>
          <p:nvPr/>
        </p:nvGrpSpPr>
        <p:grpSpPr>
          <a:xfrm>
            <a:off x="87" y="12"/>
            <a:ext cx="750713" cy="750713"/>
            <a:chOff x="1190625" y="238125"/>
            <a:chExt cx="5238750" cy="5238750"/>
          </a:xfrm>
        </p:grpSpPr>
        <p:sp>
          <p:nvSpPr>
            <p:cNvPr id="30" name="Google Shape;30;p3"/>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 No Photo">
  <p:cSld name="CUSTOM_1_1_1">
    <p:spTree>
      <p:nvGrpSpPr>
        <p:cNvPr id="142" name="Shape 142"/>
        <p:cNvGrpSpPr/>
        <p:nvPr/>
      </p:nvGrpSpPr>
      <p:grpSpPr>
        <a:xfrm>
          <a:off x="0" y="0"/>
          <a:ext cx="0" cy="0"/>
          <a:chOff x="0" y="0"/>
          <a:chExt cx="0" cy="0"/>
        </a:xfrm>
      </p:grpSpPr>
      <p:sp>
        <p:nvSpPr>
          <p:cNvPr id="143" name="Google Shape;143;p21"/>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144" name="Google Shape;144;p21"/>
          <p:cNvSpPr txBox="1"/>
          <p:nvPr>
            <p:ph idx="1" type="subTitle"/>
          </p:nvPr>
        </p:nvSpPr>
        <p:spPr>
          <a:xfrm>
            <a:off x="4072825" y="3666750"/>
            <a:ext cx="3719100" cy="676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500">
                <a:solidFill>
                  <a:srgbClr val="15152F"/>
                </a:solidFill>
              </a:defRPr>
            </a:lvl1pPr>
            <a:lvl2pPr lvl="1">
              <a:lnSpc>
                <a:spcPct val="100000"/>
              </a:lnSpc>
              <a:spcBef>
                <a:spcPts val="600"/>
              </a:spcBef>
              <a:spcAft>
                <a:spcPts val="0"/>
              </a:spcAft>
              <a:buNone/>
              <a:defRPr sz="1500">
                <a:solidFill>
                  <a:srgbClr val="15152F"/>
                </a:solidFill>
              </a:defRPr>
            </a:lvl2pPr>
            <a:lvl3pPr lvl="2">
              <a:lnSpc>
                <a:spcPct val="100000"/>
              </a:lnSpc>
              <a:spcBef>
                <a:spcPts val="600"/>
              </a:spcBef>
              <a:spcAft>
                <a:spcPts val="0"/>
              </a:spcAft>
              <a:buNone/>
              <a:defRPr sz="1500">
                <a:solidFill>
                  <a:srgbClr val="15152F"/>
                </a:solidFill>
              </a:defRPr>
            </a:lvl3pPr>
            <a:lvl4pPr lvl="3">
              <a:lnSpc>
                <a:spcPct val="100000"/>
              </a:lnSpc>
              <a:spcBef>
                <a:spcPts val="600"/>
              </a:spcBef>
              <a:spcAft>
                <a:spcPts val="0"/>
              </a:spcAft>
              <a:buNone/>
              <a:defRPr sz="1500">
                <a:solidFill>
                  <a:srgbClr val="15152F"/>
                </a:solidFill>
              </a:defRPr>
            </a:lvl4pPr>
            <a:lvl5pPr lvl="4">
              <a:lnSpc>
                <a:spcPct val="100000"/>
              </a:lnSpc>
              <a:spcBef>
                <a:spcPts val="600"/>
              </a:spcBef>
              <a:spcAft>
                <a:spcPts val="0"/>
              </a:spcAft>
              <a:buNone/>
              <a:defRPr sz="1500">
                <a:solidFill>
                  <a:srgbClr val="15152F"/>
                </a:solidFill>
              </a:defRPr>
            </a:lvl5pPr>
            <a:lvl6pPr lvl="5">
              <a:lnSpc>
                <a:spcPct val="100000"/>
              </a:lnSpc>
              <a:spcBef>
                <a:spcPts val="600"/>
              </a:spcBef>
              <a:spcAft>
                <a:spcPts val="0"/>
              </a:spcAft>
              <a:buNone/>
              <a:defRPr sz="1500">
                <a:solidFill>
                  <a:srgbClr val="15152F"/>
                </a:solidFill>
              </a:defRPr>
            </a:lvl6pPr>
            <a:lvl7pPr lvl="6">
              <a:lnSpc>
                <a:spcPct val="100000"/>
              </a:lnSpc>
              <a:spcBef>
                <a:spcPts val="600"/>
              </a:spcBef>
              <a:spcAft>
                <a:spcPts val="0"/>
              </a:spcAft>
              <a:buNone/>
              <a:defRPr sz="1500">
                <a:solidFill>
                  <a:srgbClr val="15152F"/>
                </a:solidFill>
              </a:defRPr>
            </a:lvl7pPr>
            <a:lvl8pPr lvl="7">
              <a:lnSpc>
                <a:spcPct val="100000"/>
              </a:lnSpc>
              <a:spcBef>
                <a:spcPts val="600"/>
              </a:spcBef>
              <a:spcAft>
                <a:spcPts val="0"/>
              </a:spcAft>
              <a:buNone/>
              <a:defRPr sz="1500">
                <a:solidFill>
                  <a:srgbClr val="15152F"/>
                </a:solidFill>
              </a:defRPr>
            </a:lvl8pPr>
            <a:lvl9pPr lvl="8">
              <a:lnSpc>
                <a:spcPct val="100000"/>
              </a:lnSpc>
              <a:spcBef>
                <a:spcPts val="600"/>
              </a:spcBef>
              <a:spcAft>
                <a:spcPts val="600"/>
              </a:spcAft>
              <a:buNone/>
              <a:defRPr sz="1500">
                <a:solidFill>
                  <a:srgbClr val="15152F"/>
                </a:solidFill>
              </a:defRPr>
            </a:lvl9pPr>
          </a:lstStyle>
          <a:p/>
        </p:txBody>
      </p:sp>
      <p:sp>
        <p:nvSpPr>
          <p:cNvPr id="145" name="Google Shape;145;p21"/>
          <p:cNvSpPr txBox="1"/>
          <p:nvPr>
            <p:ph type="title"/>
          </p:nvPr>
        </p:nvSpPr>
        <p:spPr>
          <a:xfrm>
            <a:off x="1001250" y="1129175"/>
            <a:ext cx="7141500" cy="2373300"/>
          </a:xfrm>
          <a:prstGeom prst="rect">
            <a:avLst/>
          </a:prstGeom>
        </p:spPr>
        <p:txBody>
          <a:bodyPr anchorCtr="0" anchor="t" bIns="0" lIns="0" spcFirstLastPara="1" rIns="0" wrap="square" tIns="0">
            <a:noAutofit/>
          </a:bodyPr>
          <a:lstStyle>
            <a:lvl1pPr lvl="0">
              <a:spcBef>
                <a:spcPts val="0"/>
              </a:spcBef>
              <a:spcAft>
                <a:spcPts val="0"/>
              </a:spcAft>
              <a:buNone/>
              <a:defRPr sz="3500"/>
            </a:lvl1pPr>
            <a:lvl2pPr lvl="1">
              <a:spcBef>
                <a:spcPts val="0"/>
              </a:spcBef>
              <a:spcAft>
                <a:spcPts val="0"/>
              </a:spcAft>
              <a:buNone/>
              <a:defRPr>
                <a:latin typeface="Roboto Light"/>
                <a:ea typeface="Roboto Light"/>
                <a:cs typeface="Roboto Light"/>
                <a:sym typeface="Roboto Light"/>
              </a:defRPr>
            </a:lvl2pPr>
            <a:lvl3pPr lvl="2">
              <a:spcBef>
                <a:spcPts val="0"/>
              </a:spcBef>
              <a:spcAft>
                <a:spcPts val="0"/>
              </a:spcAft>
              <a:buNone/>
              <a:defRPr>
                <a:latin typeface="Roboto Light"/>
                <a:ea typeface="Roboto Light"/>
                <a:cs typeface="Roboto Light"/>
                <a:sym typeface="Roboto Light"/>
              </a:defRPr>
            </a:lvl3pPr>
            <a:lvl4pPr lvl="3">
              <a:spcBef>
                <a:spcPts val="0"/>
              </a:spcBef>
              <a:spcAft>
                <a:spcPts val="0"/>
              </a:spcAft>
              <a:buNone/>
              <a:defRPr>
                <a:latin typeface="Roboto Light"/>
                <a:ea typeface="Roboto Light"/>
                <a:cs typeface="Roboto Light"/>
                <a:sym typeface="Roboto Light"/>
              </a:defRPr>
            </a:lvl4pPr>
            <a:lvl5pPr lvl="4">
              <a:spcBef>
                <a:spcPts val="0"/>
              </a:spcBef>
              <a:spcAft>
                <a:spcPts val="0"/>
              </a:spcAft>
              <a:buNone/>
              <a:defRPr>
                <a:latin typeface="Roboto Light"/>
                <a:ea typeface="Roboto Light"/>
                <a:cs typeface="Roboto Light"/>
                <a:sym typeface="Roboto Light"/>
              </a:defRPr>
            </a:lvl5pPr>
            <a:lvl6pPr lvl="5">
              <a:spcBef>
                <a:spcPts val="0"/>
              </a:spcBef>
              <a:spcAft>
                <a:spcPts val="0"/>
              </a:spcAft>
              <a:buNone/>
              <a:defRPr>
                <a:latin typeface="Roboto Light"/>
                <a:ea typeface="Roboto Light"/>
                <a:cs typeface="Roboto Light"/>
                <a:sym typeface="Roboto Light"/>
              </a:defRPr>
            </a:lvl6pPr>
            <a:lvl7pPr lvl="6">
              <a:spcBef>
                <a:spcPts val="0"/>
              </a:spcBef>
              <a:spcAft>
                <a:spcPts val="0"/>
              </a:spcAft>
              <a:buNone/>
              <a:defRPr>
                <a:latin typeface="Roboto Light"/>
                <a:ea typeface="Roboto Light"/>
                <a:cs typeface="Roboto Light"/>
                <a:sym typeface="Roboto Light"/>
              </a:defRPr>
            </a:lvl7pPr>
            <a:lvl8pPr lvl="7">
              <a:spcBef>
                <a:spcPts val="0"/>
              </a:spcBef>
              <a:spcAft>
                <a:spcPts val="0"/>
              </a:spcAft>
              <a:buNone/>
              <a:defRPr>
                <a:latin typeface="Roboto Light"/>
                <a:ea typeface="Roboto Light"/>
                <a:cs typeface="Roboto Light"/>
                <a:sym typeface="Roboto Light"/>
              </a:defRPr>
            </a:lvl8pPr>
            <a:lvl9pPr lvl="8">
              <a:spcBef>
                <a:spcPts val="0"/>
              </a:spcBef>
              <a:spcAft>
                <a:spcPts val="0"/>
              </a:spcAft>
              <a:buNone/>
              <a:defRPr>
                <a:latin typeface="Roboto Light"/>
                <a:ea typeface="Roboto Light"/>
                <a:cs typeface="Roboto Light"/>
                <a:sym typeface="Roboto Light"/>
              </a:defRPr>
            </a:lvl9pPr>
          </a:lstStyle>
          <a:p/>
        </p:txBody>
      </p:sp>
      <p:sp>
        <p:nvSpPr>
          <p:cNvPr id="146" name="Google Shape;146;p21"/>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 With Photo">
  <p:cSld name="CUSTOM_1_1_1_2">
    <p:spTree>
      <p:nvGrpSpPr>
        <p:cNvPr id="147" name="Shape 147"/>
        <p:cNvGrpSpPr/>
        <p:nvPr/>
      </p:nvGrpSpPr>
      <p:grpSpPr>
        <a:xfrm>
          <a:off x="0" y="0"/>
          <a:ext cx="0" cy="0"/>
          <a:chOff x="0" y="0"/>
          <a:chExt cx="0" cy="0"/>
        </a:xfrm>
      </p:grpSpPr>
      <p:sp>
        <p:nvSpPr>
          <p:cNvPr id="148" name="Google Shape;148;p22"/>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149" name="Google Shape;149;p22"/>
          <p:cNvSpPr txBox="1"/>
          <p:nvPr>
            <p:ph idx="1" type="subTitle"/>
          </p:nvPr>
        </p:nvSpPr>
        <p:spPr>
          <a:xfrm>
            <a:off x="6421875" y="2453300"/>
            <a:ext cx="2181600" cy="93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500">
                <a:solidFill>
                  <a:srgbClr val="15152F"/>
                </a:solidFill>
              </a:defRPr>
            </a:lvl1pPr>
            <a:lvl2pPr lvl="1" rtl="0">
              <a:lnSpc>
                <a:spcPct val="100000"/>
              </a:lnSpc>
              <a:spcBef>
                <a:spcPts val="600"/>
              </a:spcBef>
              <a:spcAft>
                <a:spcPts val="0"/>
              </a:spcAft>
              <a:buNone/>
              <a:defRPr sz="1500">
                <a:solidFill>
                  <a:srgbClr val="15152F"/>
                </a:solidFill>
              </a:defRPr>
            </a:lvl2pPr>
            <a:lvl3pPr lvl="2" rtl="0">
              <a:lnSpc>
                <a:spcPct val="100000"/>
              </a:lnSpc>
              <a:spcBef>
                <a:spcPts val="600"/>
              </a:spcBef>
              <a:spcAft>
                <a:spcPts val="0"/>
              </a:spcAft>
              <a:buNone/>
              <a:defRPr sz="1500">
                <a:solidFill>
                  <a:srgbClr val="15152F"/>
                </a:solidFill>
              </a:defRPr>
            </a:lvl3pPr>
            <a:lvl4pPr lvl="3" rtl="0">
              <a:lnSpc>
                <a:spcPct val="100000"/>
              </a:lnSpc>
              <a:spcBef>
                <a:spcPts val="600"/>
              </a:spcBef>
              <a:spcAft>
                <a:spcPts val="0"/>
              </a:spcAft>
              <a:buNone/>
              <a:defRPr sz="1500">
                <a:solidFill>
                  <a:srgbClr val="15152F"/>
                </a:solidFill>
              </a:defRPr>
            </a:lvl4pPr>
            <a:lvl5pPr lvl="4" rtl="0">
              <a:lnSpc>
                <a:spcPct val="100000"/>
              </a:lnSpc>
              <a:spcBef>
                <a:spcPts val="600"/>
              </a:spcBef>
              <a:spcAft>
                <a:spcPts val="0"/>
              </a:spcAft>
              <a:buNone/>
              <a:defRPr sz="1500">
                <a:solidFill>
                  <a:srgbClr val="15152F"/>
                </a:solidFill>
              </a:defRPr>
            </a:lvl5pPr>
            <a:lvl6pPr lvl="5" rtl="0">
              <a:lnSpc>
                <a:spcPct val="100000"/>
              </a:lnSpc>
              <a:spcBef>
                <a:spcPts val="600"/>
              </a:spcBef>
              <a:spcAft>
                <a:spcPts val="0"/>
              </a:spcAft>
              <a:buNone/>
              <a:defRPr sz="1500">
                <a:solidFill>
                  <a:srgbClr val="15152F"/>
                </a:solidFill>
              </a:defRPr>
            </a:lvl6pPr>
            <a:lvl7pPr lvl="6" rtl="0">
              <a:lnSpc>
                <a:spcPct val="100000"/>
              </a:lnSpc>
              <a:spcBef>
                <a:spcPts val="600"/>
              </a:spcBef>
              <a:spcAft>
                <a:spcPts val="0"/>
              </a:spcAft>
              <a:buNone/>
              <a:defRPr sz="1500">
                <a:solidFill>
                  <a:srgbClr val="15152F"/>
                </a:solidFill>
              </a:defRPr>
            </a:lvl7pPr>
            <a:lvl8pPr lvl="7" rtl="0">
              <a:lnSpc>
                <a:spcPct val="100000"/>
              </a:lnSpc>
              <a:spcBef>
                <a:spcPts val="600"/>
              </a:spcBef>
              <a:spcAft>
                <a:spcPts val="0"/>
              </a:spcAft>
              <a:buNone/>
              <a:defRPr sz="1500">
                <a:solidFill>
                  <a:srgbClr val="15152F"/>
                </a:solidFill>
              </a:defRPr>
            </a:lvl8pPr>
            <a:lvl9pPr lvl="8" rtl="0">
              <a:lnSpc>
                <a:spcPct val="100000"/>
              </a:lnSpc>
              <a:spcBef>
                <a:spcPts val="600"/>
              </a:spcBef>
              <a:spcAft>
                <a:spcPts val="600"/>
              </a:spcAft>
              <a:buNone/>
              <a:defRPr sz="1500">
                <a:solidFill>
                  <a:srgbClr val="15152F"/>
                </a:solidFill>
              </a:defRPr>
            </a:lvl9pPr>
          </a:lstStyle>
          <a:p/>
        </p:txBody>
      </p:sp>
      <p:sp>
        <p:nvSpPr>
          <p:cNvPr id="150" name="Google Shape;150;p22"/>
          <p:cNvSpPr txBox="1"/>
          <p:nvPr>
            <p:ph type="title"/>
          </p:nvPr>
        </p:nvSpPr>
        <p:spPr>
          <a:xfrm>
            <a:off x="457200" y="1129175"/>
            <a:ext cx="5460600" cy="2373300"/>
          </a:xfrm>
          <a:prstGeom prst="rect">
            <a:avLst/>
          </a:prstGeom>
        </p:spPr>
        <p:txBody>
          <a:bodyPr anchorCtr="0" anchor="t" bIns="0" lIns="0" spcFirstLastPara="1" rIns="0" wrap="square" tIns="0">
            <a:noAutofit/>
          </a:bodyPr>
          <a:lstStyle>
            <a:lvl1pPr lvl="0" rtl="0">
              <a:spcBef>
                <a:spcPts val="0"/>
              </a:spcBef>
              <a:spcAft>
                <a:spcPts val="0"/>
              </a:spcAft>
              <a:buNone/>
              <a:defRPr sz="3000"/>
            </a:lvl1pPr>
            <a:lvl2pPr lvl="1" rtl="0">
              <a:spcBef>
                <a:spcPts val="0"/>
              </a:spcBef>
              <a:spcAft>
                <a:spcPts val="0"/>
              </a:spcAft>
              <a:buNone/>
              <a:defRPr sz="3000">
                <a:latin typeface="Roboto Light"/>
                <a:ea typeface="Roboto Light"/>
                <a:cs typeface="Roboto Light"/>
                <a:sym typeface="Roboto Light"/>
              </a:defRPr>
            </a:lvl2pPr>
            <a:lvl3pPr lvl="2" rtl="0">
              <a:spcBef>
                <a:spcPts val="0"/>
              </a:spcBef>
              <a:spcAft>
                <a:spcPts val="0"/>
              </a:spcAft>
              <a:buNone/>
              <a:defRPr sz="3000">
                <a:latin typeface="Roboto Light"/>
                <a:ea typeface="Roboto Light"/>
                <a:cs typeface="Roboto Light"/>
                <a:sym typeface="Roboto Light"/>
              </a:defRPr>
            </a:lvl3pPr>
            <a:lvl4pPr lvl="3" rtl="0">
              <a:spcBef>
                <a:spcPts val="0"/>
              </a:spcBef>
              <a:spcAft>
                <a:spcPts val="0"/>
              </a:spcAft>
              <a:buNone/>
              <a:defRPr sz="3000">
                <a:latin typeface="Roboto Light"/>
                <a:ea typeface="Roboto Light"/>
                <a:cs typeface="Roboto Light"/>
                <a:sym typeface="Roboto Light"/>
              </a:defRPr>
            </a:lvl4pPr>
            <a:lvl5pPr lvl="4" rtl="0">
              <a:spcBef>
                <a:spcPts val="0"/>
              </a:spcBef>
              <a:spcAft>
                <a:spcPts val="0"/>
              </a:spcAft>
              <a:buNone/>
              <a:defRPr sz="3000">
                <a:latin typeface="Roboto Light"/>
                <a:ea typeface="Roboto Light"/>
                <a:cs typeface="Roboto Light"/>
                <a:sym typeface="Roboto Light"/>
              </a:defRPr>
            </a:lvl5pPr>
            <a:lvl6pPr lvl="5" rtl="0">
              <a:spcBef>
                <a:spcPts val="0"/>
              </a:spcBef>
              <a:spcAft>
                <a:spcPts val="0"/>
              </a:spcAft>
              <a:buNone/>
              <a:defRPr sz="3000">
                <a:latin typeface="Roboto Light"/>
                <a:ea typeface="Roboto Light"/>
                <a:cs typeface="Roboto Light"/>
                <a:sym typeface="Roboto Light"/>
              </a:defRPr>
            </a:lvl6pPr>
            <a:lvl7pPr lvl="6" rtl="0">
              <a:spcBef>
                <a:spcPts val="0"/>
              </a:spcBef>
              <a:spcAft>
                <a:spcPts val="0"/>
              </a:spcAft>
              <a:buNone/>
              <a:defRPr sz="3000">
                <a:latin typeface="Roboto Light"/>
                <a:ea typeface="Roboto Light"/>
                <a:cs typeface="Roboto Light"/>
                <a:sym typeface="Roboto Light"/>
              </a:defRPr>
            </a:lvl7pPr>
            <a:lvl8pPr lvl="7" rtl="0">
              <a:spcBef>
                <a:spcPts val="0"/>
              </a:spcBef>
              <a:spcAft>
                <a:spcPts val="0"/>
              </a:spcAft>
              <a:buNone/>
              <a:defRPr sz="3000">
                <a:latin typeface="Roboto Light"/>
                <a:ea typeface="Roboto Light"/>
                <a:cs typeface="Roboto Light"/>
                <a:sym typeface="Roboto Light"/>
              </a:defRPr>
            </a:lvl8pPr>
            <a:lvl9pPr lvl="8" rtl="0">
              <a:spcBef>
                <a:spcPts val="0"/>
              </a:spcBef>
              <a:spcAft>
                <a:spcPts val="0"/>
              </a:spcAft>
              <a:buNone/>
              <a:defRPr sz="3000">
                <a:latin typeface="Roboto Light"/>
                <a:ea typeface="Roboto Light"/>
                <a:cs typeface="Roboto Light"/>
                <a:sym typeface="Roboto Light"/>
              </a:defRPr>
            </a:lvl9pPr>
          </a:lstStyle>
          <a:p/>
        </p:txBody>
      </p:sp>
      <p:sp>
        <p:nvSpPr>
          <p:cNvPr id="151" name="Google Shape;151;p22"/>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CUSTOM_1_1_1_1">
    <p:spTree>
      <p:nvGrpSpPr>
        <p:cNvPr id="152" name="Shape 152"/>
        <p:cNvGrpSpPr/>
        <p:nvPr/>
      </p:nvGrpSpPr>
      <p:grpSpPr>
        <a:xfrm>
          <a:off x="0" y="0"/>
          <a:ext cx="0" cy="0"/>
          <a:chOff x="0" y="0"/>
          <a:chExt cx="0" cy="0"/>
        </a:xfrm>
      </p:grpSpPr>
      <p:sp>
        <p:nvSpPr>
          <p:cNvPr id="153" name="Google Shape;153;p23"/>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154" name="Google Shape;154;p23"/>
          <p:cNvSpPr txBox="1"/>
          <p:nvPr>
            <p:ph type="title"/>
          </p:nvPr>
        </p:nvSpPr>
        <p:spPr>
          <a:xfrm>
            <a:off x="457200" y="1698550"/>
            <a:ext cx="6790800" cy="2373300"/>
          </a:xfrm>
          <a:prstGeom prst="rect">
            <a:avLst/>
          </a:prstGeom>
        </p:spPr>
        <p:txBody>
          <a:bodyPr anchorCtr="0" anchor="t" bIns="0" lIns="0" spcFirstLastPara="1" rIns="0" wrap="square" tIns="0">
            <a:noAutofit/>
          </a:bodyPr>
          <a:lstStyle>
            <a:lvl1pPr lvl="0" rtl="0">
              <a:spcBef>
                <a:spcPts val="0"/>
              </a:spcBef>
              <a:spcAft>
                <a:spcPts val="0"/>
              </a:spcAft>
              <a:buNone/>
              <a:defRPr sz="6500">
                <a:solidFill>
                  <a:srgbClr val="B1B1B1"/>
                </a:solidFill>
              </a:defRPr>
            </a:lvl1pPr>
            <a:lvl2pPr lvl="1" rtl="0">
              <a:spcBef>
                <a:spcPts val="0"/>
              </a:spcBef>
              <a:spcAft>
                <a:spcPts val="0"/>
              </a:spcAft>
              <a:buNone/>
              <a:defRPr>
                <a:latin typeface="Roboto Light"/>
                <a:ea typeface="Roboto Light"/>
                <a:cs typeface="Roboto Light"/>
                <a:sym typeface="Roboto Light"/>
              </a:defRPr>
            </a:lvl2pPr>
            <a:lvl3pPr lvl="2" rtl="0">
              <a:spcBef>
                <a:spcPts val="0"/>
              </a:spcBef>
              <a:spcAft>
                <a:spcPts val="0"/>
              </a:spcAft>
              <a:buNone/>
              <a:defRPr>
                <a:latin typeface="Roboto Light"/>
                <a:ea typeface="Roboto Light"/>
                <a:cs typeface="Roboto Light"/>
                <a:sym typeface="Roboto Light"/>
              </a:defRPr>
            </a:lvl3pPr>
            <a:lvl4pPr lvl="3" rtl="0">
              <a:spcBef>
                <a:spcPts val="0"/>
              </a:spcBef>
              <a:spcAft>
                <a:spcPts val="0"/>
              </a:spcAft>
              <a:buNone/>
              <a:defRPr>
                <a:latin typeface="Roboto Light"/>
                <a:ea typeface="Roboto Light"/>
                <a:cs typeface="Roboto Light"/>
                <a:sym typeface="Roboto Light"/>
              </a:defRPr>
            </a:lvl4pPr>
            <a:lvl5pPr lvl="4" rtl="0">
              <a:spcBef>
                <a:spcPts val="0"/>
              </a:spcBef>
              <a:spcAft>
                <a:spcPts val="0"/>
              </a:spcAft>
              <a:buNone/>
              <a:defRPr>
                <a:latin typeface="Roboto Light"/>
                <a:ea typeface="Roboto Light"/>
                <a:cs typeface="Roboto Light"/>
                <a:sym typeface="Roboto Light"/>
              </a:defRPr>
            </a:lvl5pPr>
            <a:lvl6pPr lvl="5" rtl="0">
              <a:spcBef>
                <a:spcPts val="0"/>
              </a:spcBef>
              <a:spcAft>
                <a:spcPts val="0"/>
              </a:spcAft>
              <a:buNone/>
              <a:defRPr>
                <a:latin typeface="Roboto Light"/>
                <a:ea typeface="Roboto Light"/>
                <a:cs typeface="Roboto Light"/>
                <a:sym typeface="Roboto Light"/>
              </a:defRPr>
            </a:lvl6pPr>
            <a:lvl7pPr lvl="6" rtl="0">
              <a:spcBef>
                <a:spcPts val="0"/>
              </a:spcBef>
              <a:spcAft>
                <a:spcPts val="0"/>
              </a:spcAft>
              <a:buNone/>
              <a:defRPr>
                <a:latin typeface="Roboto Light"/>
                <a:ea typeface="Roboto Light"/>
                <a:cs typeface="Roboto Light"/>
                <a:sym typeface="Roboto Light"/>
              </a:defRPr>
            </a:lvl7pPr>
            <a:lvl8pPr lvl="7" rtl="0">
              <a:spcBef>
                <a:spcPts val="0"/>
              </a:spcBef>
              <a:spcAft>
                <a:spcPts val="0"/>
              </a:spcAft>
              <a:buNone/>
              <a:defRPr>
                <a:latin typeface="Roboto Light"/>
                <a:ea typeface="Roboto Light"/>
                <a:cs typeface="Roboto Light"/>
                <a:sym typeface="Roboto Light"/>
              </a:defRPr>
            </a:lvl8pPr>
            <a:lvl9pPr lvl="8" rtl="0">
              <a:spcBef>
                <a:spcPts val="0"/>
              </a:spcBef>
              <a:spcAft>
                <a:spcPts val="0"/>
              </a:spcAft>
              <a:buNone/>
              <a:defRPr>
                <a:latin typeface="Roboto Light"/>
                <a:ea typeface="Roboto Light"/>
                <a:cs typeface="Roboto Light"/>
                <a:sym typeface="Roboto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showMasterSp="0">
  <p:cSld name="End Slide">
    <p:spTree>
      <p:nvGrpSpPr>
        <p:cNvPr id="155" name="Shape 155"/>
        <p:cNvGrpSpPr/>
        <p:nvPr/>
      </p:nvGrpSpPr>
      <p:grpSpPr>
        <a:xfrm>
          <a:off x="0" y="0"/>
          <a:ext cx="0" cy="0"/>
          <a:chOff x="0" y="0"/>
          <a:chExt cx="0" cy="0"/>
        </a:xfrm>
      </p:grpSpPr>
      <p:grpSp>
        <p:nvGrpSpPr>
          <p:cNvPr id="156" name="Google Shape;156;p24"/>
          <p:cNvGrpSpPr/>
          <p:nvPr/>
        </p:nvGrpSpPr>
        <p:grpSpPr>
          <a:xfrm>
            <a:off x="5536199" y="2257975"/>
            <a:ext cx="3367800" cy="1654352"/>
            <a:chOff x="930882" y="4227613"/>
            <a:chExt cx="4490400" cy="2205802"/>
          </a:xfrm>
        </p:grpSpPr>
        <p:sp>
          <p:nvSpPr>
            <p:cNvPr id="157" name="Google Shape;157;p24"/>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2"/>
                </a:rPr>
                <a:t>8x8.com</a:t>
              </a:r>
              <a:endParaRPr i="0" sz="1100" cap="none" strike="noStrike">
                <a:solidFill>
                  <a:srgbClr val="15152F"/>
                </a:solidFill>
                <a:latin typeface="Roboto Light"/>
                <a:ea typeface="Roboto Light"/>
                <a:cs typeface="Roboto Light"/>
                <a:sym typeface="Roboto Light"/>
              </a:endParaRPr>
            </a:p>
          </p:txBody>
        </p:sp>
        <p:sp>
          <p:nvSpPr>
            <p:cNvPr id="158" name="Google Shape;158;p24"/>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3"/>
                </a:rPr>
                <a:t>@8x8</a:t>
              </a:r>
              <a:endParaRPr i="0" sz="1100" cap="none" strike="noStrike">
                <a:solidFill>
                  <a:srgbClr val="15152F"/>
                </a:solidFill>
                <a:latin typeface="Roboto Light"/>
                <a:ea typeface="Roboto Light"/>
                <a:cs typeface="Roboto Light"/>
                <a:sym typeface="Roboto Light"/>
              </a:endParaRPr>
            </a:p>
          </p:txBody>
        </p:sp>
        <p:sp>
          <p:nvSpPr>
            <p:cNvPr id="159" name="Google Shape;159;p24"/>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4"/>
                </a:rPr>
                <a:t>facebook.com/8x8Inc</a:t>
              </a:r>
              <a:endParaRPr i="0" sz="1100" cap="none" strike="noStrike">
                <a:solidFill>
                  <a:srgbClr val="15152F"/>
                </a:solidFill>
                <a:latin typeface="Roboto Light"/>
                <a:ea typeface="Roboto Light"/>
                <a:cs typeface="Roboto Light"/>
                <a:sym typeface="Roboto Light"/>
              </a:endParaRPr>
            </a:p>
          </p:txBody>
        </p:sp>
        <p:sp>
          <p:nvSpPr>
            <p:cNvPr id="160" name="Google Shape;160;p24"/>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5"/>
                </a:rPr>
                <a:t>linkedin.com/company/8x8</a:t>
              </a:r>
              <a:endParaRPr i="0" sz="1100" cap="none" strike="noStrike">
                <a:solidFill>
                  <a:srgbClr val="15152F"/>
                </a:solidFill>
                <a:latin typeface="Roboto Light"/>
                <a:ea typeface="Roboto Light"/>
                <a:cs typeface="Roboto Light"/>
                <a:sym typeface="Roboto Light"/>
              </a:endParaRPr>
            </a:p>
          </p:txBody>
        </p:sp>
        <p:sp>
          <p:nvSpPr>
            <p:cNvPr id="161" name="Google Shape;161;p24"/>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6"/>
                </a:rPr>
                <a:t>youtube.com/8x8Inc</a:t>
              </a:r>
              <a:endParaRPr i="0" sz="1100" cap="none" strike="noStrike">
                <a:solidFill>
                  <a:srgbClr val="15152F"/>
                </a:solidFill>
                <a:latin typeface="Roboto Light"/>
                <a:ea typeface="Roboto Light"/>
                <a:cs typeface="Roboto Light"/>
                <a:sym typeface="Roboto Light"/>
              </a:endParaRPr>
            </a:p>
          </p:txBody>
        </p:sp>
      </p:grpSp>
      <p:sp>
        <p:nvSpPr>
          <p:cNvPr id="162" name="Google Shape;162;p24"/>
          <p:cNvSpPr txBox="1"/>
          <p:nvPr/>
        </p:nvSpPr>
        <p:spPr>
          <a:xfrm>
            <a:off x="5277235" y="1873158"/>
            <a:ext cx="3626700" cy="276900"/>
          </a:xfrm>
          <a:prstGeom prst="rect">
            <a:avLst/>
          </a:prstGeom>
          <a:noFill/>
          <a:ln>
            <a:noFill/>
          </a:ln>
        </p:spPr>
        <p:txBody>
          <a:bodyPr anchorCtr="0" anchor="ctr"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latin typeface="Roboto Slab Regular"/>
                <a:ea typeface="Roboto Slab Regular"/>
                <a:cs typeface="Roboto Slab Regular"/>
                <a:sym typeface="Roboto Slab Regular"/>
              </a:rPr>
              <a:t>For tips, updates and the latest information.</a:t>
            </a:r>
            <a:endParaRPr i="0" sz="1300" u="none" cap="none" strike="noStrike">
              <a:latin typeface="Roboto Slab Regular"/>
              <a:ea typeface="Roboto Slab Regular"/>
              <a:cs typeface="Roboto Slab Regular"/>
              <a:sym typeface="Roboto Slab Regular"/>
            </a:endParaRPr>
          </a:p>
        </p:txBody>
      </p:sp>
      <p:grpSp>
        <p:nvGrpSpPr>
          <p:cNvPr id="163" name="Google Shape;163;p24"/>
          <p:cNvGrpSpPr/>
          <p:nvPr/>
        </p:nvGrpSpPr>
        <p:grpSpPr>
          <a:xfrm>
            <a:off x="5281523" y="2297327"/>
            <a:ext cx="199485" cy="1575680"/>
            <a:chOff x="6830255" y="3060015"/>
            <a:chExt cx="265980" cy="2100906"/>
          </a:xfrm>
        </p:grpSpPr>
        <p:grpSp>
          <p:nvGrpSpPr>
            <p:cNvPr id="164" name="Google Shape;164;p24"/>
            <p:cNvGrpSpPr/>
            <p:nvPr/>
          </p:nvGrpSpPr>
          <p:grpSpPr>
            <a:xfrm>
              <a:off x="6830255" y="3060015"/>
              <a:ext cx="265979" cy="265978"/>
              <a:chOff x="6853145" y="3055072"/>
              <a:chExt cx="265979" cy="265978"/>
            </a:xfrm>
          </p:grpSpPr>
          <p:sp>
            <p:nvSpPr>
              <p:cNvPr id="165" name="Google Shape;165;p24"/>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166" name="Google Shape;166;p24"/>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167" name="Google Shape;167;p24"/>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168" name="Google Shape;168;p24"/>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nvGrpSpPr>
            <p:cNvPr id="169" name="Google Shape;169;p24"/>
            <p:cNvGrpSpPr/>
            <p:nvPr/>
          </p:nvGrpSpPr>
          <p:grpSpPr>
            <a:xfrm>
              <a:off x="6830255" y="4894942"/>
              <a:ext cx="265979" cy="265979"/>
              <a:chOff x="6874030" y="4894942"/>
              <a:chExt cx="265979" cy="265979"/>
            </a:xfrm>
          </p:grpSpPr>
          <p:sp>
            <p:nvSpPr>
              <p:cNvPr id="170" name="Google Shape;170;p24"/>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171" name="Google Shape;171;p24"/>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172" name="Google Shape;172;p24"/>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grpSp>
        <p:nvGrpSpPr>
          <p:cNvPr id="173" name="Google Shape;173;p24"/>
          <p:cNvGrpSpPr/>
          <p:nvPr/>
        </p:nvGrpSpPr>
        <p:grpSpPr>
          <a:xfrm>
            <a:off x="5281491" y="895149"/>
            <a:ext cx="782669" cy="782669"/>
            <a:chOff x="1190625" y="238125"/>
            <a:chExt cx="5238750" cy="5238750"/>
          </a:xfrm>
        </p:grpSpPr>
        <p:sp>
          <p:nvSpPr>
            <p:cNvPr id="174" name="Google Shape;174;p24"/>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4"/>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4"/>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4"/>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8" name="Google Shape;178;p24"/>
          <p:cNvSpPr/>
          <p:nvPr/>
        </p:nvSpPr>
        <p:spPr>
          <a:xfrm>
            <a:off x="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2" showMasterSp="0">
  <p:cSld name="End Slide_1">
    <p:spTree>
      <p:nvGrpSpPr>
        <p:cNvPr id="179" name="Shape 179"/>
        <p:cNvGrpSpPr/>
        <p:nvPr/>
      </p:nvGrpSpPr>
      <p:grpSpPr>
        <a:xfrm>
          <a:off x="0" y="0"/>
          <a:ext cx="0" cy="0"/>
          <a:chOff x="0" y="0"/>
          <a:chExt cx="0" cy="0"/>
        </a:xfrm>
      </p:grpSpPr>
      <p:pic>
        <p:nvPicPr>
          <p:cNvPr id="180" name="Google Shape;180;p25"/>
          <p:cNvPicPr preferRelativeResize="0"/>
          <p:nvPr/>
        </p:nvPicPr>
        <p:blipFill rotWithShape="1">
          <a:blip r:embed="rId2">
            <a:alphaModFix/>
          </a:blip>
          <a:srcRect b="8637" l="36277" r="0" t="37648"/>
          <a:stretch/>
        </p:blipFill>
        <p:spPr>
          <a:xfrm>
            <a:off x="0" y="0"/>
            <a:ext cx="9143996" cy="5143503"/>
          </a:xfrm>
          <a:prstGeom prst="rect">
            <a:avLst/>
          </a:prstGeom>
          <a:noFill/>
          <a:ln>
            <a:noFill/>
          </a:ln>
        </p:spPr>
      </p:pic>
      <p:grpSp>
        <p:nvGrpSpPr>
          <p:cNvPr id="181" name="Google Shape;181;p25"/>
          <p:cNvGrpSpPr/>
          <p:nvPr/>
        </p:nvGrpSpPr>
        <p:grpSpPr>
          <a:xfrm>
            <a:off x="2877824" y="1824350"/>
            <a:ext cx="3367800" cy="1654352"/>
            <a:chOff x="930882" y="4227613"/>
            <a:chExt cx="4490400" cy="2205802"/>
          </a:xfrm>
        </p:grpSpPr>
        <p:sp>
          <p:nvSpPr>
            <p:cNvPr id="182" name="Google Shape;182;p25"/>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3"/>
                </a:rPr>
                <a:t>8x8.com</a:t>
              </a:r>
              <a:endParaRPr i="0" sz="1100" cap="none" strike="noStrike">
                <a:solidFill>
                  <a:srgbClr val="15152F"/>
                </a:solidFill>
                <a:latin typeface="Roboto Light"/>
                <a:ea typeface="Roboto Light"/>
                <a:cs typeface="Roboto Light"/>
                <a:sym typeface="Roboto Light"/>
              </a:endParaRPr>
            </a:p>
          </p:txBody>
        </p:sp>
        <p:sp>
          <p:nvSpPr>
            <p:cNvPr id="183" name="Google Shape;183;p25"/>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4"/>
                </a:rPr>
                <a:t>@8x8</a:t>
              </a:r>
              <a:endParaRPr i="0" sz="1100" cap="none" strike="noStrike">
                <a:solidFill>
                  <a:srgbClr val="15152F"/>
                </a:solidFill>
                <a:latin typeface="Roboto Light"/>
                <a:ea typeface="Roboto Light"/>
                <a:cs typeface="Roboto Light"/>
                <a:sym typeface="Roboto Light"/>
              </a:endParaRPr>
            </a:p>
          </p:txBody>
        </p:sp>
        <p:sp>
          <p:nvSpPr>
            <p:cNvPr id="184" name="Google Shape;184;p25"/>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5"/>
                </a:rPr>
                <a:t>facebook.com/8x8Inc</a:t>
              </a:r>
              <a:endParaRPr i="0" sz="1100" cap="none" strike="noStrike">
                <a:solidFill>
                  <a:srgbClr val="15152F"/>
                </a:solidFill>
                <a:latin typeface="Roboto Light"/>
                <a:ea typeface="Roboto Light"/>
                <a:cs typeface="Roboto Light"/>
                <a:sym typeface="Roboto Light"/>
              </a:endParaRPr>
            </a:p>
          </p:txBody>
        </p:sp>
        <p:sp>
          <p:nvSpPr>
            <p:cNvPr id="185" name="Google Shape;185;p25"/>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6"/>
                </a:rPr>
                <a:t>linkedin.com/company/8x8</a:t>
              </a:r>
              <a:endParaRPr i="0" sz="1100" cap="none" strike="noStrike">
                <a:solidFill>
                  <a:srgbClr val="15152F"/>
                </a:solidFill>
                <a:latin typeface="Roboto Light"/>
                <a:ea typeface="Roboto Light"/>
                <a:cs typeface="Roboto Light"/>
                <a:sym typeface="Roboto Light"/>
              </a:endParaRPr>
            </a:p>
          </p:txBody>
        </p:sp>
        <p:sp>
          <p:nvSpPr>
            <p:cNvPr id="186" name="Google Shape;186;p25"/>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7"/>
                </a:rPr>
                <a:t>youtube.com/8x8Inc</a:t>
              </a:r>
              <a:endParaRPr i="0" sz="1100" cap="none" strike="noStrike">
                <a:solidFill>
                  <a:srgbClr val="15152F"/>
                </a:solidFill>
                <a:latin typeface="Roboto Light"/>
                <a:ea typeface="Roboto Light"/>
                <a:cs typeface="Roboto Light"/>
                <a:sym typeface="Roboto Light"/>
              </a:endParaRPr>
            </a:p>
          </p:txBody>
        </p:sp>
      </p:grpSp>
      <p:sp>
        <p:nvSpPr>
          <p:cNvPr id="187" name="Google Shape;187;p25"/>
          <p:cNvSpPr txBox="1"/>
          <p:nvPr/>
        </p:nvSpPr>
        <p:spPr>
          <a:xfrm>
            <a:off x="2618860" y="1439533"/>
            <a:ext cx="3626700" cy="276900"/>
          </a:xfrm>
          <a:prstGeom prst="rect">
            <a:avLst/>
          </a:prstGeom>
          <a:noFill/>
          <a:ln>
            <a:noFill/>
          </a:ln>
        </p:spPr>
        <p:txBody>
          <a:bodyPr anchorCtr="0" anchor="ctr"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latin typeface="Roboto Slab Regular"/>
                <a:ea typeface="Roboto Slab Regular"/>
                <a:cs typeface="Roboto Slab Regular"/>
                <a:sym typeface="Roboto Slab Regular"/>
              </a:rPr>
              <a:t>For tips, updates and the latest information.</a:t>
            </a:r>
            <a:endParaRPr i="0" sz="1300" u="none" cap="none" strike="noStrike">
              <a:latin typeface="Roboto Slab Regular"/>
              <a:ea typeface="Roboto Slab Regular"/>
              <a:cs typeface="Roboto Slab Regular"/>
              <a:sym typeface="Roboto Slab Regular"/>
            </a:endParaRPr>
          </a:p>
        </p:txBody>
      </p:sp>
      <p:grpSp>
        <p:nvGrpSpPr>
          <p:cNvPr id="188" name="Google Shape;188;p25"/>
          <p:cNvGrpSpPr/>
          <p:nvPr/>
        </p:nvGrpSpPr>
        <p:grpSpPr>
          <a:xfrm>
            <a:off x="2623148" y="1863702"/>
            <a:ext cx="199485" cy="1575680"/>
            <a:chOff x="6830255" y="3060015"/>
            <a:chExt cx="265980" cy="2100906"/>
          </a:xfrm>
        </p:grpSpPr>
        <p:grpSp>
          <p:nvGrpSpPr>
            <p:cNvPr id="189" name="Google Shape;189;p25"/>
            <p:cNvGrpSpPr/>
            <p:nvPr/>
          </p:nvGrpSpPr>
          <p:grpSpPr>
            <a:xfrm>
              <a:off x="6830255" y="3060015"/>
              <a:ext cx="265979" cy="265978"/>
              <a:chOff x="6853145" y="3055072"/>
              <a:chExt cx="265979" cy="265978"/>
            </a:xfrm>
          </p:grpSpPr>
          <p:sp>
            <p:nvSpPr>
              <p:cNvPr id="190" name="Google Shape;190;p25"/>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191" name="Google Shape;191;p25"/>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192" name="Google Shape;192;p25"/>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193" name="Google Shape;193;p25"/>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nvGrpSpPr>
            <p:cNvPr id="194" name="Google Shape;194;p25"/>
            <p:cNvGrpSpPr/>
            <p:nvPr/>
          </p:nvGrpSpPr>
          <p:grpSpPr>
            <a:xfrm>
              <a:off x="6830255" y="4894942"/>
              <a:ext cx="265979" cy="265979"/>
              <a:chOff x="6874030" y="4894942"/>
              <a:chExt cx="265979" cy="265979"/>
            </a:xfrm>
          </p:grpSpPr>
          <p:sp>
            <p:nvSpPr>
              <p:cNvPr id="195" name="Google Shape;195;p25"/>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196" name="Google Shape;196;p25"/>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197" name="Google Shape;197;p25"/>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grpSp>
        <p:nvGrpSpPr>
          <p:cNvPr id="198" name="Google Shape;198;p25"/>
          <p:cNvGrpSpPr/>
          <p:nvPr/>
        </p:nvGrpSpPr>
        <p:grpSpPr>
          <a:xfrm>
            <a:off x="87" y="12"/>
            <a:ext cx="750713" cy="750713"/>
            <a:chOff x="1190625" y="238125"/>
            <a:chExt cx="5238750" cy="5238750"/>
          </a:xfrm>
        </p:grpSpPr>
        <p:sp>
          <p:nvSpPr>
            <p:cNvPr id="199" name="Google Shape;199;p25"/>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5"/>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5"/>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5"/>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3" showMasterSp="0">
  <p:cSld name="End Slide_1_1">
    <p:spTree>
      <p:nvGrpSpPr>
        <p:cNvPr id="203" name="Shape 203"/>
        <p:cNvGrpSpPr/>
        <p:nvPr/>
      </p:nvGrpSpPr>
      <p:grpSpPr>
        <a:xfrm>
          <a:off x="0" y="0"/>
          <a:ext cx="0" cy="0"/>
          <a:chOff x="0" y="0"/>
          <a:chExt cx="0" cy="0"/>
        </a:xfrm>
      </p:grpSpPr>
      <p:pic>
        <p:nvPicPr>
          <p:cNvPr id="204" name="Google Shape;204;p26"/>
          <p:cNvPicPr preferRelativeResize="0"/>
          <p:nvPr/>
        </p:nvPicPr>
        <p:blipFill rotWithShape="1">
          <a:blip r:embed="rId2">
            <a:alphaModFix/>
          </a:blip>
          <a:srcRect b="29876" l="0" r="8357" t="1348"/>
          <a:stretch/>
        </p:blipFill>
        <p:spPr>
          <a:xfrm>
            <a:off x="75" y="0"/>
            <a:ext cx="9143995" cy="5143502"/>
          </a:xfrm>
          <a:prstGeom prst="rect">
            <a:avLst/>
          </a:prstGeom>
          <a:noFill/>
          <a:ln>
            <a:noFill/>
          </a:ln>
        </p:spPr>
      </p:pic>
      <p:sp>
        <p:nvSpPr>
          <p:cNvPr id="205" name="Google Shape;205;p26"/>
          <p:cNvSpPr/>
          <p:nvPr/>
        </p:nvSpPr>
        <p:spPr>
          <a:xfrm>
            <a:off x="3892974" y="2141588"/>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6"/>
          <p:cNvSpPr/>
          <p:nvPr/>
        </p:nvSpPr>
        <p:spPr>
          <a:xfrm>
            <a:off x="3892974" y="248465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6"/>
          <p:cNvSpPr/>
          <p:nvPr/>
        </p:nvSpPr>
        <p:spPr>
          <a:xfrm>
            <a:off x="3892974" y="2827725"/>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6"/>
          <p:cNvSpPr/>
          <p:nvPr/>
        </p:nvSpPr>
        <p:spPr>
          <a:xfrm>
            <a:off x="3892974" y="317080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9" name="Google Shape;209;p26"/>
          <p:cNvGrpSpPr/>
          <p:nvPr/>
        </p:nvGrpSpPr>
        <p:grpSpPr>
          <a:xfrm>
            <a:off x="4137299" y="1746863"/>
            <a:ext cx="3367800" cy="1654352"/>
            <a:chOff x="930882" y="4227613"/>
            <a:chExt cx="4490400" cy="2205802"/>
          </a:xfrm>
        </p:grpSpPr>
        <p:sp>
          <p:nvSpPr>
            <p:cNvPr id="210" name="Google Shape;210;p26"/>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3"/>
                </a:rPr>
                <a:t>8x8.com</a:t>
              </a:r>
              <a:endParaRPr i="0" sz="1100" cap="none" strike="noStrike">
                <a:solidFill>
                  <a:srgbClr val="FFFFFF"/>
                </a:solidFill>
                <a:latin typeface="Roboto"/>
                <a:ea typeface="Roboto"/>
                <a:cs typeface="Roboto"/>
                <a:sym typeface="Roboto"/>
              </a:endParaRPr>
            </a:p>
          </p:txBody>
        </p:sp>
        <p:sp>
          <p:nvSpPr>
            <p:cNvPr id="211" name="Google Shape;211;p26"/>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4"/>
                </a:rPr>
                <a:t>@8x8</a:t>
              </a:r>
              <a:endParaRPr i="0" sz="1100" cap="none" strike="noStrike">
                <a:solidFill>
                  <a:srgbClr val="FFFFFF"/>
                </a:solidFill>
                <a:latin typeface="Roboto"/>
                <a:ea typeface="Roboto"/>
                <a:cs typeface="Roboto"/>
                <a:sym typeface="Roboto"/>
              </a:endParaRPr>
            </a:p>
          </p:txBody>
        </p:sp>
        <p:sp>
          <p:nvSpPr>
            <p:cNvPr id="212" name="Google Shape;212;p26"/>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5"/>
                </a:rPr>
                <a:t>facebook.com/8x8Inc</a:t>
              </a:r>
              <a:endParaRPr i="0" sz="1100" cap="none" strike="noStrike">
                <a:solidFill>
                  <a:srgbClr val="FFFFFF"/>
                </a:solidFill>
                <a:latin typeface="Roboto"/>
                <a:ea typeface="Roboto"/>
                <a:cs typeface="Roboto"/>
                <a:sym typeface="Roboto"/>
              </a:endParaRPr>
            </a:p>
          </p:txBody>
        </p:sp>
        <p:sp>
          <p:nvSpPr>
            <p:cNvPr id="213" name="Google Shape;213;p26"/>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6"/>
                </a:rPr>
                <a:t>linkedin.com/company/8x8</a:t>
              </a:r>
              <a:endParaRPr i="0" sz="1100" cap="none" strike="noStrike">
                <a:solidFill>
                  <a:srgbClr val="FFFFFF"/>
                </a:solidFill>
                <a:latin typeface="Roboto"/>
                <a:ea typeface="Roboto"/>
                <a:cs typeface="Roboto"/>
                <a:sym typeface="Roboto"/>
              </a:endParaRPr>
            </a:p>
          </p:txBody>
        </p:sp>
        <p:sp>
          <p:nvSpPr>
            <p:cNvPr id="214" name="Google Shape;214;p26"/>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7"/>
                </a:rPr>
                <a:t>youtube.com/8x8Inc</a:t>
              </a:r>
              <a:endParaRPr i="0" sz="1100" cap="none" strike="noStrike">
                <a:solidFill>
                  <a:srgbClr val="FFFFFF"/>
                </a:solidFill>
                <a:latin typeface="Roboto"/>
                <a:ea typeface="Roboto"/>
                <a:cs typeface="Roboto"/>
                <a:sym typeface="Roboto"/>
              </a:endParaRPr>
            </a:p>
          </p:txBody>
        </p:sp>
      </p:grpSp>
      <p:sp>
        <p:nvSpPr>
          <p:cNvPr id="215" name="Google Shape;215;p26"/>
          <p:cNvSpPr txBox="1"/>
          <p:nvPr/>
        </p:nvSpPr>
        <p:spPr>
          <a:xfrm>
            <a:off x="1876975" y="1742288"/>
            <a:ext cx="1795200" cy="977400"/>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rgbClr val="FFFFFF"/>
                </a:solidFill>
                <a:latin typeface="Roboto Slab Regular"/>
                <a:ea typeface="Roboto Slab Regular"/>
                <a:cs typeface="Roboto Slab Regular"/>
                <a:sym typeface="Roboto Slab Regular"/>
              </a:rPr>
              <a:t>For tips, updates and the latest information.</a:t>
            </a:r>
            <a:endParaRPr i="0" sz="1300" u="none" cap="none" strike="noStrike">
              <a:solidFill>
                <a:srgbClr val="FFFFFF"/>
              </a:solidFill>
              <a:latin typeface="Roboto Slab Regular"/>
              <a:ea typeface="Roboto Slab Regular"/>
              <a:cs typeface="Roboto Slab Regular"/>
              <a:sym typeface="Roboto Slab Regular"/>
            </a:endParaRPr>
          </a:p>
        </p:txBody>
      </p:sp>
      <p:grpSp>
        <p:nvGrpSpPr>
          <p:cNvPr id="216" name="Google Shape;216;p26"/>
          <p:cNvGrpSpPr/>
          <p:nvPr/>
        </p:nvGrpSpPr>
        <p:grpSpPr>
          <a:xfrm>
            <a:off x="3882623" y="1786215"/>
            <a:ext cx="199485" cy="1575680"/>
            <a:chOff x="6830255" y="3060015"/>
            <a:chExt cx="265980" cy="2100906"/>
          </a:xfrm>
        </p:grpSpPr>
        <p:grpSp>
          <p:nvGrpSpPr>
            <p:cNvPr id="217" name="Google Shape;217;p26"/>
            <p:cNvGrpSpPr/>
            <p:nvPr/>
          </p:nvGrpSpPr>
          <p:grpSpPr>
            <a:xfrm>
              <a:off x="6830255" y="3060015"/>
              <a:ext cx="265979" cy="265978"/>
              <a:chOff x="6853145" y="3055072"/>
              <a:chExt cx="265979" cy="265978"/>
            </a:xfrm>
          </p:grpSpPr>
          <p:sp>
            <p:nvSpPr>
              <p:cNvPr id="218" name="Google Shape;218;p26"/>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19" name="Google Shape;219;p26"/>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220" name="Google Shape;220;p26"/>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21" name="Google Shape;221;p26"/>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nvGrpSpPr>
            <p:cNvPr id="222" name="Google Shape;222;p26"/>
            <p:cNvGrpSpPr/>
            <p:nvPr/>
          </p:nvGrpSpPr>
          <p:grpSpPr>
            <a:xfrm>
              <a:off x="6830255" y="4894942"/>
              <a:ext cx="265979" cy="265979"/>
              <a:chOff x="6874030" y="4894942"/>
              <a:chExt cx="265979" cy="265979"/>
            </a:xfrm>
          </p:grpSpPr>
          <p:sp>
            <p:nvSpPr>
              <p:cNvPr id="223" name="Google Shape;223;p26"/>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24" name="Google Shape;224;p26"/>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225" name="Google Shape;225;p26"/>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grpSp>
        <p:nvGrpSpPr>
          <p:cNvPr id="226" name="Google Shape;226;p26"/>
          <p:cNvGrpSpPr/>
          <p:nvPr/>
        </p:nvGrpSpPr>
        <p:grpSpPr>
          <a:xfrm>
            <a:off x="87" y="12"/>
            <a:ext cx="750713" cy="750713"/>
            <a:chOff x="1190625" y="238125"/>
            <a:chExt cx="5238750" cy="5238750"/>
          </a:xfrm>
        </p:grpSpPr>
        <p:sp>
          <p:nvSpPr>
            <p:cNvPr id="227" name="Google Shape;227;p26"/>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6"/>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6"/>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6"/>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4" showMasterSp="0">
  <p:cSld name="End Slide_1_1_1">
    <p:spTree>
      <p:nvGrpSpPr>
        <p:cNvPr id="231" name="Shape 231"/>
        <p:cNvGrpSpPr/>
        <p:nvPr/>
      </p:nvGrpSpPr>
      <p:grpSpPr>
        <a:xfrm>
          <a:off x="0" y="0"/>
          <a:ext cx="0" cy="0"/>
          <a:chOff x="0" y="0"/>
          <a:chExt cx="0" cy="0"/>
        </a:xfrm>
      </p:grpSpPr>
      <p:pic>
        <p:nvPicPr>
          <p:cNvPr id="232" name="Google Shape;232;p27"/>
          <p:cNvPicPr preferRelativeResize="0"/>
          <p:nvPr/>
        </p:nvPicPr>
        <p:blipFill rotWithShape="1">
          <a:blip r:embed="rId2">
            <a:alphaModFix/>
          </a:blip>
          <a:srcRect b="0" l="0" r="0" t="0"/>
          <a:stretch/>
        </p:blipFill>
        <p:spPr>
          <a:xfrm>
            <a:off x="75" y="0"/>
            <a:ext cx="9143991" cy="5143500"/>
          </a:xfrm>
          <a:prstGeom prst="rect">
            <a:avLst/>
          </a:prstGeom>
          <a:noFill/>
          <a:ln>
            <a:noFill/>
          </a:ln>
        </p:spPr>
      </p:pic>
      <p:grpSp>
        <p:nvGrpSpPr>
          <p:cNvPr id="233" name="Google Shape;233;p27"/>
          <p:cNvGrpSpPr/>
          <p:nvPr/>
        </p:nvGrpSpPr>
        <p:grpSpPr>
          <a:xfrm>
            <a:off x="3623823" y="1480495"/>
            <a:ext cx="3622476" cy="2237020"/>
            <a:chOff x="3882623" y="1164195"/>
            <a:chExt cx="3622476" cy="2237020"/>
          </a:xfrm>
        </p:grpSpPr>
        <p:sp>
          <p:nvSpPr>
            <p:cNvPr id="234" name="Google Shape;234;p27"/>
            <p:cNvSpPr/>
            <p:nvPr/>
          </p:nvSpPr>
          <p:spPr>
            <a:xfrm>
              <a:off x="3892974" y="2141588"/>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7"/>
            <p:cNvSpPr/>
            <p:nvPr/>
          </p:nvSpPr>
          <p:spPr>
            <a:xfrm>
              <a:off x="3892974" y="248465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p:nvPr/>
          </p:nvSpPr>
          <p:spPr>
            <a:xfrm>
              <a:off x="3892974" y="2827725"/>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p:nvPr/>
          </p:nvSpPr>
          <p:spPr>
            <a:xfrm>
              <a:off x="3892974" y="317080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8" name="Google Shape;238;p27"/>
            <p:cNvGrpSpPr/>
            <p:nvPr/>
          </p:nvGrpSpPr>
          <p:grpSpPr>
            <a:xfrm>
              <a:off x="4137299" y="1746863"/>
              <a:ext cx="3367800" cy="1654352"/>
              <a:chOff x="930882" y="4227613"/>
              <a:chExt cx="4490400" cy="2205802"/>
            </a:xfrm>
          </p:grpSpPr>
          <p:sp>
            <p:nvSpPr>
              <p:cNvPr id="239" name="Google Shape;239;p27"/>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3"/>
                  </a:rPr>
                  <a:t>8x8.com</a:t>
                </a:r>
                <a:endParaRPr i="0" sz="1100" cap="none" strike="noStrike">
                  <a:solidFill>
                    <a:srgbClr val="FFFFFF"/>
                  </a:solidFill>
                  <a:latin typeface="Roboto"/>
                  <a:ea typeface="Roboto"/>
                  <a:cs typeface="Roboto"/>
                  <a:sym typeface="Roboto"/>
                </a:endParaRPr>
              </a:p>
            </p:txBody>
          </p:sp>
          <p:sp>
            <p:nvSpPr>
              <p:cNvPr id="240" name="Google Shape;240;p27"/>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4"/>
                  </a:rPr>
                  <a:t>@8x8</a:t>
                </a:r>
                <a:endParaRPr i="0" sz="1100" cap="none" strike="noStrike">
                  <a:solidFill>
                    <a:srgbClr val="FFFFFF"/>
                  </a:solidFill>
                  <a:latin typeface="Roboto"/>
                  <a:ea typeface="Roboto"/>
                  <a:cs typeface="Roboto"/>
                  <a:sym typeface="Roboto"/>
                </a:endParaRPr>
              </a:p>
            </p:txBody>
          </p:sp>
          <p:sp>
            <p:nvSpPr>
              <p:cNvPr id="241" name="Google Shape;241;p27"/>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5"/>
                  </a:rPr>
                  <a:t>facebook.com/8x8Inc</a:t>
                </a:r>
                <a:endParaRPr i="0" sz="1100" cap="none" strike="noStrike">
                  <a:solidFill>
                    <a:srgbClr val="FFFFFF"/>
                  </a:solidFill>
                  <a:latin typeface="Roboto"/>
                  <a:ea typeface="Roboto"/>
                  <a:cs typeface="Roboto"/>
                  <a:sym typeface="Roboto"/>
                </a:endParaRPr>
              </a:p>
            </p:txBody>
          </p:sp>
          <p:sp>
            <p:nvSpPr>
              <p:cNvPr id="242" name="Google Shape;242;p27"/>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6"/>
                  </a:rPr>
                  <a:t>linkedin.com/company/8x8</a:t>
                </a:r>
                <a:endParaRPr i="0" sz="1100" cap="none" strike="noStrike">
                  <a:solidFill>
                    <a:srgbClr val="FFFFFF"/>
                  </a:solidFill>
                  <a:latin typeface="Roboto"/>
                  <a:ea typeface="Roboto"/>
                  <a:cs typeface="Roboto"/>
                  <a:sym typeface="Roboto"/>
                </a:endParaRPr>
              </a:p>
            </p:txBody>
          </p:sp>
          <p:sp>
            <p:nvSpPr>
              <p:cNvPr id="243" name="Google Shape;243;p27"/>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7"/>
                  </a:rPr>
                  <a:t>youtube.com/8x8Inc</a:t>
                </a:r>
                <a:endParaRPr i="0" sz="1100" cap="none" strike="noStrike">
                  <a:solidFill>
                    <a:srgbClr val="FFFFFF"/>
                  </a:solidFill>
                  <a:latin typeface="Roboto"/>
                  <a:ea typeface="Roboto"/>
                  <a:cs typeface="Roboto"/>
                  <a:sym typeface="Roboto"/>
                </a:endParaRPr>
              </a:p>
            </p:txBody>
          </p:sp>
        </p:grpSp>
        <p:sp>
          <p:nvSpPr>
            <p:cNvPr id="244" name="Google Shape;244;p27"/>
            <p:cNvSpPr txBox="1"/>
            <p:nvPr/>
          </p:nvSpPr>
          <p:spPr>
            <a:xfrm>
              <a:off x="3892975" y="1164195"/>
              <a:ext cx="1795200" cy="582600"/>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rgbClr val="FFFFFF"/>
                  </a:solidFill>
                  <a:latin typeface="Roboto Slab Regular"/>
                  <a:ea typeface="Roboto Slab Regular"/>
                  <a:cs typeface="Roboto Slab Regular"/>
                  <a:sym typeface="Roboto Slab Regular"/>
                </a:rPr>
                <a:t>For tips, updates and the latest information.</a:t>
              </a:r>
              <a:endParaRPr i="0" sz="1300" u="none" cap="none" strike="noStrike">
                <a:solidFill>
                  <a:srgbClr val="FFFFFF"/>
                </a:solidFill>
                <a:latin typeface="Roboto Slab Regular"/>
                <a:ea typeface="Roboto Slab Regular"/>
                <a:cs typeface="Roboto Slab Regular"/>
                <a:sym typeface="Roboto Slab Regular"/>
              </a:endParaRPr>
            </a:p>
          </p:txBody>
        </p:sp>
        <p:grpSp>
          <p:nvGrpSpPr>
            <p:cNvPr id="245" name="Google Shape;245;p27"/>
            <p:cNvGrpSpPr/>
            <p:nvPr/>
          </p:nvGrpSpPr>
          <p:grpSpPr>
            <a:xfrm>
              <a:off x="3882623" y="1786215"/>
              <a:ext cx="199485" cy="1575680"/>
              <a:chOff x="6830255" y="3060015"/>
              <a:chExt cx="265980" cy="2100906"/>
            </a:xfrm>
          </p:grpSpPr>
          <p:grpSp>
            <p:nvGrpSpPr>
              <p:cNvPr id="246" name="Google Shape;246;p27"/>
              <p:cNvGrpSpPr/>
              <p:nvPr/>
            </p:nvGrpSpPr>
            <p:grpSpPr>
              <a:xfrm>
                <a:off x="6830255" y="3060015"/>
                <a:ext cx="265979" cy="265978"/>
                <a:chOff x="6853145" y="3055072"/>
                <a:chExt cx="265979" cy="265978"/>
              </a:xfrm>
            </p:grpSpPr>
            <p:sp>
              <p:nvSpPr>
                <p:cNvPr id="247" name="Google Shape;247;p27"/>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48" name="Google Shape;248;p27"/>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249" name="Google Shape;249;p27"/>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50" name="Google Shape;250;p27"/>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nvGrpSpPr>
              <p:cNvPr id="251" name="Google Shape;251;p27"/>
              <p:cNvGrpSpPr/>
              <p:nvPr/>
            </p:nvGrpSpPr>
            <p:grpSpPr>
              <a:xfrm>
                <a:off x="6830255" y="4894942"/>
                <a:ext cx="265979" cy="265979"/>
                <a:chOff x="6874030" y="4894942"/>
                <a:chExt cx="265979" cy="265979"/>
              </a:xfrm>
            </p:grpSpPr>
            <p:sp>
              <p:nvSpPr>
                <p:cNvPr id="252" name="Google Shape;252;p27"/>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53" name="Google Shape;253;p27"/>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254" name="Google Shape;254;p27"/>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grpSp>
      <p:grpSp>
        <p:nvGrpSpPr>
          <p:cNvPr id="255" name="Google Shape;255;p27"/>
          <p:cNvGrpSpPr/>
          <p:nvPr/>
        </p:nvGrpSpPr>
        <p:grpSpPr>
          <a:xfrm>
            <a:off x="87" y="12"/>
            <a:ext cx="750713" cy="750713"/>
            <a:chOff x="1190625" y="238125"/>
            <a:chExt cx="5238750" cy="5238750"/>
          </a:xfrm>
        </p:grpSpPr>
        <p:sp>
          <p:nvSpPr>
            <p:cNvPr id="256" name="Google Shape;256;p27"/>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7"/>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7"/>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7"/>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5" showMasterSp="0">
  <p:cSld name="End Slide_1_1_1_1">
    <p:spTree>
      <p:nvGrpSpPr>
        <p:cNvPr id="260" name="Shape 260"/>
        <p:cNvGrpSpPr/>
        <p:nvPr/>
      </p:nvGrpSpPr>
      <p:grpSpPr>
        <a:xfrm>
          <a:off x="0" y="0"/>
          <a:ext cx="0" cy="0"/>
          <a:chOff x="0" y="0"/>
          <a:chExt cx="0" cy="0"/>
        </a:xfrm>
      </p:grpSpPr>
      <p:pic>
        <p:nvPicPr>
          <p:cNvPr id="261" name="Google Shape;261;p28"/>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262" name="Google Shape;262;p28"/>
          <p:cNvGrpSpPr/>
          <p:nvPr/>
        </p:nvGrpSpPr>
        <p:grpSpPr>
          <a:xfrm>
            <a:off x="3623823" y="1480495"/>
            <a:ext cx="3622476" cy="2237020"/>
            <a:chOff x="3882623" y="1164195"/>
            <a:chExt cx="3622476" cy="2237020"/>
          </a:xfrm>
        </p:grpSpPr>
        <p:sp>
          <p:nvSpPr>
            <p:cNvPr id="263" name="Google Shape;263;p28"/>
            <p:cNvSpPr/>
            <p:nvPr/>
          </p:nvSpPr>
          <p:spPr>
            <a:xfrm>
              <a:off x="3892974" y="2141588"/>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8"/>
            <p:cNvSpPr/>
            <p:nvPr/>
          </p:nvSpPr>
          <p:spPr>
            <a:xfrm>
              <a:off x="3892974" y="248465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8"/>
            <p:cNvSpPr/>
            <p:nvPr/>
          </p:nvSpPr>
          <p:spPr>
            <a:xfrm>
              <a:off x="3892974" y="2827725"/>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8"/>
            <p:cNvSpPr/>
            <p:nvPr/>
          </p:nvSpPr>
          <p:spPr>
            <a:xfrm>
              <a:off x="3892974" y="317080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 name="Google Shape;267;p28"/>
            <p:cNvGrpSpPr/>
            <p:nvPr/>
          </p:nvGrpSpPr>
          <p:grpSpPr>
            <a:xfrm>
              <a:off x="4137299" y="1746863"/>
              <a:ext cx="3367800" cy="1654352"/>
              <a:chOff x="930882" y="4227613"/>
              <a:chExt cx="4490400" cy="2205802"/>
            </a:xfrm>
          </p:grpSpPr>
          <p:sp>
            <p:nvSpPr>
              <p:cNvPr id="268" name="Google Shape;268;p28"/>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a:ea typeface="Roboto"/>
                    <a:cs typeface="Roboto"/>
                    <a:sym typeface="Roboto"/>
                    <a:hlinkClick r:id="rId3"/>
                  </a:rPr>
                  <a:t>8x8.com</a:t>
                </a:r>
                <a:endParaRPr i="0" sz="1100" cap="none" strike="noStrike">
                  <a:solidFill>
                    <a:srgbClr val="15152F"/>
                  </a:solidFill>
                  <a:latin typeface="Roboto"/>
                  <a:ea typeface="Roboto"/>
                  <a:cs typeface="Roboto"/>
                  <a:sym typeface="Roboto"/>
                </a:endParaRPr>
              </a:p>
            </p:txBody>
          </p:sp>
          <p:sp>
            <p:nvSpPr>
              <p:cNvPr id="269" name="Google Shape;269;p28"/>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a:ea typeface="Roboto"/>
                    <a:cs typeface="Roboto"/>
                    <a:sym typeface="Roboto"/>
                    <a:hlinkClick r:id="rId4"/>
                  </a:rPr>
                  <a:t>@8x8</a:t>
                </a:r>
                <a:endParaRPr i="0" sz="1100" cap="none" strike="noStrike">
                  <a:solidFill>
                    <a:srgbClr val="15152F"/>
                  </a:solidFill>
                  <a:latin typeface="Roboto"/>
                  <a:ea typeface="Roboto"/>
                  <a:cs typeface="Roboto"/>
                  <a:sym typeface="Roboto"/>
                </a:endParaRPr>
              </a:p>
            </p:txBody>
          </p:sp>
          <p:sp>
            <p:nvSpPr>
              <p:cNvPr id="270" name="Google Shape;270;p28"/>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a:ea typeface="Roboto"/>
                    <a:cs typeface="Roboto"/>
                    <a:sym typeface="Roboto"/>
                    <a:hlinkClick r:id="rId5"/>
                  </a:rPr>
                  <a:t>facebook.com/8x8Inc</a:t>
                </a:r>
                <a:endParaRPr i="0" sz="1100" cap="none" strike="noStrike">
                  <a:solidFill>
                    <a:srgbClr val="15152F"/>
                  </a:solidFill>
                  <a:latin typeface="Roboto"/>
                  <a:ea typeface="Roboto"/>
                  <a:cs typeface="Roboto"/>
                  <a:sym typeface="Roboto"/>
                </a:endParaRPr>
              </a:p>
            </p:txBody>
          </p:sp>
          <p:sp>
            <p:nvSpPr>
              <p:cNvPr id="271" name="Google Shape;271;p28"/>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a:ea typeface="Roboto"/>
                    <a:cs typeface="Roboto"/>
                    <a:sym typeface="Roboto"/>
                    <a:hlinkClick r:id="rId6"/>
                  </a:rPr>
                  <a:t>linkedin.com/company/8x8</a:t>
                </a:r>
                <a:endParaRPr i="0" sz="1100" cap="none" strike="noStrike">
                  <a:solidFill>
                    <a:srgbClr val="15152F"/>
                  </a:solidFill>
                  <a:latin typeface="Roboto"/>
                  <a:ea typeface="Roboto"/>
                  <a:cs typeface="Roboto"/>
                  <a:sym typeface="Roboto"/>
                </a:endParaRPr>
              </a:p>
            </p:txBody>
          </p:sp>
          <p:sp>
            <p:nvSpPr>
              <p:cNvPr id="272" name="Google Shape;272;p28"/>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a:ea typeface="Roboto"/>
                    <a:cs typeface="Roboto"/>
                    <a:sym typeface="Roboto"/>
                    <a:hlinkClick r:id="rId7"/>
                  </a:rPr>
                  <a:t>youtube.com/8x8Inc</a:t>
                </a:r>
                <a:endParaRPr i="0" sz="1100" cap="none" strike="noStrike">
                  <a:solidFill>
                    <a:srgbClr val="15152F"/>
                  </a:solidFill>
                  <a:latin typeface="Roboto"/>
                  <a:ea typeface="Roboto"/>
                  <a:cs typeface="Roboto"/>
                  <a:sym typeface="Roboto"/>
                </a:endParaRPr>
              </a:p>
            </p:txBody>
          </p:sp>
        </p:grpSp>
        <p:sp>
          <p:nvSpPr>
            <p:cNvPr id="273" name="Google Shape;273;p28"/>
            <p:cNvSpPr txBox="1"/>
            <p:nvPr/>
          </p:nvSpPr>
          <p:spPr>
            <a:xfrm>
              <a:off x="3892975" y="1164195"/>
              <a:ext cx="1795200" cy="582600"/>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latin typeface="Roboto Slab Regular"/>
                  <a:ea typeface="Roboto Slab Regular"/>
                  <a:cs typeface="Roboto Slab Regular"/>
                  <a:sym typeface="Roboto Slab Regular"/>
                </a:rPr>
                <a:t>For tips, updates and the latest information.</a:t>
              </a:r>
              <a:endParaRPr i="0" sz="1300" u="none" cap="none" strike="noStrike">
                <a:latin typeface="Roboto Slab Regular"/>
                <a:ea typeface="Roboto Slab Regular"/>
                <a:cs typeface="Roboto Slab Regular"/>
                <a:sym typeface="Roboto Slab Regular"/>
              </a:endParaRPr>
            </a:p>
          </p:txBody>
        </p:sp>
        <p:grpSp>
          <p:nvGrpSpPr>
            <p:cNvPr id="274" name="Google Shape;274;p28"/>
            <p:cNvGrpSpPr/>
            <p:nvPr/>
          </p:nvGrpSpPr>
          <p:grpSpPr>
            <a:xfrm>
              <a:off x="3882623" y="1786215"/>
              <a:ext cx="199485" cy="1575680"/>
              <a:chOff x="6830255" y="3060015"/>
              <a:chExt cx="265980" cy="2100906"/>
            </a:xfrm>
          </p:grpSpPr>
          <p:grpSp>
            <p:nvGrpSpPr>
              <p:cNvPr id="275" name="Google Shape;275;p28"/>
              <p:cNvGrpSpPr/>
              <p:nvPr/>
            </p:nvGrpSpPr>
            <p:grpSpPr>
              <a:xfrm>
                <a:off x="6830255" y="3060015"/>
                <a:ext cx="265979" cy="265978"/>
                <a:chOff x="6853145" y="3055072"/>
                <a:chExt cx="265979" cy="265978"/>
              </a:xfrm>
            </p:grpSpPr>
            <p:sp>
              <p:nvSpPr>
                <p:cNvPr id="276" name="Google Shape;276;p28"/>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77" name="Google Shape;277;p28"/>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278" name="Google Shape;278;p28"/>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79" name="Google Shape;279;p28"/>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nvGrpSpPr>
              <p:cNvPr id="280" name="Google Shape;280;p28"/>
              <p:cNvGrpSpPr/>
              <p:nvPr/>
            </p:nvGrpSpPr>
            <p:grpSpPr>
              <a:xfrm>
                <a:off x="6830255" y="4894942"/>
                <a:ext cx="265979" cy="265979"/>
                <a:chOff x="6874030" y="4894942"/>
                <a:chExt cx="265979" cy="265979"/>
              </a:xfrm>
            </p:grpSpPr>
            <p:sp>
              <p:nvSpPr>
                <p:cNvPr id="281" name="Google Shape;281;p28"/>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82" name="Google Shape;282;p28"/>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283" name="Google Shape;283;p28"/>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grpSp>
      <p:grpSp>
        <p:nvGrpSpPr>
          <p:cNvPr id="284" name="Google Shape;284;p28"/>
          <p:cNvGrpSpPr/>
          <p:nvPr/>
        </p:nvGrpSpPr>
        <p:grpSpPr>
          <a:xfrm>
            <a:off x="87" y="12"/>
            <a:ext cx="750713" cy="750713"/>
            <a:chOff x="1190625" y="238125"/>
            <a:chExt cx="5238750" cy="5238750"/>
          </a:xfrm>
        </p:grpSpPr>
        <p:sp>
          <p:nvSpPr>
            <p:cNvPr id="285" name="Google Shape;285;p2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8"/>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8"/>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8"/>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1">
  <p:cSld name="Text Slide_2">
    <p:spTree>
      <p:nvGrpSpPr>
        <p:cNvPr id="289" name="Shape 289"/>
        <p:cNvGrpSpPr/>
        <p:nvPr/>
      </p:nvGrpSpPr>
      <p:grpSpPr>
        <a:xfrm>
          <a:off x="0" y="0"/>
          <a:ext cx="0" cy="0"/>
          <a:chOff x="0" y="0"/>
          <a:chExt cx="0" cy="0"/>
        </a:xfrm>
      </p:grpSpPr>
      <p:sp>
        <p:nvSpPr>
          <p:cNvPr id="290" name="Google Shape;290;p29"/>
          <p:cNvSpPr txBox="1"/>
          <p:nvPr>
            <p:ph idx="1" type="body"/>
          </p:nvPr>
        </p:nvSpPr>
        <p:spPr>
          <a:xfrm>
            <a:off x="457200" y="1076325"/>
            <a:ext cx="8229600" cy="3482100"/>
          </a:xfrm>
          <a:prstGeom prst="rect">
            <a:avLst/>
          </a:prstGeom>
          <a:noFill/>
          <a:ln>
            <a:noFill/>
          </a:ln>
        </p:spPr>
        <p:txBody>
          <a:bodyPr anchorCtr="0" anchor="t" bIns="0" lIns="0" spcFirstLastPara="1" rIns="0" wrap="square" tIns="0">
            <a:noAutofit/>
          </a:bodyPr>
          <a:lstStyle>
            <a:lvl1pPr indent="-292100" lvl="0" marL="457200" rtl="0" algn="l">
              <a:lnSpc>
                <a:spcPct val="100000"/>
              </a:lnSpc>
              <a:spcBef>
                <a:spcPts val="0"/>
              </a:spcBef>
              <a:spcAft>
                <a:spcPts val="0"/>
              </a:spcAft>
              <a:buClr>
                <a:schemeClr val="dk2"/>
              </a:buClr>
              <a:buSzPts val="1000"/>
              <a:buFont typeface="Open Sans"/>
              <a:buChar char="■"/>
              <a:defRPr>
                <a:latin typeface="Open Sans"/>
                <a:ea typeface="Open Sans"/>
                <a:cs typeface="Open Sans"/>
                <a:sym typeface="Open Sans"/>
              </a:defRPr>
            </a:lvl1pPr>
            <a:lvl2pPr indent="-292100" lvl="1" marL="914400" rtl="0" algn="l">
              <a:lnSpc>
                <a:spcPct val="100000"/>
              </a:lnSpc>
              <a:spcBef>
                <a:spcPts val="900"/>
              </a:spcBef>
              <a:spcAft>
                <a:spcPts val="0"/>
              </a:spcAft>
              <a:buClr>
                <a:schemeClr val="dk2"/>
              </a:buClr>
              <a:buSzPts val="1000"/>
              <a:buChar char="■"/>
              <a:defRPr/>
            </a:lvl2pPr>
            <a:lvl3pPr indent="-292100" lvl="2" marL="1371600" rtl="0" algn="l">
              <a:lnSpc>
                <a:spcPct val="100000"/>
              </a:lnSpc>
              <a:spcBef>
                <a:spcPts val="1400"/>
              </a:spcBef>
              <a:spcAft>
                <a:spcPts val="0"/>
              </a:spcAft>
              <a:buClr>
                <a:schemeClr val="dk2"/>
              </a:buClr>
              <a:buSzPts val="1000"/>
              <a:buFont typeface="Open Sans"/>
              <a:buChar char="■"/>
              <a:defRPr/>
            </a:lvl3pPr>
            <a:lvl4pPr indent="-279400" lvl="3" marL="1828800" rtl="0" algn="l">
              <a:lnSpc>
                <a:spcPct val="100000"/>
              </a:lnSpc>
              <a:spcBef>
                <a:spcPts val="900"/>
              </a:spcBef>
              <a:spcAft>
                <a:spcPts val="0"/>
              </a:spcAft>
              <a:buClr>
                <a:schemeClr val="dk2"/>
              </a:buClr>
              <a:buSzPts val="800"/>
              <a:buChar char="■"/>
              <a:defRPr/>
            </a:lvl4pPr>
            <a:lvl5pPr indent="-279400" lvl="4" marL="2286000" rtl="0" algn="l">
              <a:lnSpc>
                <a:spcPct val="100000"/>
              </a:lnSpc>
              <a:spcBef>
                <a:spcPts val="900"/>
              </a:spcBef>
              <a:spcAft>
                <a:spcPts val="0"/>
              </a:spcAft>
              <a:buClr>
                <a:schemeClr val="dk2"/>
              </a:buClr>
              <a:buSzPts val="800"/>
              <a:buChar char="■"/>
              <a:defRPr/>
            </a:lvl5pPr>
            <a:lvl6pPr indent="-279400" lvl="5" marL="2743200" rtl="0" algn="l">
              <a:lnSpc>
                <a:spcPct val="90000"/>
              </a:lnSpc>
              <a:spcBef>
                <a:spcPts val="900"/>
              </a:spcBef>
              <a:spcAft>
                <a:spcPts val="0"/>
              </a:spcAft>
              <a:buClr>
                <a:schemeClr val="dk2"/>
              </a:buClr>
              <a:buSzPts val="800"/>
              <a:buChar char="■"/>
              <a:defRPr>
                <a:solidFill>
                  <a:schemeClr val="dk1"/>
                </a:solidFill>
              </a:defRPr>
            </a:lvl6pPr>
            <a:lvl7pPr indent="-279400" lvl="6" marL="3200400" rtl="0" algn="l">
              <a:lnSpc>
                <a:spcPct val="90000"/>
              </a:lnSpc>
              <a:spcBef>
                <a:spcPts val="400"/>
              </a:spcBef>
              <a:spcAft>
                <a:spcPts val="0"/>
              </a:spcAft>
              <a:buClr>
                <a:schemeClr val="dk2"/>
              </a:buClr>
              <a:buSzPts val="800"/>
              <a:buChar char="■"/>
              <a:defRPr>
                <a:solidFill>
                  <a:schemeClr val="dk1"/>
                </a:solidFill>
              </a:defRPr>
            </a:lvl7pPr>
            <a:lvl8pPr indent="-279400" lvl="7" marL="3657600" rtl="0" algn="l">
              <a:lnSpc>
                <a:spcPct val="90000"/>
              </a:lnSpc>
              <a:spcBef>
                <a:spcPts val="400"/>
              </a:spcBef>
              <a:spcAft>
                <a:spcPts val="0"/>
              </a:spcAft>
              <a:buClr>
                <a:schemeClr val="dk2"/>
              </a:buClr>
              <a:buSzPts val="800"/>
              <a:buChar char="■"/>
              <a:defRPr>
                <a:solidFill>
                  <a:schemeClr val="dk1"/>
                </a:solidFill>
              </a:defRPr>
            </a:lvl8pPr>
            <a:lvl9pPr indent="-279400" lvl="8" marL="4114800" rtl="0" algn="l">
              <a:lnSpc>
                <a:spcPct val="90000"/>
              </a:lnSpc>
              <a:spcBef>
                <a:spcPts val="400"/>
              </a:spcBef>
              <a:spcAft>
                <a:spcPts val="0"/>
              </a:spcAft>
              <a:buClr>
                <a:schemeClr val="dk2"/>
              </a:buClr>
              <a:buSzPts val="800"/>
              <a:buChar char="■"/>
              <a:defRPr>
                <a:solidFill>
                  <a:schemeClr val="dk1"/>
                </a:solidFill>
              </a:defRPr>
            </a:lvl9pPr>
          </a:lstStyle>
          <a:p/>
        </p:txBody>
      </p:sp>
      <p:sp>
        <p:nvSpPr>
          <p:cNvPr id="291" name="Google Shape;291;p29"/>
          <p:cNvSpPr txBox="1"/>
          <p:nvPr>
            <p:ph type="title"/>
          </p:nvPr>
        </p:nvSpPr>
        <p:spPr>
          <a:xfrm>
            <a:off x="457198" y="434822"/>
            <a:ext cx="8229600" cy="323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3" showMasterSp="0">
  <p:cSld name="Cover Slide Option 1_1_1_1">
    <p:bg>
      <p:bgPr>
        <a:noFill/>
      </p:bgPr>
    </p:bg>
    <p:spTree>
      <p:nvGrpSpPr>
        <p:cNvPr id="34" name="Shape 34"/>
        <p:cNvGrpSpPr/>
        <p:nvPr/>
      </p:nvGrpSpPr>
      <p:grpSpPr>
        <a:xfrm>
          <a:off x="0" y="0"/>
          <a:ext cx="0" cy="0"/>
          <a:chOff x="0" y="0"/>
          <a:chExt cx="0" cy="0"/>
        </a:xfrm>
      </p:grpSpPr>
      <p:pic>
        <p:nvPicPr>
          <p:cNvPr id="35" name="Google Shape;35;p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6" name="Google Shape;36;p4"/>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37" name="Google Shape;37;p4"/>
          <p:cNvSpPr txBox="1"/>
          <p:nvPr>
            <p:ph idx="1" type="subTitle"/>
          </p:nvPr>
        </p:nvSpPr>
        <p:spPr>
          <a:xfrm>
            <a:off x="457200" y="3063240"/>
            <a:ext cx="7528800" cy="2307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38" name="Google Shape;38;p4"/>
          <p:cNvGrpSpPr/>
          <p:nvPr/>
        </p:nvGrpSpPr>
        <p:grpSpPr>
          <a:xfrm>
            <a:off x="87" y="12"/>
            <a:ext cx="750713" cy="750713"/>
            <a:chOff x="1190625" y="238125"/>
            <a:chExt cx="5238750" cy="5238750"/>
          </a:xfrm>
        </p:grpSpPr>
        <p:sp>
          <p:nvSpPr>
            <p:cNvPr id="39" name="Google Shape;39;p4"/>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4 - Custom Photo" showMasterSp="0">
  <p:cSld name="Cover Slide Option 1_1_1_1_1">
    <p:bg>
      <p:bgPr>
        <a:noFill/>
      </p:bgPr>
    </p:bg>
    <p:spTree>
      <p:nvGrpSpPr>
        <p:cNvPr id="43" name="Shape 43"/>
        <p:cNvGrpSpPr/>
        <p:nvPr/>
      </p:nvGrpSpPr>
      <p:grpSpPr>
        <a:xfrm>
          <a:off x="0" y="0"/>
          <a:ext cx="0" cy="0"/>
          <a:chOff x="0" y="0"/>
          <a:chExt cx="0" cy="0"/>
        </a:xfrm>
      </p:grpSpPr>
      <p:sp>
        <p:nvSpPr>
          <p:cNvPr id="44" name="Google Shape;44;p5"/>
          <p:cNvSpPr/>
          <p:nvPr/>
        </p:nvSpPr>
        <p:spPr>
          <a:xfrm>
            <a:off x="0" y="0"/>
            <a:ext cx="9144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46" name="Google Shape;46;p5"/>
          <p:cNvSpPr txBox="1"/>
          <p:nvPr>
            <p:ph idx="1" type="subTitle"/>
          </p:nvPr>
        </p:nvSpPr>
        <p:spPr>
          <a:xfrm>
            <a:off x="457200" y="3063240"/>
            <a:ext cx="7528800" cy="2307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47" name="Google Shape;47;p5"/>
          <p:cNvGrpSpPr/>
          <p:nvPr/>
        </p:nvGrpSpPr>
        <p:grpSpPr>
          <a:xfrm>
            <a:off x="87" y="12"/>
            <a:ext cx="750713" cy="750713"/>
            <a:chOff x="1190625" y="238125"/>
            <a:chExt cx="5238750" cy="5238750"/>
          </a:xfrm>
        </p:grpSpPr>
        <p:sp>
          <p:nvSpPr>
            <p:cNvPr id="48" name="Google Shape;48;p5"/>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5"/>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5">
  <p:cSld name="Cover Slide Option 2">
    <p:spTree>
      <p:nvGrpSpPr>
        <p:cNvPr id="52" name="Shape 52"/>
        <p:cNvGrpSpPr/>
        <p:nvPr/>
      </p:nvGrpSpPr>
      <p:grpSpPr>
        <a:xfrm>
          <a:off x="0" y="0"/>
          <a:ext cx="0" cy="0"/>
          <a:chOff x="0" y="0"/>
          <a:chExt cx="0" cy="0"/>
        </a:xfrm>
      </p:grpSpPr>
      <p:sp>
        <p:nvSpPr>
          <p:cNvPr id="53" name="Google Shape;53;p6"/>
          <p:cNvSpPr txBox="1"/>
          <p:nvPr>
            <p:ph idx="1" type="body"/>
          </p:nvPr>
        </p:nvSpPr>
        <p:spPr>
          <a:xfrm>
            <a:off x="465500" y="2640375"/>
            <a:ext cx="3771900" cy="13149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Clr>
                <a:srgbClr val="999999"/>
              </a:buClr>
              <a:buSzPts val="1200"/>
              <a:buFont typeface="Roboto Light"/>
              <a:buChar char="■"/>
              <a:defRPr>
                <a:solidFill>
                  <a:srgbClr val="999999"/>
                </a:solidFill>
                <a:latin typeface="Roboto Light"/>
                <a:ea typeface="Roboto Light"/>
                <a:cs typeface="Roboto Light"/>
                <a:sym typeface="Roboto Light"/>
              </a:defRPr>
            </a:lvl1pPr>
            <a:lvl2pPr indent="-292100" lvl="1" marL="914400" algn="l">
              <a:lnSpc>
                <a:spcPct val="115000"/>
              </a:lnSpc>
              <a:spcBef>
                <a:spcPts val="600"/>
              </a:spcBef>
              <a:spcAft>
                <a:spcPts val="0"/>
              </a:spcAft>
              <a:buClr>
                <a:srgbClr val="999999"/>
              </a:buClr>
              <a:buSzPts val="1000"/>
              <a:buFont typeface="Roboto Light"/>
              <a:buChar char="■"/>
              <a:defRPr sz="1200">
                <a:solidFill>
                  <a:srgbClr val="999999"/>
                </a:solidFill>
                <a:latin typeface="Roboto Light"/>
                <a:ea typeface="Roboto Light"/>
                <a:cs typeface="Roboto Light"/>
                <a:sym typeface="Roboto Light"/>
              </a:defRPr>
            </a:lvl2pPr>
            <a:lvl3pPr indent="-292100" lvl="2" marL="1371600" algn="l">
              <a:lnSpc>
                <a:spcPct val="115000"/>
              </a:lnSpc>
              <a:spcBef>
                <a:spcPts val="600"/>
              </a:spcBef>
              <a:spcAft>
                <a:spcPts val="0"/>
              </a:spcAft>
              <a:buClr>
                <a:srgbClr val="999999"/>
              </a:buClr>
              <a:buSzPts val="1000"/>
              <a:buFont typeface="Roboto Light"/>
              <a:buChar char="■"/>
              <a:defRPr>
                <a:solidFill>
                  <a:srgbClr val="999999"/>
                </a:solidFill>
                <a:latin typeface="Roboto Light"/>
                <a:ea typeface="Roboto Light"/>
                <a:cs typeface="Roboto Light"/>
                <a:sym typeface="Roboto Light"/>
              </a:defRPr>
            </a:lvl3pPr>
            <a:lvl4pPr indent="-279400" lvl="3" marL="18288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4pPr>
            <a:lvl5pPr indent="-279400" lvl="4" marL="22860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5pPr>
            <a:lvl6pPr indent="-279400" lvl="5" marL="27432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6pPr>
            <a:lvl7pPr indent="-279400" lvl="6" marL="32004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7pPr>
            <a:lvl8pPr indent="-279400" lvl="7" marL="36576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8pPr>
            <a:lvl9pPr indent="-279400" lvl="8" marL="4114800" algn="l">
              <a:lnSpc>
                <a:spcPct val="115000"/>
              </a:lnSpc>
              <a:spcBef>
                <a:spcPts val="600"/>
              </a:spcBef>
              <a:spcAft>
                <a:spcPts val="600"/>
              </a:spcAft>
              <a:buClr>
                <a:srgbClr val="999999"/>
              </a:buClr>
              <a:buSzPts val="800"/>
              <a:buFont typeface="Roboto Light"/>
              <a:buChar char="■"/>
              <a:defRPr sz="1000">
                <a:solidFill>
                  <a:srgbClr val="999999"/>
                </a:solidFill>
                <a:latin typeface="Roboto Light"/>
                <a:ea typeface="Roboto Light"/>
                <a:cs typeface="Roboto Light"/>
                <a:sym typeface="Roboto Light"/>
              </a:defRPr>
            </a:lvl9pPr>
          </a:lstStyle>
          <a:p/>
        </p:txBody>
      </p:sp>
      <p:sp>
        <p:nvSpPr>
          <p:cNvPr id="54" name="Google Shape;54;p6"/>
          <p:cNvSpPr txBox="1"/>
          <p:nvPr>
            <p:ph type="title"/>
          </p:nvPr>
        </p:nvSpPr>
        <p:spPr>
          <a:xfrm>
            <a:off x="457200" y="1728225"/>
            <a:ext cx="3780300" cy="8964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3"/>
              </a:buClr>
              <a:buSzPts val="3000"/>
              <a:buNone/>
              <a:defRPr sz="3000"/>
            </a:lvl1pPr>
            <a:lvl2pPr lvl="1">
              <a:spcBef>
                <a:spcPts val="0"/>
              </a:spcBef>
              <a:spcAft>
                <a:spcPts val="0"/>
              </a:spcAft>
              <a:buSzPts val="3000"/>
              <a:buFont typeface="Roboto Slab"/>
              <a:buNone/>
              <a:defRPr sz="3000">
                <a:latin typeface="Roboto Slab"/>
                <a:ea typeface="Roboto Slab"/>
                <a:cs typeface="Roboto Slab"/>
                <a:sym typeface="Roboto Slab"/>
              </a:defRPr>
            </a:lvl2pPr>
            <a:lvl3pPr lvl="2">
              <a:spcBef>
                <a:spcPts val="0"/>
              </a:spcBef>
              <a:spcAft>
                <a:spcPts val="0"/>
              </a:spcAft>
              <a:buSzPts val="3000"/>
              <a:buFont typeface="Roboto Slab"/>
              <a:buNone/>
              <a:defRPr sz="3000">
                <a:latin typeface="Roboto Slab"/>
                <a:ea typeface="Roboto Slab"/>
                <a:cs typeface="Roboto Slab"/>
                <a:sym typeface="Roboto Slab"/>
              </a:defRPr>
            </a:lvl3pPr>
            <a:lvl4pPr lvl="3">
              <a:spcBef>
                <a:spcPts val="0"/>
              </a:spcBef>
              <a:spcAft>
                <a:spcPts val="0"/>
              </a:spcAft>
              <a:buSzPts val="3000"/>
              <a:buFont typeface="Roboto Slab"/>
              <a:buNone/>
              <a:defRPr sz="3000">
                <a:latin typeface="Roboto Slab"/>
                <a:ea typeface="Roboto Slab"/>
                <a:cs typeface="Roboto Slab"/>
                <a:sym typeface="Roboto Slab"/>
              </a:defRPr>
            </a:lvl4pPr>
            <a:lvl5pPr lvl="4">
              <a:spcBef>
                <a:spcPts val="0"/>
              </a:spcBef>
              <a:spcAft>
                <a:spcPts val="0"/>
              </a:spcAft>
              <a:buSzPts val="3000"/>
              <a:buFont typeface="Roboto Slab"/>
              <a:buNone/>
              <a:defRPr sz="3000">
                <a:latin typeface="Roboto Slab"/>
                <a:ea typeface="Roboto Slab"/>
                <a:cs typeface="Roboto Slab"/>
                <a:sym typeface="Roboto Slab"/>
              </a:defRPr>
            </a:lvl5pPr>
            <a:lvl6pPr lvl="5">
              <a:spcBef>
                <a:spcPts val="0"/>
              </a:spcBef>
              <a:spcAft>
                <a:spcPts val="0"/>
              </a:spcAft>
              <a:buSzPts val="3000"/>
              <a:buFont typeface="Roboto Slab"/>
              <a:buNone/>
              <a:defRPr sz="3000">
                <a:latin typeface="Roboto Slab"/>
                <a:ea typeface="Roboto Slab"/>
                <a:cs typeface="Roboto Slab"/>
                <a:sym typeface="Roboto Slab"/>
              </a:defRPr>
            </a:lvl6pPr>
            <a:lvl7pPr lvl="6">
              <a:spcBef>
                <a:spcPts val="0"/>
              </a:spcBef>
              <a:spcAft>
                <a:spcPts val="0"/>
              </a:spcAft>
              <a:buSzPts val="3000"/>
              <a:buFont typeface="Roboto Slab"/>
              <a:buNone/>
              <a:defRPr sz="3000">
                <a:latin typeface="Roboto Slab"/>
                <a:ea typeface="Roboto Slab"/>
                <a:cs typeface="Roboto Slab"/>
                <a:sym typeface="Roboto Slab"/>
              </a:defRPr>
            </a:lvl7pPr>
            <a:lvl8pPr lvl="7">
              <a:spcBef>
                <a:spcPts val="0"/>
              </a:spcBef>
              <a:spcAft>
                <a:spcPts val="0"/>
              </a:spcAft>
              <a:buSzPts val="3000"/>
              <a:buFont typeface="Roboto Slab"/>
              <a:buNone/>
              <a:defRPr sz="3000">
                <a:latin typeface="Roboto Slab"/>
                <a:ea typeface="Roboto Slab"/>
                <a:cs typeface="Roboto Slab"/>
                <a:sym typeface="Roboto Slab"/>
              </a:defRPr>
            </a:lvl8pPr>
            <a:lvl9pPr lvl="8">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55" name="Google Shape;55;p6"/>
          <p:cNvSpPr/>
          <p:nvPr/>
        </p:nvSpPr>
        <p:spPr>
          <a:xfrm>
            <a:off x="457200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_ Large Title and Body Text">
  <p:cSld name="Text Slide">
    <p:spTree>
      <p:nvGrpSpPr>
        <p:cNvPr id="56" name="Shape 56"/>
        <p:cNvGrpSpPr/>
        <p:nvPr/>
      </p:nvGrpSpPr>
      <p:grpSpPr>
        <a:xfrm>
          <a:off x="0" y="0"/>
          <a:ext cx="0" cy="0"/>
          <a:chOff x="0" y="0"/>
          <a:chExt cx="0" cy="0"/>
        </a:xfrm>
      </p:grpSpPr>
      <p:sp>
        <p:nvSpPr>
          <p:cNvPr id="57" name="Google Shape;57;p7"/>
          <p:cNvSpPr txBox="1"/>
          <p:nvPr>
            <p:ph idx="1" type="body"/>
          </p:nvPr>
        </p:nvSpPr>
        <p:spPr>
          <a:xfrm>
            <a:off x="457200" y="1316736"/>
            <a:ext cx="7086600" cy="3118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400"/>
              <a:buNone/>
              <a:defRPr sz="1400"/>
            </a:lvl1pPr>
            <a:lvl2pPr indent="-317500" lvl="1" marL="914400" algn="l">
              <a:lnSpc>
                <a:spcPct val="115000"/>
              </a:lnSpc>
              <a:spcBef>
                <a:spcPts val="900"/>
              </a:spcBef>
              <a:spcAft>
                <a:spcPts val="0"/>
              </a:spcAft>
              <a:buSzPts val="1400"/>
              <a:buChar char="■"/>
              <a:defRPr sz="1400"/>
            </a:lvl2pPr>
            <a:lvl3pPr indent="-317500" lvl="2" marL="1371600" algn="l">
              <a:lnSpc>
                <a:spcPct val="115000"/>
              </a:lnSpc>
              <a:spcBef>
                <a:spcPts val="900"/>
              </a:spcBef>
              <a:spcAft>
                <a:spcPts val="0"/>
              </a:spcAft>
              <a:buSzPts val="1400"/>
              <a:buChar char="■"/>
              <a:defRPr sz="1400"/>
            </a:lvl3pPr>
            <a:lvl4pPr indent="-317500" lvl="3" marL="1828800" algn="l">
              <a:lnSpc>
                <a:spcPct val="115000"/>
              </a:lnSpc>
              <a:spcBef>
                <a:spcPts val="900"/>
              </a:spcBef>
              <a:spcAft>
                <a:spcPts val="0"/>
              </a:spcAft>
              <a:buSzPts val="1400"/>
              <a:buChar char="■"/>
              <a:defRPr sz="1400"/>
            </a:lvl4pPr>
            <a:lvl5pPr indent="-317500" lvl="4" marL="2286000" algn="l">
              <a:lnSpc>
                <a:spcPct val="115000"/>
              </a:lnSpc>
              <a:spcBef>
                <a:spcPts val="900"/>
              </a:spcBef>
              <a:spcAft>
                <a:spcPts val="0"/>
              </a:spcAft>
              <a:buSzPts val="1400"/>
              <a:buChar char="■"/>
              <a:defRPr sz="1400"/>
            </a:lvl5pPr>
            <a:lvl6pPr indent="-317500" lvl="5" marL="2743200" algn="l">
              <a:lnSpc>
                <a:spcPct val="115000"/>
              </a:lnSpc>
              <a:spcBef>
                <a:spcPts val="900"/>
              </a:spcBef>
              <a:spcAft>
                <a:spcPts val="0"/>
              </a:spcAft>
              <a:buSzPts val="1400"/>
              <a:buChar char="■"/>
              <a:defRPr sz="1400"/>
            </a:lvl6pPr>
            <a:lvl7pPr indent="-317500" lvl="6" marL="3200400" algn="l">
              <a:lnSpc>
                <a:spcPct val="115000"/>
              </a:lnSpc>
              <a:spcBef>
                <a:spcPts val="900"/>
              </a:spcBef>
              <a:spcAft>
                <a:spcPts val="0"/>
              </a:spcAft>
              <a:buSzPts val="1400"/>
              <a:buChar char="■"/>
              <a:defRPr sz="1400"/>
            </a:lvl7pPr>
            <a:lvl8pPr indent="-317500" lvl="7" marL="3657600" algn="l">
              <a:lnSpc>
                <a:spcPct val="115000"/>
              </a:lnSpc>
              <a:spcBef>
                <a:spcPts val="900"/>
              </a:spcBef>
              <a:spcAft>
                <a:spcPts val="0"/>
              </a:spcAft>
              <a:buSzPts val="1400"/>
              <a:buChar char="■"/>
              <a:defRPr sz="1400"/>
            </a:lvl8pPr>
            <a:lvl9pPr indent="-317500" lvl="8" marL="4114800" algn="l">
              <a:lnSpc>
                <a:spcPct val="115000"/>
              </a:lnSpc>
              <a:spcBef>
                <a:spcPts val="900"/>
              </a:spcBef>
              <a:spcAft>
                <a:spcPts val="900"/>
              </a:spcAft>
              <a:buSzPts val="1400"/>
              <a:buChar char="■"/>
              <a:defRPr sz="1400"/>
            </a:lvl9pPr>
          </a:lstStyle>
          <a:p/>
        </p:txBody>
      </p:sp>
      <p:sp>
        <p:nvSpPr>
          <p:cNvPr id="58" name="Google Shape;58;p7"/>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3"/>
              </a:buClr>
              <a:buSzPts val="3000"/>
              <a:buNone/>
              <a:defRPr sz="3000"/>
            </a:lvl1pPr>
            <a:lvl2pPr lvl="1">
              <a:spcBef>
                <a:spcPts val="0"/>
              </a:spcBef>
              <a:spcAft>
                <a:spcPts val="0"/>
              </a:spcAft>
              <a:buSzPts val="3000"/>
              <a:buFont typeface="Roboto Slab"/>
              <a:buNone/>
              <a:defRPr sz="3000">
                <a:latin typeface="Roboto Slab"/>
                <a:ea typeface="Roboto Slab"/>
                <a:cs typeface="Roboto Slab"/>
                <a:sym typeface="Roboto Slab"/>
              </a:defRPr>
            </a:lvl2pPr>
            <a:lvl3pPr lvl="2">
              <a:spcBef>
                <a:spcPts val="0"/>
              </a:spcBef>
              <a:spcAft>
                <a:spcPts val="0"/>
              </a:spcAft>
              <a:buSzPts val="3000"/>
              <a:buFont typeface="Roboto Slab"/>
              <a:buNone/>
              <a:defRPr sz="3000">
                <a:latin typeface="Roboto Slab"/>
                <a:ea typeface="Roboto Slab"/>
                <a:cs typeface="Roboto Slab"/>
                <a:sym typeface="Roboto Slab"/>
              </a:defRPr>
            </a:lvl3pPr>
            <a:lvl4pPr lvl="3">
              <a:spcBef>
                <a:spcPts val="0"/>
              </a:spcBef>
              <a:spcAft>
                <a:spcPts val="0"/>
              </a:spcAft>
              <a:buSzPts val="3000"/>
              <a:buFont typeface="Roboto Slab"/>
              <a:buNone/>
              <a:defRPr sz="3000">
                <a:latin typeface="Roboto Slab"/>
                <a:ea typeface="Roboto Slab"/>
                <a:cs typeface="Roboto Slab"/>
                <a:sym typeface="Roboto Slab"/>
              </a:defRPr>
            </a:lvl4pPr>
            <a:lvl5pPr lvl="4">
              <a:spcBef>
                <a:spcPts val="0"/>
              </a:spcBef>
              <a:spcAft>
                <a:spcPts val="0"/>
              </a:spcAft>
              <a:buSzPts val="3000"/>
              <a:buFont typeface="Roboto Slab"/>
              <a:buNone/>
              <a:defRPr sz="3000">
                <a:latin typeface="Roboto Slab"/>
                <a:ea typeface="Roboto Slab"/>
                <a:cs typeface="Roboto Slab"/>
                <a:sym typeface="Roboto Slab"/>
              </a:defRPr>
            </a:lvl5pPr>
            <a:lvl6pPr lvl="5">
              <a:spcBef>
                <a:spcPts val="0"/>
              </a:spcBef>
              <a:spcAft>
                <a:spcPts val="0"/>
              </a:spcAft>
              <a:buSzPts val="3000"/>
              <a:buFont typeface="Roboto Slab"/>
              <a:buNone/>
              <a:defRPr sz="3000">
                <a:latin typeface="Roboto Slab"/>
                <a:ea typeface="Roboto Slab"/>
                <a:cs typeface="Roboto Slab"/>
                <a:sym typeface="Roboto Slab"/>
              </a:defRPr>
            </a:lvl6pPr>
            <a:lvl7pPr lvl="6">
              <a:spcBef>
                <a:spcPts val="0"/>
              </a:spcBef>
              <a:spcAft>
                <a:spcPts val="0"/>
              </a:spcAft>
              <a:buSzPts val="3000"/>
              <a:buFont typeface="Roboto Slab"/>
              <a:buNone/>
              <a:defRPr sz="3000">
                <a:latin typeface="Roboto Slab"/>
                <a:ea typeface="Roboto Slab"/>
                <a:cs typeface="Roboto Slab"/>
                <a:sym typeface="Roboto Slab"/>
              </a:defRPr>
            </a:lvl7pPr>
            <a:lvl8pPr lvl="7">
              <a:spcBef>
                <a:spcPts val="0"/>
              </a:spcBef>
              <a:spcAft>
                <a:spcPts val="0"/>
              </a:spcAft>
              <a:buSzPts val="3000"/>
              <a:buFont typeface="Roboto Slab"/>
              <a:buNone/>
              <a:defRPr sz="3000">
                <a:latin typeface="Roboto Slab"/>
                <a:ea typeface="Roboto Slab"/>
                <a:cs typeface="Roboto Slab"/>
                <a:sym typeface="Roboto Slab"/>
              </a:defRPr>
            </a:lvl8pPr>
            <a:lvl9pPr lvl="8">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59" name="Google Shape;59;p7"/>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p:cSld name="Text Slide_1">
    <p:spTree>
      <p:nvGrpSpPr>
        <p:cNvPr id="60" name="Shape 60"/>
        <p:cNvGrpSpPr/>
        <p:nvPr/>
      </p:nvGrpSpPr>
      <p:grpSpPr>
        <a:xfrm>
          <a:off x="0" y="0"/>
          <a:ext cx="0" cy="0"/>
          <a:chOff x="0" y="0"/>
          <a:chExt cx="0" cy="0"/>
        </a:xfrm>
      </p:grpSpPr>
      <p:sp>
        <p:nvSpPr>
          <p:cNvPr id="61" name="Google Shape;61;p8"/>
          <p:cNvSpPr txBox="1"/>
          <p:nvPr>
            <p:ph idx="1" type="body"/>
          </p:nvPr>
        </p:nvSpPr>
        <p:spPr>
          <a:xfrm>
            <a:off x="457200" y="1316725"/>
            <a:ext cx="70866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62" name="Google Shape;62;p8"/>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63" name="Google Shape;63;p8"/>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_ 3 columns">
  <p:cSld name="Text Slide_1_2">
    <p:spTree>
      <p:nvGrpSpPr>
        <p:cNvPr id="64" name="Shape 64"/>
        <p:cNvGrpSpPr/>
        <p:nvPr/>
      </p:nvGrpSpPr>
      <p:grpSpPr>
        <a:xfrm>
          <a:off x="0" y="0"/>
          <a:ext cx="0" cy="0"/>
          <a:chOff x="0" y="0"/>
          <a:chExt cx="0" cy="0"/>
        </a:xfrm>
      </p:grpSpPr>
      <p:sp>
        <p:nvSpPr>
          <p:cNvPr id="65" name="Google Shape;65;p9"/>
          <p:cNvSpPr txBox="1"/>
          <p:nvPr>
            <p:ph idx="1" type="body"/>
          </p:nvPr>
        </p:nvSpPr>
        <p:spPr>
          <a:xfrm>
            <a:off x="457200" y="1316725"/>
            <a:ext cx="22671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66" name="Google Shape;66;p9"/>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67" name="Google Shape;67;p9"/>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68" name="Google Shape;68;p9"/>
          <p:cNvSpPr txBox="1"/>
          <p:nvPr>
            <p:ph idx="3" type="body"/>
          </p:nvPr>
        </p:nvSpPr>
        <p:spPr>
          <a:xfrm>
            <a:off x="3307800" y="1316725"/>
            <a:ext cx="22671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69" name="Google Shape;69;p9"/>
          <p:cNvSpPr txBox="1"/>
          <p:nvPr>
            <p:ph idx="4" type="body"/>
          </p:nvPr>
        </p:nvSpPr>
        <p:spPr>
          <a:xfrm>
            <a:off x="6158400" y="1316725"/>
            <a:ext cx="22671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_ 2 columns">
  <p:cSld name="Text Slide_1_2_1">
    <p:spTree>
      <p:nvGrpSpPr>
        <p:cNvPr id="70" name="Shape 70"/>
        <p:cNvGrpSpPr/>
        <p:nvPr/>
      </p:nvGrpSpPr>
      <p:grpSpPr>
        <a:xfrm>
          <a:off x="0" y="0"/>
          <a:ext cx="0" cy="0"/>
          <a:chOff x="0" y="0"/>
          <a:chExt cx="0" cy="0"/>
        </a:xfrm>
      </p:grpSpPr>
      <p:sp>
        <p:nvSpPr>
          <p:cNvPr id="71" name="Google Shape;71;p10"/>
          <p:cNvSpPr txBox="1"/>
          <p:nvPr>
            <p:ph idx="1" type="body"/>
          </p:nvPr>
        </p:nvSpPr>
        <p:spPr>
          <a:xfrm>
            <a:off x="457200" y="1316725"/>
            <a:ext cx="37638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72" name="Google Shape;72;p10"/>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73" name="Google Shape;73;p10"/>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74" name="Google Shape;74;p10"/>
          <p:cNvSpPr txBox="1"/>
          <p:nvPr>
            <p:ph idx="3" type="body"/>
          </p:nvPr>
        </p:nvSpPr>
        <p:spPr>
          <a:xfrm>
            <a:off x="4661700" y="1316725"/>
            <a:ext cx="37638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alpha val="0"/>
          </a:schemeClr>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7" name="Google Shape;7;p1"/>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2200"/>
              <a:buFont typeface="Roboto Slab"/>
              <a:buNone/>
              <a:defRPr i="0" sz="2200" u="none" cap="none" strike="noStrike">
                <a:latin typeface="Roboto Slab"/>
                <a:ea typeface="Roboto Slab"/>
                <a:cs typeface="Roboto Slab"/>
                <a:sym typeface="Roboto Slab"/>
              </a:defRPr>
            </a:lvl1pPr>
            <a:lvl2pPr lvl="1">
              <a:spcBef>
                <a:spcPts val="0"/>
              </a:spcBef>
              <a:spcAft>
                <a:spcPts val="0"/>
              </a:spcAft>
              <a:buSzPts val="1100"/>
              <a:buFont typeface="Roboto Slab"/>
              <a:buNone/>
              <a:defRPr sz="1400">
                <a:latin typeface="Roboto Slab"/>
                <a:ea typeface="Roboto Slab"/>
                <a:cs typeface="Roboto Slab"/>
                <a:sym typeface="Roboto Slab"/>
              </a:defRPr>
            </a:lvl2pPr>
            <a:lvl3pPr lvl="2">
              <a:spcBef>
                <a:spcPts val="0"/>
              </a:spcBef>
              <a:spcAft>
                <a:spcPts val="0"/>
              </a:spcAft>
              <a:buSzPts val="1100"/>
              <a:buFont typeface="Roboto Slab"/>
              <a:buNone/>
              <a:defRPr sz="1400">
                <a:latin typeface="Roboto Slab"/>
                <a:ea typeface="Roboto Slab"/>
                <a:cs typeface="Roboto Slab"/>
                <a:sym typeface="Roboto Slab"/>
              </a:defRPr>
            </a:lvl3pPr>
            <a:lvl4pPr lvl="3">
              <a:spcBef>
                <a:spcPts val="0"/>
              </a:spcBef>
              <a:spcAft>
                <a:spcPts val="0"/>
              </a:spcAft>
              <a:buSzPts val="1100"/>
              <a:buFont typeface="Roboto Slab"/>
              <a:buNone/>
              <a:defRPr sz="1400">
                <a:latin typeface="Roboto Slab"/>
                <a:ea typeface="Roboto Slab"/>
                <a:cs typeface="Roboto Slab"/>
                <a:sym typeface="Roboto Slab"/>
              </a:defRPr>
            </a:lvl4pPr>
            <a:lvl5pPr lvl="4">
              <a:spcBef>
                <a:spcPts val="0"/>
              </a:spcBef>
              <a:spcAft>
                <a:spcPts val="0"/>
              </a:spcAft>
              <a:buSzPts val="1100"/>
              <a:buFont typeface="Roboto Slab"/>
              <a:buNone/>
              <a:defRPr sz="1400">
                <a:latin typeface="Roboto Slab"/>
                <a:ea typeface="Roboto Slab"/>
                <a:cs typeface="Roboto Slab"/>
                <a:sym typeface="Roboto Slab"/>
              </a:defRPr>
            </a:lvl5pPr>
            <a:lvl6pPr lvl="5">
              <a:spcBef>
                <a:spcPts val="0"/>
              </a:spcBef>
              <a:spcAft>
                <a:spcPts val="0"/>
              </a:spcAft>
              <a:buSzPts val="1100"/>
              <a:buFont typeface="Roboto Slab"/>
              <a:buNone/>
              <a:defRPr sz="1400">
                <a:latin typeface="Roboto Slab"/>
                <a:ea typeface="Roboto Slab"/>
                <a:cs typeface="Roboto Slab"/>
                <a:sym typeface="Roboto Slab"/>
              </a:defRPr>
            </a:lvl6pPr>
            <a:lvl7pPr lvl="6">
              <a:spcBef>
                <a:spcPts val="0"/>
              </a:spcBef>
              <a:spcAft>
                <a:spcPts val="0"/>
              </a:spcAft>
              <a:buSzPts val="1100"/>
              <a:buFont typeface="Roboto Slab"/>
              <a:buNone/>
              <a:defRPr sz="1400">
                <a:latin typeface="Roboto Slab"/>
                <a:ea typeface="Roboto Slab"/>
                <a:cs typeface="Roboto Slab"/>
                <a:sym typeface="Roboto Slab"/>
              </a:defRPr>
            </a:lvl7pPr>
            <a:lvl8pPr lvl="7">
              <a:spcBef>
                <a:spcPts val="0"/>
              </a:spcBef>
              <a:spcAft>
                <a:spcPts val="0"/>
              </a:spcAft>
              <a:buSzPts val="1100"/>
              <a:buFont typeface="Roboto Slab"/>
              <a:buNone/>
              <a:defRPr sz="1400">
                <a:latin typeface="Roboto Slab"/>
                <a:ea typeface="Roboto Slab"/>
                <a:cs typeface="Roboto Slab"/>
                <a:sym typeface="Roboto Slab"/>
              </a:defRPr>
            </a:lvl8pPr>
            <a:lvl9pPr lvl="8">
              <a:spcBef>
                <a:spcPts val="0"/>
              </a:spcBef>
              <a:spcAft>
                <a:spcPts val="0"/>
              </a:spcAft>
              <a:buSzPts val="1100"/>
              <a:buFont typeface="Roboto Slab"/>
              <a:buNone/>
              <a:defRPr sz="1400">
                <a:latin typeface="Roboto Slab"/>
                <a:ea typeface="Roboto Slab"/>
                <a:cs typeface="Roboto Slab"/>
                <a:sym typeface="Roboto Slab"/>
              </a:defRPr>
            </a:lvl9pPr>
          </a:lstStyle>
          <a:p/>
        </p:txBody>
      </p:sp>
      <p:sp>
        <p:nvSpPr>
          <p:cNvPr id="8" name="Google Shape;8;p1"/>
          <p:cNvSpPr txBox="1"/>
          <p:nvPr>
            <p:ph idx="2" type="body"/>
          </p:nvPr>
        </p:nvSpPr>
        <p:spPr>
          <a:xfrm>
            <a:off x="457200" y="1316385"/>
            <a:ext cx="8229600" cy="31224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1200"/>
              <a:buFont typeface="Roboto Light"/>
              <a:buNone/>
              <a:defRPr i="0" sz="1200" u="none" cap="none" strike="noStrike">
                <a:solidFill>
                  <a:srgbClr val="15152F"/>
                </a:solidFill>
                <a:latin typeface="Roboto Light"/>
                <a:ea typeface="Roboto Light"/>
                <a:cs typeface="Roboto Light"/>
                <a:sym typeface="Roboto Light"/>
              </a:defRPr>
            </a:lvl1pPr>
            <a:lvl2pPr indent="-292100" lvl="1" marL="9144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2pPr>
            <a:lvl3pPr indent="-292100" lvl="2" marL="13716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3pPr>
            <a:lvl4pPr indent="-292100" lvl="3" marL="18288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4pPr>
            <a:lvl5pPr indent="-292100" lvl="4" marL="22860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5pPr>
            <a:lvl6pPr indent="-292100" lvl="5" marL="27432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6pPr>
            <a:lvl7pPr indent="-292100" lvl="6" marL="32004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7pPr>
            <a:lvl8pPr indent="-292100" lvl="7" marL="36576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8pPr>
            <a:lvl9pPr indent="-292100" lvl="8" marL="4114800" marR="0" rtl="0" algn="l">
              <a:lnSpc>
                <a:spcPct val="100000"/>
              </a:lnSpc>
              <a:spcBef>
                <a:spcPts val="600"/>
              </a:spcBef>
              <a:spcAft>
                <a:spcPts val="60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9pPr>
          </a:lstStyle>
          <a:p/>
        </p:txBody>
      </p:sp>
      <p:sp>
        <p:nvSpPr>
          <p:cNvPr id="9" name="Google Shape;9;p1"/>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grpSp>
        <p:nvGrpSpPr>
          <p:cNvPr id="10" name="Google Shape;10;p1"/>
          <p:cNvGrpSpPr/>
          <p:nvPr/>
        </p:nvGrpSpPr>
        <p:grpSpPr>
          <a:xfrm>
            <a:off x="187035" y="185147"/>
            <a:ext cx="276082" cy="276082"/>
            <a:chOff x="1190625" y="238125"/>
            <a:chExt cx="5238750" cy="5238750"/>
          </a:xfrm>
        </p:grpSpPr>
        <p:sp>
          <p:nvSpPr>
            <p:cNvPr id="11" name="Google Shape;11;p1"/>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1"/>
          <p:cNvSpPr txBox="1"/>
          <p:nvPr/>
        </p:nvSpPr>
        <p:spPr>
          <a:xfrm>
            <a:off x="457200" y="4673700"/>
            <a:ext cx="3780300" cy="196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solidFill>
                  <a:srgbClr val="CB2233"/>
                </a:solidFill>
                <a:latin typeface="Roboto Slab Regular"/>
                <a:ea typeface="Roboto Slab Regular"/>
                <a:cs typeface="Roboto Slab Regular"/>
                <a:sym typeface="Roboto Slab Regular"/>
              </a:rPr>
              <a:t>8</a:t>
            </a:r>
            <a:r>
              <a:rPr lang="en" sz="1000">
                <a:solidFill>
                  <a:srgbClr val="CB2233"/>
                </a:solidFill>
                <a:latin typeface="Roboto"/>
                <a:ea typeface="Roboto"/>
                <a:cs typeface="Roboto"/>
                <a:sym typeface="Roboto"/>
              </a:rPr>
              <a:t>x</a:t>
            </a:r>
            <a:r>
              <a:rPr lang="en" sz="1000">
                <a:solidFill>
                  <a:srgbClr val="CB2233"/>
                </a:solidFill>
                <a:latin typeface="Roboto Slab Regular"/>
                <a:ea typeface="Roboto Slab Regular"/>
                <a:cs typeface="Roboto Slab Regular"/>
                <a:sym typeface="Roboto Slab Regular"/>
              </a:rPr>
              <a:t>8</a:t>
            </a:r>
            <a:r>
              <a:rPr lang="en" sz="1000">
                <a:latin typeface="Roboto Light"/>
                <a:ea typeface="Roboto Light"/>
                <a:cs typeface="Roboto Light"/>
                <a:sym typeface="Roboto Light"/>
              </a:rPr>
              <a:t> </a:t>
            </a:r>
            <a:r>
              <a:rPr lang="en" sz="1000">
                <a:solidFill>
                  <a:srgbClr val="15152F"/>
                </a:solidFill>
                <a:latin typeface="Roboto Light"/>
                <a:ea typeface="Roboto Light"/>
                <a:cs typeface="Roboto Light"/>
                <a:sym typeface="Roboto Light"/>
              </a:rPr>
              <a:t>Your presentation title.</a:t>
            </a:r>
            <a:r>
              <a:rPr lang="en" sz="1000">
                <a:latin typeface="Roboto Light"/>
                <a:ea typeface="Roboto Light"/>
                <a:cs typeface="Roboto Light"/>
                <a:sym typeface="Roboto Light"/>
              </a:rPr>
              <a:t> </a:t>
            </a:r>
            <a:endParaRPr sz="1000">
              <a:solidFill>
                <a:srgbClr val="76787B"/>
              </a:solidFill>
              <a:latin typeface="Roboto Light"/>
              <a:ea typeface="Roboto Light"/>
              <a:cs typeface="Roboto Light"/>
              <a:sym typeface="Roboto Light"/>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A4A3A4"/>
          </p15:clr>
        </p15:guide>
        <p15:guide id="2" orient="horz" pos="1620">
          <p15:clr>
            <a:srgbClr val="A4A3A4"/>
          </p15:clr>
        </p15:guide>
        <p15:guide id="3" pos="288">
          <p15:clr>
            <a:srgbClr val="A4A3A4"/>
          </p15:clr>
        </p15:guide>
        <p15:guide id="4" pos="5472">
          <p15:clr>
            <a:srgbClr val="A4A3A4"/>
          </p15:clr>
        </p15:guide>
        <p15:guide id="5" orient="horz" pos="324">
          <p15:clr>
            <a:srgbClr val="A4A3A4"/>
          </p15:clr>
        </p15:guide>
        <p15:guide id="6" orient="horz" pos="3024">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hyperlink" Target="https://drive.google.com/drive/u/0/folders/1W87PErRWenV6zoU7FBPglluhCuvJguV0" TargetMode="External"/><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49.png"/><Relationship Id="rId5" Type="http://schemas.openxmlformats.org/officeDocument/2006/relationships/image" Target="../media/image13.jpg"/><Relationship Id="rId6" Type="http://schemas.openxmlformats.org/officeDocument/2006/relationships/image" Target="../media/image11.jpg"/><Relationship Id="rId7"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7.png"/><Relationship Id="rId4" Type="http://schemas.openxmlformats.org/officeDocument/2006/relationships/image" Target="../media/image18.jpg"/><Relationship Id="rId5" Type="http://schemas.openxmlformats.org/officeDocument/2006/relationships/image" Target="../media/image52.png"/><Relationship Id="rId6" Type="http://schemas.openxmlformats.org/officeDocument/2006/relationships/image" Target="../media/image9.jpg"/><Relationship Id="rId7"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6.png"/><Relationship Id="rId4" Type="http://schemas.openxmlformats.org/officeDocument/2006/relationships/image" Target="../media/image10.jpg"/><Relationship Id="rId5" Type="http://schemas.openxmlformats.org/officeDocument/2006/relationships/image" Target="../media/image51.png"/><Relationship Id="rId6" Type="http://schemas.openxmlformats.org/officeDocument/2006/relationships/image" Target="../media/image15.jpg"/><Relationship Id="rId7"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31.jpg"/><Relationship Id="rId9"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34.jpg"/><Relationship Id="rId11" Type="http://schemas.openxmlformats.org/officeDocument/2006/relationships/image" Target="../media/image28.jpg"/><Relationship Id="rId10" Type="http://schemas.openxmlformats.org/officeDocument/2006/relationships/image" Target="../media/image33.jpg"/><Relationship Id="rId12"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35.jpg"/><Relationship Id="rId9" Type="http://schemas.openxmlformats.org/officeDocument/2006/relationships/image" Target="../media/image29.jpg"/><Relationship Id="rId5" Type="http://schemas.openxmlformats.org/officeDocument/2006/relationships/image" Target="../media/image23.jpg"/><Relationship Id="rId6" Type="http://schemas.openxmlformats.org/officeDocument/2006/relationships/image" Target="../media/image27.jpg"/><Relationship Id="rId7" Type="http://schemas.openxmlformats.org/officeDocument/2006/relationships/image" Target="../media/image32.jpg"/><Relationship Id="rId8" Type="http://schemas.openxmlformats.org/officeDocument/2006/relationships/image" Target="../media/image42.jpg"/><Relationship Id="rId11" Type="http://schemas.openxmlformats.org/officeDocument/2006/relationships/image" Target="../media/image41.jpg"/><Relationship Id="rId10" Type="http://schemas.openxmlformats.org/officeDocument/2006/relationships/image" Target="../media/image30.jpg"/><Relationship Id="rId12" Type="http://schemas.openxmlformats.org/officeDocument/2006/relationships/image" Target="../media/image4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40.jpg"/><Relationship Id="rId9" Type="http://schemas.openxmlformats.org/officeDocument/2006/relationships/image" Target="../media/image48.jpg"/><Relationship Id="rId5" Type="http://schemas.openxmlformats.org/officeDocument/2006/relationships/image" Target="../media/image46.jpg"/><Relationship Id="rId6" Type="http://schemas.openxmlformats.org/officeDocument/2006/relationships/image" Target="../media/image37.jpg"/><Relationship Id="rId7" Type="http://schemas.openxmlformats.org/officeDocument/2006/relationships/image" Target="../media/image36.jpg"/><Relationship Id="rId8" Type="http://schemas.openxmlformats.org/officeDocument/2006/relationships/image" Target="../media/image39.jpg"/><Relationship Id="rId11" Type="http://schemas.openxmlformats.org/officeDocument/2006/relationships/image" Target="../media/image45.jpg"/><Relationship Id="rId10" Type="http://schemas.openxmlformats.org/officeDocument/2006/relationships/image" Target="../media/image44.jpg"/><Relationship Id="rId12" Type="http://schemas.openxmlformats.org/officeDocument/2006/relationships/image" Target="../media/image5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0"/>
          <p:cNvSpPr txBox="1"/>
          <p:nvPr>
            <p:ph type="title"/>
          </p:nvPr>
        </p:nvSpPr>
        <p:spPr>
          <a:xfrm>
            <a:off x="249825" y="1793575"/>
            <a:ext cx="8797200" cy="678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Business Continuity Campaign</a:t>
            </a:r>
            <a:endParaRPr/>
          </a:p>
        </p:txBody>
      </p:sp>
      <p:sp>
        <p:nvSpPr>
          <p:cNvPr id="297" name="Google Shape;297;p30"/>
          <p:cNvSpPr txBox="1"/>
          <p:nvPr>
            <p:ph idx="1" type="subTitle"/>
          </p:nvPr>
        </p:nvSpPr>
        <p:spPr>
          <a:xfrm>
            <a:off x="457200" y="2996225"/>
            <a:ext cx="2380800" cy="33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Partner </a:t>
            </a:r>
            <a:r>
              <a:rPr lang="en">
                <a:solidFill>
                  <a:schemeClr val="lt1"/>
                </a:solidFill>
              </a:rPr>
              <a:t>Implementation</a:t>
            </a:r>
            <a:r>
              <a:rPr lang="en">
                <a:solidFill>
                  <a:schemeClr val="lt1"/>
                </a:solidFill>
              </a:rPr>
              <a:t> Guide</a:t>
            </a:r>
            <a:endParaRPr>
              <a:solidFill>
                <a:schemeClr val="lt1"/>
              </a:solidFill>
            </a:endParaRPr>
          </a:p>
          <a:p>
            <a:pPr indent="0" lvl="0" marL="0" rtl="0" algn="l">
              <a:spcBef>
                <a:spcPts val="600"/>
              </a:spcBef>
              <a:spcAft>
                <a:spcPts val="600"/>
              </a:spcAft>
              <a:buNone/>
            </a:pPr>
            <a:r>
              <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39"/>
          <p:cNvSpPr txBox="1"/>
          <p:nvPr>
            <p:ph type="title"/>
          </p:nvPr>
        </p:nvSpPr>
        <p:spPr>
          <a:xfrm>
            <a:off x="602550" y="220075"/>
            <a:ext cx="8598300" cy="768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UCaaS Business Continuity Campaign</a:t>
            </a:r>
            <a:endParaRPr/>
          </a:p>
          <a:p>
            <a:pPr indent="0" lvl="0" marL="0" rtl="0" algn="l">
              <a:lnSpc>
                <a:spcPct val="100000"/>
              </a:lnSpc>
              <a:spcBef>
                <a:spcPts val="0"/>
              </a:spcBef>
              <a:spcAft>
                <a:spcPts val="0"/>
              </a:spcAft>
              <a:buSzPts val="2200"/>
              <a:buNone/>
            </a:pPr>
            <a:r>
              <a:rPr lang="en"/>
              <a:t>Channel Content &amp; User Flow </a:t>
            </a:r>
            <a:endParaRPr/>
          </a:p>
        </p:txBody>
      </p:sp>
      <p:sp>
        <p:nvSpPr>
          <p:cNvPr id="375" name="Google Shape;375;p39"/>
          <p:cNvSpPr/>
          <p:nvPr/>
        </p:nvSpPr>
        <p:spPr>
          <a:xfrm>
            <a:off x="1075425" y="1036912"/>
            <a:ext cx="1211700" cy="1755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highlight>
                <a:srgbClr val="23ACAC"/>
              </a:highlight>
              <a:latin typeface="Calibri"/>
              <a:ea typeface="Calibri"/>
              <a:cs typeface="Calibri"/>
              <a:sym typeface="Calibri"/>
            </a:endParaRPr>
          </a:p>
        </p:txBody>
      </p:sp>
      <p:sp>
        <p:nvSpPr>
          <p:cNvPr id="376" name="Google Shape;376;p39"/>
          <p:cNvSpPr/>
          <p:nvPr/>
        </p:nvSpPr>
        <p:spPr>
          <a:xfrm>
            <a:off x="3516200" y="988675"/>
            <a:ext cx="1211700" cy="1755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highlight>
                <a:srgbClr val="23ACAC"/>
              </a:highlight>
              <a:latin typeface="Calibri"/>
              <a:ea typeface="Calibri"/>
              <a:cs typeface="Calibri"/>
              <a:sym typeface="Calibri"/>
            </a:endParaRPr>
          </a:p>
        </p:txBody>
      </p:sp>
      <p:sp>
        <p:nvSpPr>
          <p:cNvPr id="377" name="Google Shape;377;p39"/>
          <p:cNvSpPr txBox="1"/>
          <p:nvPr/>
        </p:nvSpPr>
        <p:spPr>
          <a:xfrm>
            <a:off x="1308825" y="1094483"/>
            <a:ext cx="7683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Email </a:t>
            </a:r>
            <a:endParaRPr b="1" i="0" sz="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Touch</a:t>
            </a:r>
            <a:endParaRPr b="1" i="0" sz="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1</a:t>
            </a:r>
            <a:endParaRPr b="1" i="0" sz="800" u="none" cap="none" strike="noStrike">
              <a:solidFill>
                <a:srgbClr val="FFFFFF"/>
              </a:solidFill>
              <a:latin typeface="Open Sans"/>
              <a:ea typeface="Open Sans"/>
              <a:cs typeface="Open Sans"/>
              <a:sym typeface="Open Sans"/>
            </a:endParaRPr>
          </a:p>
        </p:txBody>
      </p:sp>
      <p:sp>
        <p:nvSpPr>
          <p:cNvPr id="378" name="Google Shape;378;p39"/>
          <p:cNvSpPr txBox="1"/>
          <p:nvPr/>
        </p:nvSpPr>
        <p:spPr>
          <a:xfrm>
            <a:off x="3737925" y="1034075"/>
            <a:ext cx="7683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Email </a:t>
            </a:r>
            <a:endParaRPr b="1" i="0" sz="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Touch</a:t>
            </a:r>
            <a:endParaRPr b="1" i="0" sz="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2 </a:t>
            </a:r>
            <a:endParaRPr b="1" i="0" sz="800" u="none" cap="none" strike="noStrike">
              <a:solidFill>
                <a:srgbClr val="FFFFFF"/>
              </a:solidFill>
              <a:latin typeface="Open Sans"/>
              <a:ea typeface="Open Sans"/>
              <a:cs typeface="Open Sans"/>
              <a:sym typeface="Open Sans"/>
            </a:endParaRPr>
          </a:p>
        </p:txBody>
      </p:sp>
      <p:sp>
        <p:nvSpPr>
          <p:cNvPr id="379" name="Google Shape;379;p39"/>
          <p:cNvSpPr txBox="1"/>
          <p:nvPr/>
        </p:nvSpPr>
        <p:spPr>
          <a:xfrm>
            <a:off x="6898263" y="988678"/>
            <a:ext cx="768300" cy="43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Email </a:t>
            </a:r>
            <a:endParaRPr b="1" i="0" sz="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Touch</a:t>
            </a:r>
            <a:endParaRPr b="1" i="0" sz="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4 </a:t>
            </a:r>
            <a:endParaRPr b="1" i="0" sz="800" u="none" cap="none" strike="noStrike">
              <a:solidFill>
                <a:srgbClr val="FFFFFF"/>
              </a:solidFill>
              <a:latin typeface="Open Sans"/>
              <a:ea typeface="Open Sans"/>
              <a:cs typeface="Open Sans"/>
              <a:sym typeface="Open Sans"/>
            </a:endParaRPr>
          </a:p>
        </p:txBody>
      </p:sp>
      <p:pic>
        <p:nvPicPr>
          <p:cNvPr id="380" name="Google Shape;380;p39"/>
          <p:cNvPicPr preferRelativeResize="0"/>
          <p:nvPr/>
        </p:nvPicPr>
        <p:blipFill rotWithShape="1">
          <a:blip r:embed="rId3">
            <a:alphaModFix/>
          </a:blip>
          <a:srcRect b="0" l="0" r="0" t="0"/>
          <a:stretch/>
        </p:blipFill>
        <p:spPr>
          <a:xfrm>
            <a:off x="1327850" y="1640150"/>
            <a:ext cx="724525" cy="434725"/>
          </a:xfrm>
          <a:prstGeom prst="rect">
            <a:avLst/>
          </a:prstGeom>
          <a:noFill/>
          <a:ln>
            <a:noFill/>
          </a:ln>
        </p:spPr>
      </p:pic>
      <p:pic>
        <p:nvPicPr>
          <p:cNvPr id="381" name="Google Shape;381;p39"/>
          <p:cNvPicPr preferRelativeResize="0"/>
          <p:nvPr/>
        </p:nvPicPr>
        <p:blipFill rotWithShape="1">
          <a:blip r:embed="rId3">
            <a:alphaModFix/>
          </a:blip>
          <a:srcRect b="0" l="0" r="0" t="0"/>
          <a:stretch/>
        </p:blipFill>
        <p:spPr>
          <a:xfrm>
            <a:off x="3759425" y="1567575"/>
            <a:ext cx="724525" cy="434725"/>
          </a:xfrm>
          <a:prstGeom prst="rect">
            <a:avLst/>
          </a:prstGeom>
          <a:noFill/>
          <a:ln>
            <a:noFill/>
          </a:ln>
        </p:spPr>
      </p:pic>
      <p:sp>
        <p:nvSpPr>
          <p:cNvPr id="382" name="Google Shape;382;p39"/>
          <p:cNvSpPr txBox="1"/>
          <p:nvPr/>
        </p:nvSpPr>
        <p:spPr>
          <a:xfrm>
            <a:off x="1075426" y="2049088"/>
            <a:ext cx="1211700" cy="43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lang="en" sz="800">
                <a:solidFill>
                  <a:srgbClr val="FFFFFF"/>
                </a:solidFill>
                <a:latin typeface="Open Sans"/>
                <a:ea typeface="Open Sans"/>
                <a:cs typeface="Open Sans"/>
                <a:sym typeface="Open Sans"/>
              </a:rPr>
              <a:t>Case Study</a:t>
            </a:r>
            <a:endParaRPr b="1" i="0" sz="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800"/>
              <a:buFont typeface="Arial"/>
              <a:buNone/>
            </a:pPr>
            <a:r>
              <a:rPr b="0" i="0" lang="en" sz="800" u="sng" cap="none" strike="noStrike">
                <a:solidFill>
                  <a:schemeClr val="lt1"/>
                </a:solidFill>
                <a:latin typeface="Open Sans"/>
                <a:ea typeface="Open Sans"/>
                <a:cs typeface="Open Sans"/>
                <a:sym typeface="Open Sans"/>
                <a:hlinkClick r:id="rId4"/>
              </a:rPr>
              <a:t>  </a:t>
            </a:r>
            <a:endParaRPr b="0" i="0" sz="800" u="none" cap="none" strike="noStrike">
              <a:solidFill>
                <a:schemeClr val="lt1"/>
              </a:solidFill>
              <a:latin typeface="Open Sans"/>
              <a:ea typeface="Open Sans"/>
              <a:cs typeface="Open Sans"/>
              <a:sym typeface="Open Sans"/>
            </a:endParaRPr>
          </a:p>
        </p:txBody>
      </p:sp>
      <p:sp>
        <p:nvSpPr>
          <p:cNvPr id="383" name="Google Shape;383;p39"/>
          <p:cNvSpPr txBox="1"/>
          <p:nvPr/>
        </p:nvSpPr>
        <p:spPr>
          <a:xfrm>
            <a:off x="3673861" y="1979243"/>
            <a:ext cx="896400" cy="390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Solution </a:t>
            </a:r>
            <a:r>
              <a:rPr b="1" lang="en" sz="800">
                <a:solidFill>
                  <a:srgbClr val="FFFFFF"/>
                </a:solidFill>
                <a:latin typeface="Open Sans"/>
                <a:ea typeface="Open Sans"/>
                <a:cs typeface="Open Sans"/>
                <a:sym typeface="Open Sans"/>
              </a:rPr>
              <a:t>Overview</a:t>
            </a:r>
            <a:endParaRPr b="0" i="0" sz="800" u="none" cap="none" strike="noStrike">
              <a:solidFill>
                <a:schemeClr val="lt1"/>
              </a:solidFill>
              <a:latin typeface="Open Sans"/>
              <a:ea typeface="Open Sans"/>
              <a:cs typeface="Open Sans"/>
              <a:sym typeface="Open Sans"/>
            </a:endParaRPr>
          </a:p>
        </p:txBody>
      </p:sp>
      <p:sp>
        <p:nvSpPr>
          <p:cNvPr id="384" name="Google Shape;384;p39"/>
          <p:cNvSpPr txBox="1"/>
          <p:nvPr/>
        </p:nvSpPr>
        <p:spPr>
          <a:xfrm>
            <a:off x="6649825" y="1976525"/>
            <a:ext cx="12150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TBD</a:t>
            </a:r>
            <a:endParaRPr b="1" i="0" sz="800" u="none" cap="none" strike="noStrike">
              <a:solidFill>
                <a:schemeClr val="lt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FFFFFF"/>
              </a:solidFill>
              <a:latin typeface="Open Sans"/>
              <a:ea typeface="Open Sans"/>
              <a:cs typeface="Open Sans"/>
              <a:sym typeface="Open Sans"/>
            </a:endParaRPr>
          </a:p>
        </p:txBody>
      </p:sp>
      <p:sp>
        <p:nvSpPr>
          <p:cNvPr id="385" name="Google Shape;385;p39"/>
          <p:cNvSpPr/>
          <p:nvPr/>
        </p:nvSpPr>
        <p:spPr>
          <a:xfrm>
            <a:off x="6062513" y="937375"/>
            <a:ext cx="1188300" cy="1755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highlight>
                <a:srgbClr val="23ACAC"/>
              </a:highlight>
              <a:latin typeface="Calibri"/>
              <a:ea typeface="Calibri"/>
              <a:cs typeface="Calibri"/>
              <a:sym typeface="Calibri"/>
            </a:endParaRPr>
          </a:p>
        </p:txBody>
      </p:sp>
      <p:pic>
        <p:nvPicPr>
          <p:cNvPr id="386" name="Google Shape;386;p39"/>
          <p:cNvPicPr preferRelativeResize="0"/>
          <p:nvPr/>
        </p:nvPicPr>
        <p:blipFill rotWithShape="1">
          <a:blip r:embed="rId3">
            <a:alphaModFix/>
          </a:blip>
          <a:srcRect b="0" l="0" r="0" t="0"/>
          <a:stretch/>
        </p:blipFill>
        <p:spPr>
          <a:xfrm>
            <a:off x="6297100" y="1504888"/>
            <a:ext cx="724525" cy="434725"/>
          </a:xfrm>
          <a:prstGeom prst="rect">
            <a:avLst/>
          </a:prstGeom>
          <a:noFill/>
          <a:ln>
            <a:noFill/>
          </a:ln>
        </p:spPr>
      </p:pic>
      <p:sp>
        <p:nvSpPr>
          <p:cNvPr id="387" name="Google Shape;387;p39"/>
          <p:cNvSpPr txBox="1"/>
          <p:nvPr/>
        </p:nvSpPr>
        <p:spPr>
          <a:xfrm>
            <a:off x="6272500" y="951750"/>
            <a:ext cx="768300" cy="43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Email </a:t>
            </a:r>
            <a:endParaRPr b="1" i="0" sz="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Touch </a:t>
            </a:r>
            <a:endParaRPr b="1" i="0" sz="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3 </a:t>
            </a:r>
            <a:endParaRPr b="1" i="0" sz="800" u="none" cap="none" strike="noStrike">
              <a:solidFill>
                <a:srgbClr val="FFFFFF"/>
              </a:solidFill>
              <a:latin typeface="Open Sans"/>
              <a:ea typeface="Open Sans"/>
              <a:cs typeface="Open Sans"/>
              <a:sym typeface="Open Sans"/>
            </a:endParaRPr>
          </a:p>
        </p:txBody>
      </p:sp>
      <p:sp>
        <p:nvSpPr>
          <p:cNvPr id="388" name="Google Shape;388;p39"/>
          <p:cNvSpPr txBox="1"/>
          <p:nvPr/>
        </p:nvSpPr>
        <p:spPr>
          <a:xfrm>
            <a:off x="6138088" y="1951225"/>
            <a:ext cx="10371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Open Sans"/>
                <a:ea typeface="Open Sans"/>
                <a:cs typeface="Open Sans"/>
                <a:sym typeface="Open Sans"/>
              </a:rPr>
              <a:t>Checklist</a:t>
            </a:r>
            <a:endParaRPr b="0" i="0" sz="800" u="none" cap="none" strike="noStrike">
              <a:solidFill>
                <a:srgbClr val="FFFFFF"/>
              </a:solidFill>
              <a:latin typeface="Open Sans"/>
              <a:ea typeface="Open Sans"/>
              <a:cs typeface="Open Sans"/>
              <a:sym typeface="Open Sans"/>
            </a:endParaRPr>
          </a:p>
        </p:txBody>
      </p:sp>
      <p:cxnSp>
        <p:nvCxnSpPr>
          <p:cNvPr id="389" name="Google Shape;389;p39"/>
          <p:cNvCxnSpPr/>
          <p:nvPr/>
        </p:nvCxnSpPr>
        <p:spPr>
          <a:xfrm>
            <a:off x="2647263" y="1784925"/>
            <a:ext cx="508800" cy="0"/>
          </a:xfrm>
          <a:prstGeom prst="straightConnector1">
            <a:avLst/>
          </a:prstGeom>
          <a:noFill/>
          <a:ln cap="flat" cmpd="sng" w="9525">
            <a:solidFill>
              <a:schemeClr val="dk2"/>
            </a:solidFill>
            <a:prstDash val="solid"/>
            <a:round/>
            <a:headEnd len="sm" w="sm" type="none"/>
            <a:tailEnd len="med" w="med" type="triangle"/>
          </a:ln>
        </p:spPr>
      </p:cxnSp>
      <p:cxnSp>
        <p:nvCxnSpPr>
          <p:cNvPr id="390" name="Google Shape;390;p39"/>
          <p:cNvCxnSpPr/>
          <p:nvPr/>
        </p:nvCxnSpPr>
        <p:spPr>
          <a:xfrm>
            <a:off x="5091750" y="1757063"/>
            <a:ext cx="508800" cy="0"/>
          </a:xfrm>
          <a:prstGeom prst="straightConnector1">
            <a:avLst/>
          </a:prstGeom>
          <a:noFill/>
          <a:ln cap="flat" cmpd="sng" w="9525">
            <a:solidFill>
              <a:schemeClr val="dk2"/>
            </a:solidFill>
            <a:prstDash val="solid"/>
            <a:round/>
            <a:headEnd len="sm" w="sm" type="none"/>
            <a:tailEnd len="med" w="med" type="triangle"/>
          </a:ln>
        </p:spPr>
      </p:cxnSp>
      <p:cxnSp>
        <p:nvCxnSpPr>
          <p:cNvPr id="391" name="Google Shape;391;p39"/>
          <p:cNvCxnSpPr>
            <a:stCxn id="389" idx="0"/>
            <a:endCxn id="376" idx="2"/>
          </p:cNvCxnSpPr>
          <p:nvPr/>
        </p:nvCxnSpPr>
        <p:spPr>
          <a:xfrm rot="10800000">
            <a:off x="4122050" y="2744575"/>
            <a:ext cx="12300" cy="904500"/>
          </a:xfrm>
          <a:prstGeom prst="straightConnector1">
            <a:avLst/>
          </a:prstGeom>
          <a:noFill/>
          <a:ln cap="flat" cmpd="sng" w="9525">
            <a:solidFill>
              <a:schemeClr val="dk2"/>
            </a:solidFill>
            <a:prstDash val="solid"/>
            <a:round/>
            <a:headEnd len="med" w="med" type="triangle"/>
            <a:tailEnd len="sm" w="sm" type="none"/>
          </a:ln>
        </p:spPr>
      </p:cxnSp>
      <p:cxnSp>
        <p:nvCxnSpPr>
          <p:cNvPr id="392" name="Google Shape;392;p39"/>
          <p:cNvCxnSpPr>
            <a:stCxn id="385" idx="2"/>
          </p:cNvCxnSpPr>
          <p:nvPr/>
        </p:nvCxnSpPr>
        <p:spPr>
          <a:xfrm>
            <a:off x="6656663" y="2693275"/>
            <a:ext cx="5400" cy="901800"/>
          </a:xfrm>
          <a:prstGeom prst="straightConnector1">
            <a:avLst/>
          </a:prstGeom>
          <a:noFill/>
          <a:ln cap="flat" cmpd="sng" w="9525">
            <a:solidFill>
              <a:schemeClr val="dk2"/>
            </a:solidFill>
            <a:prstDash val="solid"/>
            <a:round/>
            <a:headEnd len="sm" w="sm" type="none"/>
            <a:tailEnd len="med" w="med" type="triangle"/>
          </a:ln>
        </p:spPr>
      </p:cxnSp>
      <p:sp>
        <p:nvSpPr>
          <p:cNvPr id="393" name="Google Shape;393;p39"/>
          <p:cNvSpPr txBox="1"/>
          <p:nvPr/>
        </p:nvSpPr>
        <p:spPr>
          <a:xfrm>
            <a:off x="1801313" y="4830550"/>
            <a:ext cx="4444500" cy="131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i="0" lang="en" sz="800" u="none" cap="none" strike="noStrike">
                <a:solidFill>
                  <a:srgbClr val="000000"/>
                </a:solidFill>
                <a:latin typeface="Roboto"/>
                <a:ea typeface="Roboto"/>
                <a:cs typeface="Roboto"/>
                <a:sym typeface="Roboto"/>
              </a:rPr>
              <a:t>Landing page</a:t>
            </a:r>
            <a:r>
              <a:rPr lang="en" sz="800">
                <a:latin typeface="Roboto"/>
                <a:ea typeface="Roboto"/>
                <a:cs typeface="Roboto"/>
                <a:sym typeface="Roboto"/>
              </a:rPr>
              <a:t> examples</a:t>
            </a:r>
            <a:r>
              <a:rPr i="0" lang="en" sz="800" u="none" cap="none" strike="noStrike">
                <a:solidFill>
                  <a:srgbClr val="000000"/>
                </a:solidFill>
                <a:latin typeface="Roboto"/>
                <a:ea typeface="Roboto"/>
                <a:cs typeface="Roboto"/>
                <a:sym typeface="Roboto"/>
              </a:rPr>
              <a:t> with data capture forms</a:t>
            </a:r>
            <a:endParaRPr i="0" sz="800" u="none" cap="none" strike="noStrike">
              <a:solidFill>
                <a:srgbClr val="000000"/>
              </a:solidFill>
              <a:latin typeface="Roboto"/>
              <a:ea typeface="Roboto"/>
              <a:cs typeface="Roboto"/>
              <a:sym typeface="Roboto"/>
            </a:endParaRPr>
          </a:p>
        </p:txBody>
      </p:sp>
      <p:cxnSp>
        <p:nvCxnSpPr>
          <p:cNvPr id="394" name="Google Shape;394;p39"/>
          <p:cNvCxnSpPr/>
          <p:nvPr/>
        </p:nvCxnSpPr>
        <p:spPr>
          <a:xfrm rot="10800000">
            <a:off x="1619488" y="2836013"/>
            <a:ext cx="12300" cy="904500"/>
          </a:xfrm>
          <a:prstGeom prst="straightConnector1">
            <a:avLst/>
          </a:prstGeom>
          <a:noFill/>
          <a:ln cap="flat" cmpd="sng" w="9525">
            <a:solidFill>
              <a:schemeClr val="dk2"/>
            </a:solidFill>
            <a:prstDash val="solid"/>
            <a:round/>
            <a:headEnd len="med" w="med" type="triangle"/>
            <a:tailEnd len="sm" w="sm" type="none"/>
          </a:ln>
        </p:spPr>
      </p:cxnSp>
      <p:pic>
        <p:nvPicPr>
          <p:cNvPr id="395" name="Google Shape;395;p39"/>
          <p:cNvPicPr preferRelativeResize="0"/>
          <p:nvPr/>
        </p:nvPicPr>
        <p:blipFill>
          <a:blip r:embed="rId5">
            <a:alphaModFix/>
          </a:blip>
          <a:stretch>
            <a:fillRect/>
          </a:stretch>
        </p:blipFill>
        <p:spPr>
          <a:xfrm>
            <a:off x="673275" y="3823374"/>
            <a:ext cx="1904751" cy="1000525"/>
          </a:xfrm>
          <a:prstGeom prst="rect">
            <a:avLst/>
          </a:prstGeom>
          <a:noFill/>
          <a:ln>
            <a:noFill/>
          </a:ln>
        </p:spPr>
      </p:pic>
      <p:pic>
        <p:nvPicPr>
          <p:cNvPr id="396" name="Google Shape;396;p39"/>
          <p:cNvPicPr preferRelativeResize="0"/>
          <p:nvPr/>
        </p:nvPicPr>
        <p:blipFill>
          <a:blip r:embed="rId6">
            <a:alphaModFix/>
          </a:blip>
          <a:stretch>
            <a:fillRect/>
          </a:stretch>
        </p:blipFill>
        <p:spPr>
          <a:xfrm>
            <a:off x="3202888" y="3858001"/>
            <a:ext cx="1837629" cy="947350"/>
          </a:xfrm>
          <a:prstGeom prst="rect">
            <a:avLst/>
          </a:prstGeom>
          <a:noFill/>
          <a:ln>
            <a:noFill/>
          </a:ln>
        </p:spPr>
      </p:pic>
      <p:pic>
        <p:nvPicPr>
          <p:cNvPr id="397" name="Google Shape;397;p39"/>
          <p:cNvPicPr preferRelativeResize="0"/>
          <p:nvPr/>
        </p:nvPicPr>
        <p:blipFill>
          <a:blip r:embed="rId7">
            <a:alphaModFix/>
          </a:blip>
          <a:stretch>
            <a:fillRect/>
          </a:stretch>
        </p:blipFill>
        <p:spPr>
          <a:xfrm>
            <a:off x="5733200" y="3858000"/>
            <a:ext cx="1993510" cy="1063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40"/>
          <p:cNvSpPr txBox="1"/>
          <p:nvPr>
            <p:ph idx="2" type="body"/>
          </p:nvPr>
        </p:nvSpPr>
        <p:spPr>
          <a:xfrm>
            <a:off x="457200" y="4624950"/>
            <a:ext cx="25761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cxnSp>
        <p:nvCxnSpPr>
          <p:cNvPr id="403" name="Google Shape;403;p40"/>
          <p:cNvCxnSpPr/>
          <p:nvPr/>
        </p:nvCxnSpPr>
        <p:spPr>
          <a:xfrm flipH="1" rot="10800000">
            <a:off x="3120563" y="3760775"/>
            <a:ext cx="450600" cy="1500"/>
          </a:xfrm>
          <a:prstGeom prst="straightConnector1">
            <a:avLst/>
          </a:prstGeom>
          <a:noFill/>
          <a:ln cap="flat" cmpd="sng" w="9525">
            <a:solidFill>
              <a:srgbClr val="CB2233"/>
            </a:solidFill>
            <a:prstDash val="solid"/>
            <a:round/>
            <a:headEnd len="med" w="med" type="none"/>
            <a:tailEnd len="med" w="med" type="triangle"/>
          </a:ln>
        </p:spPr>
      </p:cxnSp>
      <p:cxnSp>
        <p:nvCxnSpPr>
          <p:cNvPr id="404" name="Google Shape;404;p40"/>
          <p:cNvCxnSpPr/>
          <p:nvPr/>
        </p:nvCxnSpPr>
        <p:spPr>
          <a:xfrm flipH="1" rot="10800000">
            <a:off x="3120575" y="2786138"/>
            <a:ext cx="450600" cy="1500"/>
          </a:xfrm>
          <a:prstGeom prst="straightConnector1">
            <a:avLst/>
          </a:prstGeom>
          <a:noFill/>
          <a:ln cap="flat" cmpd="sng" w="9525">
            <a:solidFill>
              <a:srgbClr val="CB2233"/>
            </a:solidFill>
            <a:prstDash val="solid"/>
            <a:round/>
            <a:headEnd len="med" w="med" type="none"/>
            <a:tailEnd len="med" w="med" type="triangle"/>
          </a:ln>
        </p:spPr>
      </p:cxnSp>
      <p:cxnSp>
        <p:nvCxnSpPr>
          <p:cNvPr id="405" name="Google Shape;405;p40"/>
          <p:cNvCxnSpPr/>
          <p:nvPr/>
        </p:nvCxnSpPr>
        <p:spPr>
          <a:xfrm flipH="1" rot="10800000">
            <a:off x="3151900" y="1696113"/>
            <a:ext cx="450600" cy="1500"/>
          </a:xfrm>
          <a:prstGeom prst="straightConnector1">
            <a:avLst/>
          </a:prstGeom>
          <a:noFill/>
          <a:ln cap="flat" cmpd="sng" w="9525">
            <a:solidFill>
              <a:srgbClr val="CB2233"/>
            </a:solidFill>
            <a:prstDash val="solid"/>
            <a:round/>
            <a:headEnd len="med" w="med" type="none"/>
            <a:tailEnd len="med" w="med" type="triangle"/>
          </a:ln>
        </p:spPr>
      </p:cxnSp>
      <p:sp>
        <p:nvSpPr>
          <p:cNvPr id="406" name="Google Shape;406;p40"/>
          <p:cNvSpPr txBox="1"/>
          <p:nvPr>
            <p:ph type="title"/>
          </p:nvPr>
        </p:nvSpPr>
        <p:spPr>
          <a:xfrm>
            <a:off x="457200" y="469175"/>
            <a:ext cx="53418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Email - Touch 1 - Live Oak Case Study</a:t>
            </a:r>
            <a:endParaRPr/>
          </a:p>
        </p:txBody>
      </p:sp>
      <p:pic>
        <p:nvPicPr>
          <p:cNvPr id="407" name="Google Shape;407;p40"/>
          <p:cNvPicPr preferRelativeResize="0"/>
          <p:nvPr/>
        </p:nvPicPr>
        <p:blipFill>
          <a:blip r:embed="rId3">
            <a:alphaModFix/>
          </a:blip>
          <a:stretch>
            <a:fillRect/>
          </a:stretch>
        </p:blipFill>
        <p:spPr>
          <a:xfrm>
            <a:off x="5643950" y="1665025"/>
            <a:ext cx="3176274" cy="2238375"/>
          </a:xfrm>
          <a:prstGeom prst="rect">
            <a:avLst/>
          </a:prstGeom>
          <a:noFill/>
          <a:ln cap="flat" cmpd="sng" w="9525">
            <a:solidFill>
              <a:srgbClr val="F3F3F3"/>
            </a:solidFill>
            <a:prstDash val="solid"/>
            <a:round/>
            <a:headEnd len="sm" w="sm" type="none"/>
            <a:tailEnd len="sm" w="sm" type="none"/>
          </a:ln>
        </p:spPr>
      </p:pic>
      <p:pic>
        <p:nvPicPr>
          <p:cNvPr id="408" name="Google Shape;408;p40"/>
          <p:cNvPicPr preferRelativeResize="0"/>
          <p:nvPr/>
        </p:nvPicPr>
        <p:blipFill>
          <a:blip r:embed="rId4">
            <a:alphaModFix/>
          </a:blip>
          <a:stretch>
            <a:fillRect/>
          </a:stretch>
        </p:blipFill>
        <p:spPr>
          <a:xfrm>
            <a:off x="546225" y="1002838"/>
            <a:ext cx="2398049" cy="3137826"/>
          </a:xfrm>
          <a:prstGeom prst="rect">
            <a:avLst/>
          </a:prstGeom>
          <a:noFill/>
          <a:ln>
            <a:noFill/>
          </a:ln>
        </p:spPr>
      </p:pic>
      <p:pic>
        <p:nvPicPr>
          <p:cNvPr id="409" name="Google Shape;409;p40"/>
          <p:cNvPicPr preferRelativeResize="0"/>
          <p:nvPr/>
        </p:nvPicPr>
        <p:blipFill>
          <a:blip r:embed="rId5">
            <a:alphaModFix/>
          </a:blip>
          <a:stretch>
            <a:fillRect/>
          </a:stretch>
        </p:blipFill>
        <p:spPr>
          <a:xfrm>
            <a:off x="3749050" y="1259775"/>
            <a:ext cx="1748349" cy="874200"/>
          </a:xfrm>
          <a:prstGeom prst="rect">
            <a:avLst/>
          </a:prstGeom>
          <a:noFill/>
          <a:ln>
            <a:noFill/>
          </a:ln>
        </p:spPr>
      </p:pic>
      <p:pic>
        <p:nvPicPr>
          <p:cNvPr id="410" name="Google Shape;410;p40"/>
          <p:cNvPicPr preferRelativeResize="0"/>
          <p:nvPr/>
        </p:nvPicPr>
        <p:blipFill>
          <a:blip r:embed="rId6">
            <a:alphaModFix/>
          </a:blip>
          <a:stretch>
            <a:fillRect/>
          </a:stretch>
        </p:blipFill>
        <p:spPr>
          <a:xfrm>
            <a:off x="3733400" y="2315088"/>
            <a:ext cx="1748349" cy="874188"/>
          </a:xfrm>
          <a:prstGeom prst="rect">
            <a:avLst/>
          </a:prstGeom>
          <a:noFill/>
          <a:ln>
            <a:noFill/>
          </a:ln>
        </p:spPr>
      </p:pic>
      <p:pic>
        <p:nvPicPr>
          <p:cNvPr id="411" name="Google Shape;411;p40"/>
          <p:cNvPicPr preferRelativeResize="0"/>
          <p:nvPr/>
        </p:nvPicPr>
        <p:blipFill>
          <a:blip r:embed="rId7">
            <a:alphaModFix/>
          </a:blip>
          <a:stretch>
            <a:fillRect/>
          </a:stretch>
        </p:blipFill>
        <p:spPr>
          <a:xfrm>
            <a:off x="3733387" y="3370400"/>
            <a:ext cx="1748349" cy="874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41"/>
          <p:cNvSpPr txBox="1"/>
          <p:nvPr>
            <p:ph idx="2" type="body"/>
          </p:nvPr>
        </p:nvSpPr>
        <p:spPr>
          <a:xfrm>
            <a:off x="457200" y="4624950"/>
            <a:ext cx="31140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b="1" sz="850">
              <a:solidFill>
                <a:schemeClr val="dk2"/>
              </a:solidFill>
              <a:latin typeface="Roboto"/>
              <a:ea typeface="Roboto"/>
              <a:cs typeface="Roboto"/>
              <a:sym typeface="Roboto"/>
            </a:endParaRPr>
          </a:p>
        </p:txBody>
      </p:sp>
      <p:sp>
        <p:nvSpPr>
          <p:cNvPr id="417" name="Google Shape;417;p41"/>
          <p:cNvSpPr txBox="1"/>
          <p:nvPr>
            <p:ph type="title"/>
          </p:nvPr>
        </p:nvSpPr>
        <p:spPr>
          <a:xfrm>
            <a:off x="457200" y="514350"/>
            <a:ext cx="64107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Email</a:t>
            </a:r>
            <a:r>
              <a:rPr lang="en"/>
              <a:t> - Touch 2 - Solution Overview</a:t>
            </a:r>
            <a:endParaRPr/>
          </a:p>
        </p:txBody>
      </p:sp>
      <p:cxnSp>
        <p:nvCxnSpPr>
          <p:cNvPr id="418" name="Google Shape;418;p41"/>
          <p:cNvCxnSpPr/>
          <p:nvPr/>
        </p:nvCxnSpPr>
        <p:spPr>
          <a:xfrm flipH="1" rot="10800000">
            <a:off x="3085875" y="3776950"/>
            <a:ext cx="450600" cy="1500"/>
          </a:xfrm>
          <a:prstGeom prst="straightConnector1">
            <a:avLst/>
          </a:prstGeom>
          <a:noFill/>
          <a:ln cap="flat" cmpd="sng" w="9525">
            <a:solidFill>
              <a:srgbClr val="CB2233"/>
            </a:solidFill>
            <a:prstDash val="solid"/>
            <a:round/>
            <a:headEnd len="med" w="med" type="none"/>
            <a:tailEnd len="med" w="med" type="triangle"/>
          </a:ln>
        </p:spPr>
      </p:cxnSp>
      <p:cxnSp>
        <p:nvCxnSpPr>
          <p:cNvPr id="419" name="Google Shape;419;p41"/>
          <p:cNvCxnSpPr/>
          <p:nvPr/>
        </p:nvCxnSpPr>
        <p:spPr>
          <a:xfrm flipH="1" rot="10800000">
            <a:off x="3065538" y="2713438"/>
            <a:ext cx="450600" cy="1500"/>
          </a:xfrm>
          <a:prstGeom prst="straightConnector1">
            <a:avLst/>
          </a:prstGeom>
          <a:noFill/>
          <a:ln cap="flat" cmpd="sng" w="9525">
            <a:solidFill>
              <a:srgbClr val="CB2233"/>
            </a:solidFill>
            <a:prstDash val="solid"/>
            <a:round/>
            <a:headEnd len="med" w="med" type="none"/>
            <a:tailEnd len="med" w="med" type="triangle"/>
          </a:ln>
        </p:spPr>
      </p:cxnSp>
      <p:cxnSp>
        <p:nvCxnSpPr>
          <p:cNvPr id="420" name="Google Shape;420;p41"/>
          <p:cNvCxnSpPr/>
          <p:nvPr/>
        </p:nvCxnSpPr>
        <p:spPr>
          <a:xfrm flipH="1" rot="10800000">
            <a:off x="3065538" y="1691313"/>
            <a:ext cx="450600" cy="1500"/>
          </a:xfrm>
          <a:prstGeom prst="straightConnector1">
            <a:avLst/>
          </a:prstGeom>
          <a:noFill/>
          <a:ln cap="flat" cmpd="sng" w="9525">
            <a:solidFill>
              <a:srgbClr val="CB2233"/>
            </a:solidFill>
            <a:prstDash val="solid"/>
            <a:round/>
            <a:headEnd len="med" w="med" type="none"/>
            <a:tailEnd len="med" w="med" type="triangle"/>
          </a:ln>
        </p:spPr>
      </p:cxnSp>
      <p:pic>
        <p:nvPicPr>
          <p:cNvPr id="421" name="Google Shape;421;p41"/>
          <p:cNvPicPr preferRelativeResize="0"/>
          <p:nvPr/>
        </p:nvPicPr>
        <p:blipFill>
          <a:blip r:embed="rId3">
            <a:alphaModFix/>
          </a:blip>
          <a:stretch>
            <a:fillRect/>
          </a:stretch>
        </p:blipFill>
        <p:spPr>
          <a:xfrm>
            <a:off x="5570025" y="1691313"/>
            <a:ext cx="3415651" cy="1760875"/>
          </a:xfrm>
          <a:prstGeom prst="rect">
            <a:avLst/>
          </a:prstGeom>
          <a:noFill/>
          <a:ln>
            <a:noFill/>
          </a:ln>
        </p:spPr>
      </p:pic>
      <p:pic>
        <p:nvPicPr>
          <p:cNvPr id="422" name="Google Shape;422;p41"/>
          <p:cNvPicPr preferRelativeResize="0"/>
          <p:nvPr/>
        </p:nvPicPr>
        <p:blipFill>
          <a:blip r:embed="rId4">
            <a:alphaModFix/>
          </a:blip>
          <a:stretch>
            <a:fillRect/>
          </a:stretch>
        </p:blipFill>
        <p:spPr>
          <a:xfrm>
            <a:off x="3666801" y="1208329"/>
            <a:ext cx="1708200" cy="896797"/>
          </a:xfrm>
          <a:prstGeom prst="rect">
            <a:avLst/>
          </a:prstGeom>
          <a:noFill/>
          <a:ln>
            <a:noFill/>
          </a:ln>
        </p:spPr>
      </p:pic>
      <p:pic>
        <p:nvPicPr>
          <p:cNvPr id="423" name="Google Shape;423;p41"/>
          <p:cNvPicPr preferRelativeResize="0"/>
          <p:nvPr/>
        </p:nvPicPr>
        <p:blipFill>
          <a:blip r:embed="rId5">
            <a:alphaModFix/>
          </a:blip>
          <a:stretch>
            <a:fillRect/>
          </a:stretch>
        </p:blipFill>
        <p:spPr>
          <a:xfrm>
            <a:off x="457200" y="973950"/>
            <a:ext cx="2457700" cy="3480476"/>
          </a:xfrm>
          <a:prstGeom prst="rect">
            <a:avLst/>
          </a:prstGeom>
          <a:noFill/>
          <a:ln>
            <a:noFill/>
          </a:ln>
        </p:spPr>
      </p:pic>
      <p:pic>
        <p:nvPicPr>
          <p:cNvPr id="424" name="Google Shape;424;p41"/>
          <p:cNvPicPr preferRelativeResize="0"/>
          <p:nvPr/>
        </p:nvPicPr>
        <p:blipFill>
          <a:blip r:embed="rId6">
            <a:alphaModFix/>
          </a:blip>
          <a:stretch>
            <a:fillRect/>
          </a:stretch>
        </p:blipFill>
        <p:spPr>
          <a:xfrm>
            <a:off x="3666800" y="2287137"/>
            <a:ext cx="1708201" cy="854100"/>
          </a:xfrm>
          <a:prstGeom prst="rect">
            <a:avLst/>
          </a:prstGeom>
          <a:noFill/>
          <a:ln>
            <a:noFill/>
          </a:ln>
        </p:spPr>
      </p:pic>
      <p:pic>
        <p:nvPicPr>
          <p:cNvPr id="425" name="Google Shape;425;p41"/>
          <p:cNvPicPr preferRelativeResize="0"/>
          <p:nvPr/>
        </p:nvPicPr>
        <p:blipFill>
          <a:blip r:embed="rId7">
            <a:alphaModFix/>
          </a:blip>
          <a:stretch>
            <a:fillRect/>
          </a:stretch>
        </p:blipFill>
        <p:spPr>
          <a:xfrm>
            <a:off x="3666800" y="3409500"/>
            <a:ext cx="1708198" cy="896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42"/>
          <p:cNvSpPr txBox="1"/>
          <p:nvPr>
            <p:ph idx="2" type="body"/>
          </p:nvPr>
        </p:nvSpPr>
        <p:spPr>
          <a:xfrm>
            <a:off x="457200" y="4624950"/>
            <a:ext cx="27546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cxnSp>
        <p:nvCxnSpPr>
          <p:cNvPr id="431" name="Google Shape;431;p42"/>
          <p:cNvCxnSpPr/>
          <p:nvPr/>
        </p:nvCxnSpPr>
        <p:spPr>
          <a:xfrm flipH="1" rot="10800000">
            <a:off x="3151900" y="1696113"/>
            <a:ext cx="450600" cy="1500"/>
          </a:xfrm>
          <a:prstGeom prst="straightConnector1">
            <a:avLst/>
          </a:prstGeom>
          <a:noFill/>
          <a:ln cap="flat" cmpd="sng" w="9525">
            <a:solidFill>
              <a:srgbClr val="CB2233"/>
            </a:solidFill>
            <a:prstDash val="solid"/>
            <a:round/>
            <a:headEnd len="med" w="med" type="none"/>
            <a:tailEnd len="med" w="med" type="triangle"/>
          </a:ln>
        </p:spPr>
      </p:cxnSp>
      <p:cxnSp>
        <p:nvCxnSpPr>
          <p:cNvPr id="432" name="Google Shape;432;p42"/>
          <p:cNvCxnSpPr/>
          <p:nvPr/>
        </p:nvCxnSpPr>
        <p:spPr>
          <a:xfrm flipH="1" rot="10800000">
            <a:off x="3120575" y="2553425"/>
            <a:ext cx="450600" cy="1500"/>
          </a:xfrm>
          <a:prstGeom prst="straightConnector1">
            <a:avLst/>
          </a:prstGeom>
          <a:noFill/>
          <a:ln cap="flat" cmpd="sng" w="9525">
            <a:solidFill>
              <a:srgbClr val="CB2233"/>
            </a:solidFill>
            <a:prstDash val="solid"/>
            <a:round/>
            <a:headEnd len="med" w="med" type="none"/>
            <a:tailEnd len="med" w="med" type="triangle"/>
          </a:ln>
        </p:spPr>
      </p:cxnSp>
      <p:cxnSp>
        <p:nvCxnSpPr>
          <p:cNvPr id="433" name="Google Shape;433;p42"/>
          <p:cNvCxnSpPr/>
          <p:nvPr/>
        </p:nvCxnSpPr>
        <p:spPr>
          <a:xfrm flipH="1" rot="10800000">
            <a:off x="3145363" y="3660050"/>
            <a:ext cx="450600" cy="1500"/>
          </a:xfrm>
          <a:prstGeom prst="straightConnector1">
            <a:avLst/>
          </a:prstGeom>
          <a:noFill/>
          <a:ln cap="flat" cmpd="sng" w="9525">
            <a:solidFill>
              <a:srgbClr val="CB2233"/>
            </a:solidFill>
            <a:prstDash val="solid"/>
            <a:round/>
            <a:headEnd len="med" w="med" type="none"/>
            <a:tailEnd len="med" w="med" type="triangle"/>
          </a:ln>
        </p:spPr>
      </p:cxnSp>
      <p:sp>
        <p:nvSpPr>
          <p:cNvPr id="434" name="Google Shape;434;p42"/>
          <p:cNvSpPr txBox="1"/>
          <p:nvPr>
            <p:ph type="title"/>
          </p:nvPr>
        </p:nvSpPr>
        <p:spPr>
          <a:xfrm>
            <a:off x="457200" y="514350"/>
            <a:ext cx="64107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Email - Touch 3 - Readiness Checklist</a:t>
            </a:r>
            <a:endParaRPr/>
          </a:p>
        </p:txBody>
      </p:sp>
      <p:pic>
        <p:nvPicPr>
          <p:cNvPr id="435" name="Google Shape;435;p42"/>
          <p:cNvPicPr preferRelativeResize="0"/>
          <p:nvPr/>
        </p:nvPicPr>
        <p:blipFill>
          <a:blip r:embed="rId3">
            <a:alphaModFix/>
          </a:blip>
          <a:stretch>
            <a:fillRect/>
          </a:stretch>
        </p:blipFill>
        <p:spPr>
          <a:xfrm>
            <a:off x="5535541" y="1479913"/>
            <a:ext cx="3488660" cy="1860363"/>
          </a:xfrm>
          <a:prstGeom prst="rect">
            <a:avLst/>
          </a:prstGeom>
          <a:noFill/>
          <a:ln>
            <a:noFill/>
          </a:ln>
        </p:spPr>
      </p:pic>
      <p:pic>
        <p:nvPicPr>
          <p:cNvPr id="436" name="Google Shape;436;p42"/>
          <p:cNvPicPr preferRelativeResize="0"/>
          <p:nvPr/>
        </p:nvPicPr>
        <p:blipFill>
          <a:blip r:embed="rId4">
            <a:alphaModFix/>
          </a:blip>
          <a:stretch>
            <a:fillRect/>
          </a:stretch>
        </p:blipFill>
        <p:spPr>
          <a:xfrm>
            <a:off x="3655013" y="1210475"/>
            <a:ext cx="1697500" cy="848750"/>
          </a:xfrm>
          <a:prstGeom prst="rect">
            <a:avLst/>
          </a:prstGeom>
          <a:noFill/>
          <a:ln>
            <a:noFill/>
          </a:ln>
        </p:spPr>
      </p:pic>
      <p:pic>
        <p:nvPicPr>
          <p:cNvPr id="437" name="Google Shape;437;p42"/>
          <p:cNvPicPr preferRelativeResize="0"/>
          <p:nvPr/>
        </p:nvPicPr>
        <p:blipFill>
          <a:blip r:embed="rId5">
            <a:alphaModFix/>
          </a:blip>
          <a:stretch>
            <a:fillRect/>
          </a:stretch>
        </p:blipFill>
        <p:spPr>
          <a:xfrm>
            <a:off x="457200" y="973950"/>
            <a:ext cx="2579514" cy="3160450"/>
          </a:xfrm>
          <a:prstGeom prst="rect">
            <a:avLst/>
          </a:prstGeom>
          <a:noFill/>
          <a:ln>
            <a:noFill/>
          </a:ln>
        </p:spPr>
      </p:pic>
      <p:pic>
        <p:nvPicPr>
          <p:cNvPr id="438" name="Google Shape;438;p42"/>
          <p:cNvPicPr preferRelativeResize="0"/>
          <p:nvPr/>
        </p:nvPicPr>
        <p:blipFill>
          <a:blip r:embed="rId6">
            <a:alphaModFix/>
          </a:blip>
          <a:stretch>
            <a:fillRect/>
          </a:stretch>
        </p:blipFill>
        <p:spPr>
          <a:xfrm>
            <a:off x="3655025" y="2186688"/>
            <a:ext cx="1697500" cy="848763"/>
          </a:xfrm>
          <a:prstGeom prst="rect">
            <a:avLst/>
          </a:prstGeom>
          <a:noFill/>
          <a:ln>
            <a:noFill/>
          </a:ln>
        </p:spPr>
      </p:pic>
      <p:pic>
        <p:nvPicPr>
          <p:cNvPr id="439" name="Google Shape;439;p42"/>
          <p:cNvPicPr preferRelativeResize="0"/>
          <p:nvPr/>
        </p:nvPicPr>
        <p:blipFill>
          <a:blip r:embed="rId7">
            <a:alphaModFix/>
          </a:blip>
          <a:stretch>
            <a:fillRect/>
          </a:stretch>
        </p:blipFill>
        <p:spPr>
          <a:xfrm>
            <a:off x="3704625" y="3236425"/>
            <a:ext cx="1697500" cy="848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43"/>
          <p:cNvSpPr txBox="1"/>
          <p:nvPr>
            <p:ph type="title"/>
          </p:nvPr>
        </p:nvSpPr>
        <p:spPr>
          <a:xfrm>
            <a:off x="3210775" y="2290600"/>
            <a:ext cx="5870100" cy="886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Business Continuity Campaign</a:t>
            </a:r>
            <a:endParaRPr/>
          </a:p>
          <a:p>
            <a:pPr indent="0" lvl="0" marL="0" rtl="0" algn="l">
              <a:spcBef>
                <a:spcPts val="0"/>
              </a:spcBef>
              <a:spcAft>
                <a:spcPts val="0"/>
              </a:spcAft>
              <a:buNone/>
            </a:pPr>
            <a:r>
              <a:rPr lang="en">
                <a:solidFill>
                  <a:schemeClr val="dk2"/>
                </a:solidFill>
              </a:rPr>
              <a:t>Campaign Creative</a:t>
            </a:r>
            <a:endParaRPr>
              <a:solidFill>
                <a:schemeClr val="dk2"/>
              </a:solidFill>
            </a:endParaRPr>
          </a:p>
        </p:txBody>
      </p:sp>
      <p:sp>
        <p:nvSpPr>
          <p:cNvPr id="445" name="Google Shape;445;p43"/>
          <p:cNvSpPr txBox="1"/>
          <p:nvPr>
            <p:ph idx="2" type="body"/>
          </p:nvPr>
        </p:nvSpPr>
        <p:spPr>
          <a:xfrm>
            <a:off x="457200" y="4624950"/>
            <a:ext cx="25998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44"/>
          <p:cNvSpPr txBox="1"/>
          <p:nvPr>
            <p:ph type="title"/>
          </p:nvPr>
        </p:nvSpPr>
        <p:spPr>
          <a:xfrm>
            <a:off x="457200" y="514350"/>
            <a:ext cx="64107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Creative Assets - Touch 1 - Live Oak Case Study</a:t>
            </a:r>
            <a:endParaRPr/>
          </a:p>
        </p:txBody>
      </p:sp>
      <p:pic>
        <p:nvPicPr>
          <p:cNvPr id="451" name="Google Shape;451;p44"/>
          <p:cNvPicPr preferRelativeResize="0"/>
          <p:nvPr/>
        </p:nvPicPr>
        <p:blipFill>
          <a:blip r:embed="rId3">
            <a:alphaModFix/>
          </a:blip>
          <a:stretch>
            <a:fillRect/>
          </a:stretch>
        </p:blipFill>
        <p:spPr>
          <a:xfrm>
            <a:off x="350500" y="4661950"/>
            <a:ext cx="1623250" cy="207950"/>
          </a:xfrm>
          <a:prstGeom prst="rect">
            <a:avLst/>
          </a:prstGeom>
          <a:noFill/>
          <a:ln>
            <a:noFill/>
          </a:ln>
        </p:spPr>
      </p:pic>
      <p:sp>
        <p:nvSpPr>
          <p:cNvPr id="452" name="Google Shape;452;p44"/>
          <p:cNvSpPr txBox="1"/>
          <p:nvPr>
            <p:ph idx="2" type="body"/>
          </p:nvPr>
        </p:nvSpPr>
        <p:spPr>
          <a:xfrm>
            <a:off x="457200" y="4624950"/>
            <a:ext cx="25998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pic>
        <p:nvPicPr>
          <p:cNvPr id="453" name="Google Shape;453;p44"/>
          <p:cNvPicPr preferRelativeResize="0"/>
          <p:nvPr/>
        </p:nvPicPr>
        <p:blipFill>
          <a:blip r:embed="rId4">
            <a:alphaModFix/>
          </a:blip>
          <a:stretch>
            <a:fillRect/>
          </a:stretch>
        </p:blipFill>
        <p:spPr>
          <a:xfrm>
            <a:off x="5566650" y="894375"/>
            <a:ext cx="1623251" cy="2885789"/>
          </a:xfrm>
          <a:prstGeom prst="rect">
            <a:avLst/>
          </a:prstGeom>
          <a:noFill/>
          <a:ln>
            <a:noFill/>
          </a:ln>
        </p:spPr>
      </p:pic>
      <p:pic>
        <p:nvPicPr>
          <p:cNvPr id="454" name="Google Shape;454;p44"/>
          <p:cNvPicPr preferRelativeResize="0"/>
          <p:nvPr/>
        </p:nvPicPr>
        <p:blipFill>
          <a:blip r:embed="rId5">
            <a:alphaModFix/>
          </a:blip>
          <a:stretch>
            <a:fillRect/>
          </a:stretch>
        </p:blipFill>
        <p:spPr>
          <a:xfrm>
            <a:off x="2196050" y="2571746"/>
            <a:ext cx="1623251" cy="1623229"/>
          </a:xfrm>
          <a:prstGeom prst="rect">
            <a:avLst/>
          </a:prstGeom>
          <a:noFill/>
          <a:ln>
            <a:noFill/>
          </a:ln>
        </p:spPr>
      </p:pic>
      <p:pic>
        <p:nvPicPr>
          <p:cNvPr id="455" name="Google Shape;455;p44"/>
          <p:cNvPicPr preferRelativeResize="0"/>
          <p:nvPr/>
        </p:nvPicPr>
        <p:blipFill>
          <a:blip r:embed="rId6">
            <a:alphaModFix/>
          </a:blip>
          <a:stretch>
            <a:fillRect/>
          </a:stretch>
        </p:blipFill>
        <p:spPr>
          <a:xfrm>
            <a:off x="326549" y="2169310"/>
            <a:ext cx="1623249" cy="852215"/>
          </a:xfrm>
          <a:prstGeom prst="rect">
            <a:avLst/>
          </a:prstGeom>
          <a:noFill/>
          <a:ln>
            <a:noFill/>
          </a:ln>
        </p:spPr>
      </p:pic>
      <p:pic>
        <p:nvPicPr>
          <p:cNvPr id="456" name="Google Shape;456;p44"/>
          <p:cNvPicPr preferRelativeResize="0"/>
          <p:nvPr/>
        </p:nvPicPr>
        <p:blipFill>
          <a:blip r:embed="rId7">
            <a:alphaModFix/>
          </a:blip>
          <a:stretch>
            <a:fillRect/>
          </a:stretch>
        </p:blipFill>
        <p:spPr>
          <a:xfrm>
            <a:off x="304113" y="3341099"/>
            <a:ext cx="1668124" cy="834076"/>
          </a:xfrm>
          <a:prstGeom prst="rect">
            <a:avLst/>
          </a:prstGeom>
          <a:noFill/>
          <a:ln>
            <a:noFill/>
          </a:ln>
        </p:spPr>
      </p:pic>
      <p:pic>
        <p:nvPicPr>
          <p:cNvPr id="457" name="Google Shape;457;p44"/>
          <p:cNvPicPr preferRelativeResize="0"/>
          <p:nvPr/>
        </p:nvPicPr>
        <p:blipFill>
          <a:blip r:embed="rId8">
            <a:alphaModFix/>
          </a:blip>
          <a:stretch>
            <a:fillRect/>
          </a:stretch>
        </p:blipFill>
        <p:spPr>
          <a:xfrm>
            <a:off x="7242425" y="894384"/>
            <a:ext cx="1623251" cy="2885794"/>
          </a:xfrm>
          <a:prstGeom prst="rect">
            <a:avLst/>
          </a:prstGeom>
          <a:noFill/>
          <a:ln>
            <a:noFill/>
          </a:ln>
        </p:spPr>
      </p:pic>
      <p:pic>
        <p:nvPicPr>
          <p:cNvPr id="458" name="Google Shape;458;p44"/>
          <p:cNvPicPr preferRelativeResize="0"/>
          <p:nvPr/>
        </p:nvPicPr>
        <p:blipFill>
          <a:blip r:embed="rId9">
            <a:alphaModFix/>
          </a:blip>
          <a:stretch>
            <a:fillRect/>
          </a:stretch>
        </p:blipFill>
        <p:spPr>
          <a:xfrm>
            <a:off x="359724" y="973950"/>
            <a:ext cx="1556912" cy="875776"/>
          </a:xfrm>
          <a:prstGeom prst="rect">
            <a:avLst/>
          </a:prstGeom>
          <a:noFill/>
          <a:ln>
            <a:noFill/>
          </a:ln>
        </p:spPr>
      </p:pic>
      <p:pic>
        <p:nvPicPr>
          <p:cNvPr id="459" name="Google Shape;459;p44"/>
          <p:cNvPicPr preferRelativeResize="0"/>
          <p:nvPr/>
        </p:nvPicPr>
        <p:blipFill>
          <a:blip r:embed="rId10">
            <a:alphaModFix/>
          </a:blip>
          <a:stretch>
            <a:fillRect/>
          </a:stretch>
        </p:blipFill>
        <p:spPr>
          <a:xfrm>
            <a:off x="3959750" y="894375"/>
            <a:ext cx="1350251" cy="2400475"/>
          </a:xfrm>
          <a:prstGeom prst="rect">
            <a:avLst/>
          </a:prstGeom>
          <a:noFill/>
          <a:ln>
            <a:noFill/>
          </a:ln>
        </p:spPr>
      </p:pic>
      <p:pic>
        <p:nvPicPr>
          <p:cNvPr id="460" name="Google Shape;460;p44"/>
          <p:cNvPicPr preferRelativeResize="0"/>
          <p:nvPr/>
        </p:nvPicPr>
        <p:blipFill>
          <a:blip r:embed="rId11">
            <a:alphaModFix/>
          </a:blip>
          <a:stretch>
            <a:fillRect/>
          </a:stretch>
        </p:blipFill>
        <p:spPr>
          <a:xfrm>
            <a:off x="2173600" y="876200"/>
            <a:ext cx="1623251" cy="1623251"/>
          </a:xfrm>
          <a:prstGeom prst="rect">
            <a:avLst/>
          </a:prstGeom>
          <a:noFill/>
          <a:ln>
            <a:noFill/>
          </a:ln>
        </p:spPr>
      </p:pic>
      <p:pic>
        <p:nvPicPr>
          <p:cNvPr id="461" name="Google Shape;461;p44"/>
          <p:cNvPicPr preferRelativeResize="0"/>
          <p:nvPr/>
        </p:nvPicPr>
        <p:blipFill>
          <a:blip r:embed="rId12">
            <a:alphaModFix/>
          </a:blip>
          <a:stretch>
            <a:fillRect/>
          </a:stretch>
        </p:blipFill>
        <p:spPr>
          <a:xfrm>
            <a:off x="3959750" y="3425200"/>
            <a:ext cx="1556925" cy="1556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45"/>
          <p:cNvSpPr txBox="1"/>
          <p:nvPr>
            <p:ph type="title"/>
          </p:nvPr>
        </p:nvSpPr>
        <p:spPr>
          <a:xfrm>
            <a:off x="457200" y="514350"/>
            <a:ext cx="80775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Creative Assets - Touch 2 - Maintain Business Readiness</a:t>
            </a:r>
            <a:endParaRPr/>
          </a:p>
        </p:txBody>
      </p:sp>
      <p:pic>
        <p:nvPicPr>
          <p:cNvPr id="467" name="Google Shape;467;p45"/>
          <p:cNvPicPr preferRelativeResize="0"/>
          <p:nvPr/>
        </p:nvPicPr>
        <p:blipFill>
          <a:blip r:embed="rId3">
            <a:alphaModFix/>
          </a:blip>
          <a:stretch>
            <a:fillRect/>
          </a:stretch>
        </p:blipFill>
        <p:spPr>
          <a:xfrm>
            <a:off x="350500" y="4661950"/>
            <a:ext cx="1623250" cy="207950"/>
          </a:xfrm>
          <a:prstGeom prst="rect">
            <a:avLst/>
          </a:prstGeom>
          <a:noFill/>
          <a:ln>
            <a:noFill/>
          </a:ln>
        </p:spPr>
      </p:pic>
      <p:sp>
        <p:nvSpPr>
          <p:cNvPr id="468" name="Google Shape;468;p45"/>
          <p:cNvSpPr txBox="1"/>
          <p:nvPr>
            <p:ph idx="2" type="body"/>
          </p:nvPr>
        </p:nvSpPr>
        <p:spPr>
          <a:xfrm>
            <a:off x="457200" y="4624950"/>
            <a:ext cx="25998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pic>
        <p:nvPicPr>
          <p:cNvPr id="469" name="Google Shape;469;p45"/>
          <p:cNvPicPr preferRelativeResize="0"/>
          <p:nvPr/>
        </p:nvPicPr>
        <p:blipFill>
          <a:blip r:embed="rId4">
            <a:alphaModFix/>
          </a:blip>
          <a:stretch>
            <a:fillRect/>
          </a:stretch>
        </p:blipFill>
        <p:spPr>
          <a:xfrm>
            <a:off x="5613950" y="1002938"/>
            <a:ext cx="1664474" cy="2959061"/>
          </a:xfrm>
          <a:prstGeom prst="rect">
            <a:avLst/>
          </a:prstGeom>
          <a:noFill/>
          <a:ln>
            <a:noFill/>
          </a:ln>
        </p:spPr>
      </p:pic>
      <p:pic>
        <p:nvPicPr>
          <p:cNvPr id="470" name="Google Shape;470;p45"/>
          <p:cNvPicPr preferRelativeResize="0"/>
          <p:nvPr/>
        </p:nvPicPr>
        <p:blipFill>
          <a:blip r:embed="rId5">
            <a:alphaModFix/>
          </a:blip>
          <a:stretch>
            <a:fillRect/>
          </a:stretch>
        </p:blipFill>
        <p:spPr>
          <a:xfrm>
            <a:off x="329875" y="2179452"/>
            <a:ext cx="1664476" cy="832248"/>
          </a:xfrm>
          <a:prstGeom prst="rect">
            <a:avLst/>
          </a:prstGeom>
          <a:noFill/>
          <a:ln>
            <a:noFill/>
          </a:ln>
        </p:spPr>
      </p:pic>
      <p:pic>
        <p:nvPicPr>
          <p:cNvPr id="471" name="Google Shape;471;p45"/>
          <p:cNvPicPr preferRelativeResize="0"/>
          <p:nvPr/>
        </p:nvPicPr>
        <p:blipFill>
          <a:blip r:embed="rId6">
            <a:alphaModFix/>
          </a:blip>
          <a:stretch>
            <a:fillRect/>
          </a:stretch>
        </p:blipFill>
        <p:spPr>
          <a:xfrm>
            <a:off x="2303713" y="2780672"/>
            <a:ext cx="1623251" cy="1623227"/>
          </a:xfrm>
          <a:prstGeom prst="rect">
            <a:avLst/>
          </a:prstGeom>
          <a:noFill/>
          <a:ln>
            <a:noFill/>
          </a:ln>
        </p:spPr>
      </p:pic>
      <p:pic>
        <p:nvPicPr>
          <p:cNvPr id="472" name="Google Shape;472;p45"/>
          <p:cNvPicPr preferRelativeResize="0"/>
          <p:nvPr/>
        </p:nvPicPr>
        <p:blipFill>
          <a:blip r:embed="rId7">
            <a:alphaModFix/>
          </a:blip>
          <a:stretch>
            <a:fillRect/>
          </a:stretch>
        </p:blipFill>
        <p:spPr>
          <a:xfrm>
            <a:off x="4003912" y="3531175"/>
            <a:ext cx="1470625" cy="1470625"/>
          </a:xfrm>
          <a:prstGeom prst="rect">
            <a:avLst/>
          </a:prstGeom>
          <a:noFill/>
          <a:ln>
            <a:noFill/>
          </a:ln>
        </p:spPr>
      </p:pic>
      <p:pic>
        <p:nvPicPr>
          <p:cNvPr id="473" name="Google Shape;473;p45"/>
          <p:cNvPicPr preferRelativeResize="0"/>
          <p:nvPr/>
        </p:nvPicPr>
        <p:blipFill>
          <a:blip r:embed="rId8">
            <a:alphaModFix/>
          </a:blip>
          <a:stretch>
            <a:fillRect/>
          </a:stretch>
        </p:blipFill>
        <p:spPr>
          <a:xfrm>
            <a:off x="7354325" y="1002938"/>
            <a:ext cx="1664474" cy="2959085"/>
          </a:xfrm>
          <a:prstGeom prst="rect">
            <a:avLst/>
          </a:prstGeom>
          <a:noFill/>
          <a:ln>
            <a:noFill/>
          </a:ln>
        </p:spPr>
      </p:pic>
      <p:pic>
        <p:nvPicPr>
          <p:cNvPr id="474" name="Google Shape;474;p45"/>
          <p:cNvPicPr preferRelativeResize="0"/>
          <p:nvPr/>
        </p:nvPicPr>
        <p:blipFill>
          <a:blip r:embed="rId9">
            <a:alphaModFix/>
          </a:blip>
          <a:stretch>
            <a:fillRect/>
          </a:stretch>
        </p:blipFill>
        <p:spPr>
          <a:xfrm>
            <a:off x="282013" y="3326314"/>
            <a:ext cx="1944759" cy="1021000"/>
          </a:xfrm>
          <a:prstGeom prst="rect">
            <a:avLst/>
          </a:prstGeom>
          <a:noFill/>
          <a:ln>
            <a:noFill/>
          </a:ln>
        </p:spPr>
      </p:pic>
      <p:pic>
        <p:nvPicPr>
          <p:cNvPr id="475" name="Google Shape;475;p45"/>
          <p:cNvPicPr preferRelativeResize="0"/>
          <p:nvPr/>
        </p:nvPicPr>
        <p:blipFill>
          <a:blip r:embed="rId10">
            <a:alphaModFix/>
          </a:blip>
          <a:stretch>
            <a:fillRect/>
          </a:stretch>
        </p:blipFill>
        <p:spPr>
          <a:xfrm>
            <a:off x="350509" y="1064100"/>
            <a:ext cx="1749425" cy="874725"/>
          </a:xfrm>
          <a:prstGeom prst="rect">
            <a:avLst/>
          </a:prstGeom>
          <a:noFill/>
          <a:ln>
            <a:noFill/>
          </a:ln>
        </p:spPr>
      </p:pic>
      <p:pic>
        <p:nvPicPr>
          <p:cNvPr id="476" name="Google Shape;476;p45"/>
          <p:cNvPicPr preferRelativeResize="0"/>
          <p:nvPr/>
        </p:nvPicPr>
        <p:blipFill>
          <a:blip r:embed="rId11">
            <a:alphaModFix/>
          </a:blip>
          <a:stretch>
            <a:fillRect/>
          </a:stretch>
        </p:blipFill>
        <p:spPr>
          <a:xfrm>
            <a:off x="2277250" y="1042600"/>
            <a:ext cx="1623251" cy="1623251"/>
          </a:xfrm>
          <a:prstGeom prst="rect">
            <a:avLst/>
          </a:prstGeom>
          <a:noFill/>
          <a:ln>
            <a:noFill/>
          </a:ln>
        </p:spPr>
      </p:pic>
      <p:pic>
        <p:nvPicPr>
          <p:cNvPr id="477" name="Google Shape;477;p45"/>
          <p:cNvPicPr preferRelativeResize="0"/>
          <p:nvPr/>
        </p:nvPicPr>
        <p:blipFill>
          <a:blip r:embed="rId12">
            <a:alphaModFix/>
          </a:blip>
          <a:stretch>
            <a:fillRect/>
          </a:stretch>
        </p:blipFill>
        <p:spPr>
          <a:xfrm>
            <a:off x="4077837" y="963909"/>
            <a:ext cx="1385262" cy="24627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46"/>
          <p:cNvSpPr txBox="1"/>
          <p:nvPr>
            <p:ph type="title"/>
          </p:nvPr>
        </p:nvSpPr>
        <p:spPr>
          <a:xfrm>
            <a:off x="457200" y="514350"/>
            <a:ext cx="71958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Creative Assets - Touch 3 - Readiness Checklist</a:t>
            </a:r>
            <a:endParaRPr/>
          </a:p>
        </p:txBody>
      </p:sp>
      <p:pic>
        <p:nvPicPr>
          <p:cNvPr id="483" name="Google Shape;483;p46"/>
          <p:cNvPicPr preferRelativeResize="0"/>
          <p:nvPr/>
        </p:nvPicPr>
        <p:blipFill>
          <a:blip r:embed="rId3">
            <a:alphaModFix/>
          </a:blip>
          <a:stretch>
            <a:fillRect/>
          </a:stretch>
        </p:blipFill>
        <p:spPr>
          <a:xfrm>
            <a:off x="350500" y="4661950"/>
            <a:ext cx="1623250" cy="207950"/>
          </a:xfrm>
          <a:prstGeom prst="rect">
            <a:avLst/>
          </a:prstGeom>
          <a:noFill/>
          <a:ln>
            <a:noFill/>
          </a:ln>
        </p:spPr>
      </p:pic>
      <p:pic>
        <p:nvPicPr>
          <p:cNvPr id="484" name="Google Shape;484;p46"/>
          <p:cNvPicPr preferRelativeResize="0"/>
          <p:nvPr/>
        </p:nvPicPr>
        <p:blipFill>
          <a:blip r:embed="rId4">
            <a:alphaModFix/>
          </a:blip>
          <a:stretch>
            <a:fillRect/>
          </a:stretch>
        </p:blipFill>
        <p:spPr>
          <a:xfrm>
            <a:off x="2229125" y="908850"/>
            <a:ext cx="1533001" cy="1533001"/>
          </a:xfrm>
          <a:prstGeom prst="rect">
            <a:avLst/>
          </a:prstGeom>
          <a:noFill/>
          <a:ln>
            <a:noFill/>
          </a:ln>
        </p:spPr>
      </p:pic>
      <p:pic>
        <p:nvPicPr>
          <p:cNvPr id="485" name="Google Shape;485;p46"/>
          <p:cNvPicPr preferRelativeResize="0"/>
          <p:nvPr/>
        </p:nvPicPr>
        <p:blipFill>
          <a:blip r:embed="rId5">
            <a:alphaModFix/>
          </a:blip>
          <a:stretch>
            <a:fillRect/>
          </a:stretch>
        </p:blipFill>
        <p:spPr>
          <a:xfrm>
            <a:off x="3909813" y="908844"/>
            <a:ext cx="1299699" cy="2310605"/>
          </a:xfrm>
          <a:prstGeom prst="rect">
            <a:avLst/>
          </a:prstGeom>
          <a:noFill/>
          <a:ln>
            <a:noFill/>
          </a:ln>
        </p:spPr>
      </p:pic>
      <p:pic>
        <p:nvPicPr>
          <p:cNvPr id="486" name="Google Shape;486;p46"/>
          <p:cNvPicPr preferRelativeResize="0"/>
          <p:nvPr/>
        </p:nvPicPr>
        <p:blipFill>
          <a:blip r:embed="rId6">
            <a:alphaModFix/>
          </a:blip>
          <a:stretch>
            <a:fillRect/>
          </a:stretch>
        </p:blipFill>
        <p:spPr>
          <a:xfrm>
            <a:off x="350500" y="1016939"/>
            <a:ext cx="1756749" cy="878386"/>
          </a:xfrm>
          <a:prstGeom prst="rect">
            <a:avLst/>
          </a:prstGeom>
          <a:noFill/>
          <a:ln>
            <a:noFill/>
          </a:ln>
        </p:spPr>
      </p:pic>
      <p:sp>
        <p:nvSpPr>
          <p:cNvPr id="487" name="Google Shape;487;p46"/>
          <p:cNvSpPr txBox="1"/>
          <p:nvPr>
            <p:ph idx="2" type="body"/>
          </p:nvPr>
        </p:nvSpPr>
        <p:spPr>
          <a:xfrm>
            <a:off x="457200" y="4624950"/>
            <a:ext cx="25998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pic>
        <p:nvPicPr>
          <p:cNvPr id="488" name="Google Shape;488;p46"/>
          <p:cNvPicPr preferRelativeResize="0"/>
          <p:nvPr/>
        </p:nvPicPr>
        <p:blipFill>
          <a:blip r:embed="rId7">
            <a:alphaModFix/>
          </a:blip>
          <a:stretch>
            <a:fillRect/>
          </a:stretch>
        </p:blipFill>
        <p:spPr>
          <a:xfrm>
            <a:off x="350513" y="2110550"/>
            <a:ext cx="1756728" cy="878374"/>
          </a:xfrm>
          <a:prstGeom prst="rect">
            <a:avLst/>
          </a:prstGeom>
          <a:noFill/>
          <a:ln>
            <a:noFill/>
          </a:ln>
        </p:spPr>
      </p:pic>
      <p:pic>
        <p:nvPicPr>
          <p:cNvPr id="489" name="Google Shape;489;p46"/>
          <p:cNvPicPr preferRelativeResize="0"/>
          <p:nvPr/>
        </p:nvPicPr>
        <p:blipFill>
          <a:blip r:embed="rId8">
            <a:alphaModFix/>
          </a:blip>
          <a:stretch>
            <a:fillRect/>
          </a:stretch>
        </p:blipFill>
        <p:spPr>
          <a:xfrm>
            <a:off x="350488" y="3204150"/>
            <a:ext cx="1756774" cy="878374"/>
          </a:xfrm>
          <a:prstGeom prst="rect">
            <a:avLst/>
          </a:prstGeom>
          <a:noFill/>
          <a:ln>
            <a:noFill/>
          </a:ln>
        </p:spPr>
      </p:pic>
      <p:pic>
        <p:nvPicPr>
          <p:cNvPr id="490" name="Google Shape;490;p46"/>
          <p:cNvPicPr preferRelativeResize="0"/>
          <p:nvPr/>
        </p:nvPicPr>
        <p:blipFill>
          <a:blip r:embed="rId9">
            <a:alphaModFix/>
          </a:blip>
          <a:stretch>
            <a:fillRect/>
          </a:stretch>
        </p:blipFill>
        <p:spPr>
          <a:xfrm>
            <a:off x="7125700" y="908850"/>
            <a:ext cx="1683426" cy="2992795"/>
          </a:xfrm>
          <a:prstGeom prst="rect">
            <a:avLst/>
          </a:prstGeom>
          <a:noFill/>
          <a:ln>
            <a:noFill/>
          </a:ln>
        </p:spPr>
      </p:pic>
      <p:pic>
        <p:nvPicPr>
          <p:cNvPr id="491" name="Google Shape;491;p46"/>
          <p:cNvPicPr preferRelativeResize="0"/>
          <p:nvPr/>
        </p:nvPicPr>
        <p:blipFill>
          <a:blip r:embed="rId10">
            <a:alphaModFix/>
          </a:blip>
          <a:stretch>
            <a:fillRect/>
          </a:stretch>
        </p:blipFill>
        <p:spPr>
          <a:xfrm>
            <a:off x="3851763" y="3312900"/>
            <a:ext cx="1349050" cy="1349050"/>
          </a:xfrm>
          <a:prstGeom prst="rect">
            <a:avLst/>
          </a:prstGeom>
          <a:noFill/>
          <a:ln>
            <a:noFill/>
          </a:ln>
        </p:spPr>
      </p:pic>
      <p:pic>
        <p:nvPicPr>
          <p:cNvPr id="492" name="Google Shape;492;p46"/>
          <p:cNvPicPr preferRelativeResize="0"/>
          <p:nvPr/>
        </p:nvPicPr>
        <p:blipFill>
          <a:blip r:embed="rId11">
            <a:alphaModFix/>
          </a:blip>
          <a:stretch>
            <a:fillRect/>
          </a:stretch>
        </p:blipFill>
        <p:spPr>
          <a:xfrm>
            <a:off x="2233400" y="2571750"/>
            <a:ext cx="1492225" cy="1492225"/>
          </a:xfrm>
          <a:prstGeom prst="rect">
            <a:avLst/>
          </a:prstGeom>
          <a:noFill/>
          <a:ln>
            <a:noFill/>
          </a:ln>
        </p:spPr>
      </p:pic>
      <p:pic>
        <p:nvPicPr>
          <p:cNvPr id="493" name="Google Shape;493;p46"/>
          <p:cNvPicPr preferRelativeResize="0"/>
          <p:nvPr/>
        </p:nvPicPr>
        <p:blipFill>
          <a:blip r:embed="rId12">
            <a:alphaModFix/>
          </a:blip>
          <a:stretch>
            <a:fillRect/>
          </a:stretch>
        </p:blipFill>
        <p:spPr>
          <a:xfrm>
            <a:off x="5355975" y="908850"/>
            <a:ext cx="1683426" cy="29927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sp>
        <p:nvSpPr>
          <p:cNvPr id="498" name="Google Shape;498;p47"/>
          <p:cNvSpPr txBox="1"/>
          <p:nvPr>
            <p:ph type="title"/>
          </p:nvPr>
        </p:nvSpPr>
        <p:spPr>
          <a:xfrm>
            <a:off x="537900" y="373900"/>
            <a:ext cx="4238700" cy="40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Call Script</a:t>
            </a:r>
            <a:endParaRPr/>
          </a:p>
        </p:txBody>
      </p:sp>
      <p:sp>
        <p:nvSpPr>
          <p:cNvPr id="499" name="Google Shape;499;p47"/>
          <p:cNvSpPr txBox="1"/>
          <p:nvPr>
            <p:ph idx="2" type="body"/>
          </p:nvPr>
        </p:nvSpPr>
        <p:spPr>
          <a:xfrm>
            <a:off x="457200" y="4701150"/>
            <a:ext cx="17220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200"/>
              </a:spcAft>
              <a:buNone/>
            </a:pPr>
            <a:r>
              <a:rPr b="1" lang="en" sz="850">
                <a:solidFill>
                  <a:schemeClr val="dk2"/>
                </a:solidFill>
                <a:latin typeface="Roboto"/>
                <a:ea typeface="Roboto"/>
                <a:cs typeface="Roboto"/>
                <a:sym typeface="Roboto"/>
              </a:rPr>
              <a:t>8x8 </a:t>
            </a:r>
            <a:r>
              <a:rPr lang="en" sz="850"/>
              <a:t>Contact Center Campaign </a:t>
            </a:r>
            <a:endParaRPr sz="850"/>
          </a:p>
        </p:txBody>
      </p:sp>
      <p:sp>
        <p:nvSpPr>
          <p:cNvPr id="500" name="Google Shape;500;p47"/>
          <p:cNvSpPr txBox="1"/>
          <p:nvPr>
            <p:ph idx="2" type="body"/>
          </p:nvPr>
        </p:nvSpPr>
        <p:spPr>
          <a:xfrm>
            <a:off x="537900" y="745175"/>
            <a:ext cx="3372900" cy="198900"/>
          </a:xfrm>
          <a:prstGeom prst="rect">
            <a:avLst/>
          </a:prstGeom>
        </p:spPr>
        <p:txBody>
          <a:bodyPr anchorCtr="0" anchor="t" bIns="0" lIns="0" spcFirstLastPara="1" rIns="0" wrap="square" tIns="0">
            <a:noAutofit/>
          </a:bodyPr>
          <a:lstStyle/>
          <a:p>
            <a:pPr indent="0" lvl="0" marL="0" rtl="0" algn="l">
              <a:spcBef>
                <a:spcPts val="0"/>
              </a:spcBef>
              <a:spcAft>
                <a:spcPts val="200"/>
              </a:spcAft>
              <a:buNone/>
            </a:pPr>
            <a:r>
              <a:rPr lang="en" sz="700"/>
              <a:t>Use this call script as a discussion framework when following up on leads.</a:t>
            </a:r>
            <a:endParaRPr sz="700"/>
          </a:p>
        </p:txBody>
      </p:sp>
      <p:pic>
        <p:nvPicPr>
          <p:cNvPr id="501" name="Google Shape;501;p47"/>
          <p:cNvPicPr preferRelativeResize="0"/>
          <p:nvPr/>
        </p:nvPicPr>
        <p:blipFill>
          <a:blip r:embed="rId3">
            <a:alphaModFix/>
          </a:blip>
          <a:stretch>
            <a:fillRect/>
          </a:stretch>
        </p:blipFill>
        <p:spPr>
          <a:xfrm>
            <a:off x="287550" y="4701150"/>
            <a:ext cx="1796250" cy="153200"/>
          </a:xfrm>
          <a:prstGeom prst="rect">
            <a:avLst/>
          </a:prstGeom>
          <a:noFill/>
          <a:ln>
            <a:noFill/>
          </a:ln>
        </p:spPr>
      </p:pic>
      <p:graphicFrame>
        <p:nvGraphicFramePr>
          <p:cNvPr id="502" name="Google Shape;502;p47"/>
          <p:cNvGraphicFramePr/>
          <p:nvPr/>
        </p:nvGraphicFramePr>
        <p:xfrm>
          <a:off x="258200" y="1008263"/>
          <a:ext cx="3000000" cy="3000000"/>
        </p:xfrm>
        <a:graphic>
          <a:graphicData uri="http://schemas.openxmlformats.org/drawingml/2006/table">
            <a:tbl>
              <a:tblPr>
                <a:noFill/>
                <a:tableStyleId>{9D2DFFC6-0849-438A-A03C-DBCF4AABD421}</a:tableStyleId>
              </a:tblPr>
              <a:tblGrid>
                <a:gridCol w="1470125"/>
                <a:gridCol w="3297275"/>
                <a:gridCol w="1391250"/>
                <a:gridCol w="2070950"/>
              </a:tblGrid>
              <a:tr h="719925">
                <a:tc>
                  <a:txBody>
                    <a:bodyPr/>
                    <a:lstStyle/>
                    <a:p>
                      <a:pPr indent="0" lvl="0" marL="88900" rtl="0" algn="l">
                        <a:lnSpc>
                          <a:spcPct val="115000"/>
                        </a:lnSpc>
                        <a:spcBef>
                          <a:spcPts val="900"/>
                        </a:spcBef>
                        <a:spcAft>
                          <a:spcPts val="0"/>
                        </a:spcAft>
                        <a:buNone/>
                      </a:pPr>
                      <a:r>
                        <a:rPr b="1" lang="en" sz="650">
                          <a:solidFill>
                            <a:schemeClr val="dk2"/>
                          </a:solidFill>
                          <a:latin typeface="Roboto"/>
                          <a:ea typeface="Roboto"/>
                          <a:cs typeface="Roboto"/>
                          <a:sym typeface="Roboto"/>
                        </a:rPr>
                        <a:t>1. Our Goal</a:t>
                      </a:r>
                      <a:endParaRPr b="1" sz="650">
                        <a:solidFill>
                          <a:schemeClr val="dk2"/>
                        </a:solidFill>
                        <a:latin typeface="Roboto"/>
                        <a:ea typeface="Roboto"/>
                        <a:cs typeface="Roboto"/>
                        <a:sym typeface="Roboto"/>
                      </a:endParaRPr>
                    </a:p>
                    <a:p>
                      <a:pPr indent="0" lvl="0" marL="88900" marR="254000" rtl="0" algn="l">
                        <a:lnSpc>
                          <a:spcPct val="115000"/>
                        </a:lnSpc>
                        <a:spcBef>
                          <a:spcPts val="600"/>
                        </a:spcBef>
                        <a:spcAft>
                          <a:spcPts val="0"/>
                        </a:spcAft>
                        <a:buNone/>
                      </a:pPr>
                      <a:r>
                        <a:rPr lang="en" sz="650">
                          <a:latin typeface="Roboto Light"/>
                          <a:ea typeface="Roboto Light"/>
                          <a:cs typeface="Roboto Light"/>
                          <a:sym typeface="Roboto Light"/>
                        </a:rPr>
                        <a:t>(What’s our goal in  making contact?)</a:t>
                      </a:r>
                      <a:endParaRPr sz="650">
                        <a:latin typeface="Roboto Light"/>
                        <a:ea typeface="Roboto Light"/>
                        <a:cs typeface="Roboto Light"/>
                        <a:sym typeface="Roboto Light"/>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tcPr>
                </a:tc>
                <a:tc>
                  <a:txBody>
                    <a:bodyPr/>
                    <a:lstStyle/>
                    <a:p>
                      <a:pPr indent="0" lvl="0" marL="88900" marR="50800" rtl="0" algn="l">
                        <a:lnSpc>
                          <a:spcPct val="115000"/>
                        </a:lnSpc>
                        <a:spcBef>
                          <a:spcPts val="0"/>
                        </a:spcBef>
                        <a:spcAft>
                          <a:spcPts val="0"/>
                        </a:spcAft>
                        <a:buNone/>
                      </a:pPr>
                      <a:r>
                        <a:rPr lang="en" sz="650">
                          <a:latin typeface="Roboto Light"/>
                          <a:ea typeface="Roboto Light"/>
                          <a:cs typeface="Roboto Light"/>
                          <a:sym typeface="Roboto Light"/>
                        </a:rPr>
                        <a:t>Call those contacts who clicked through to download/view the 8x8 UCaaS Business Continuity Campaign in order to confirm awareness and level of interest.</a:t>
                      </a:r>
                      <a:endParaRPr sz="650">
                        <a:latin typeface="Roboto Light"/>
                        <a:ea typeface="Roboto Light"/>
                        <a:cs typeface="Roboto Light"/>
                        <a:sym typeface="Roboto Light"/>
                      </a:endParaRPr>
                    </a:p>
                    <a:p>
                      <a:pPr indent="0" lvl="0" marL="88900" marR="50800" rtl="0" algn="l">
                        <a:lnSpc>
                          <a:spcPct val="115000"/>
                        </a:lnSpc>
                        <a:spcBef>
                          <a:spcPts val="0"/>
                        </a:spcBef>
                        <a:spcAft>
                          <a:spcPts val="0"/>
                        </a:spcAft>
                        <a:buNone/>
                      </a:pPr>
                      <a:r>
                        <a:t/>
                      </a:r>
                      <a:endParaRPr sz="650">
                        <a:latin typeface="Roboto Light"/>
                        <a:ea typeface="Roboto Light"/>
                        <a:cs typeface="Roboto Light"/>
                        <a:sym typeface="Roboto Light"/>
                      </a:endParaRPr>
                    </a:p>
                    <a:p>
                      <a:pPr indent="0" lvl="0" marL="88900" rtl="0" algn="l">
                        <a:lnSpc>
                          <a:spcPct val="115000"/>
                        </a:lnSpc>
                        <a:spcBef>
                          <a:spcPts val="0"/>
                        </a:spcBef>
                        <a:spcAft>
                          <a:spcPts val="0"/>
                        </a:spcAft>
                        <a:buNone/>
                      </a:pPr>
                      <a:r>
                        <a:rPr lang="en" sz="650">
                          <a:latin typeface="Roboto Light"/>
                          <a:ea typeface="Roboto Light"/>
                          <a:cs typeface="Roboto Light"/>
                          <a:sym typeface="Roboto Light"/>
                        </a:rPr>
                        <a:t>Set a first-time appointment if contact is qualified and interested in learning more.</a:t>
                      </a:r>
                      <a:endParaRPr sz="650">
                        <a:latin typeface="Roboto Light"/>
                        <a:ea typeface="Roboto Light"/>
                        <a:cs typeface="Roboto Light"/>
                        <a:sym typeface="Roboto Light"/>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tcPr>
                </a:tc>
                <a:tc rowSpan="2">
                  <a:txBody>
                    <a:bodyPr/>
                    <a:lstStyle/>
                    <a:p>
                      <a:pPr indent="0" lvl="0" marL="88900" marR="508000" rtl="0" algn="l">
                        <a:lnSpc>
                          <a:spcPct val="115000"/>
                        </a:lnSpc>
                        <a:spcBef>
                          <a:spcPts val="900"/>
                        </a:spcBef>
                        <a:spcAft>
                          <a:spcPts val="0"/>
                        </a:spcAft>
                        <a:buNone/>
                      </a:pPr>
                      <a:r>
                        <a:rPr b="1" lang="en" sz="650">
                          <a:solidFill>
                            <a:schemeClr val="dk2"/>
                          </a:solidFill>
                          <a:latin typeface="Roboto"/>
                          <a:ea typeface="Roboto"/>
                          <a:cs typeface="Roboto"/>
                          <a:sym typeface="Roboto"/>
                        </a:rPr>
                        <a:t>4. Handling  Objections</a:t>
                      </a:r>
                      <a:endParaRPr b="1" sz="650">
                        <a:solidFill>
                          <a:schemeClr val="dk2"/>
                        </a:solidFill>
                        <a:latin typeface="Roboto"/>
                        <a:ea typeface="Roboto"/>
                        <a:cs typeface="Roboto"/>
                        <a:sym typeface="Roboto"/>
                      </a:endParaRPr>
                    </a:p>
                    <a:p>
                      <a:pPr indent="0" lvl="0" marL="88900" marR="114300" rtl="0" algn="l">
                        <a:lnSpc>
                          <a:spcPct val="115000"/>
                        </a:lnSpc>
                        <a:spcBef>
                          <a:spcPts val="600"/>
                        </a:spcBef>
                        <a:spcAft>
                          <a:spcPts val="0"/>
                        </a:spcAft>
                        <a:buNone/>
                      </a:pPr>
                      <a:r>
                        <a:rPr lang="en" sz="650">
                          <a:latin typeface="Roboto Light"/>
                          <a:ea typeface="Roboto Light"/>
                          <a:cs typeface="Roboto Light"/>
                          <a:sym typeface="Roboto Light"/>
                        </a:rPr>
                        <a:t>(What barriers are there to prevent moving the  opportunity forward? Potential objections can we  anticipate?)</a:t>
                      </a:r>
                      <a:endParaRPr sz="650">
                        <a:latin typeface="Roboto Light"/>
                        <a:ea typeface="Roboto Light"/>
                        <a:cs typeface="Roboto Light"/>
                        <a:sym typeface="Roboto Light"/>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tcPr>
                </a:tc>
                <a:tc rowSpan="2">
                  <a:txBody>
                    <a:bodyPr/>
                    <a:lstStyle/>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Don’t remember receiving the emails.</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Didn’t read or view the downloaded materials.</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No time to talk right now.</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We don’t need anything. We’re all set. Or, we’re not ready to make a change.</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We just purchased.</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We aren’t taking on any new providers / vendors at this time.</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Just send me some information.</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I’m not the right contact. (Ask who the right contact is and request to be transferred.)</a:t>
                      </a:r>
                      <a:endParaRPr sz="650">
                        <a:latin typeface="Roboto Light"/>
                        <a:ea typeface="Roboto Light"/>
                        <a:cs typeface="Roboto Light"/>
                        <a:sym typeface="Roboto Light"/>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tcPr>
                </a:tc>
              </a:tr>
              <a:tr h="778725">
                <a:tc>
                  <a:txBody>
                    <a:bodyPr/>
                    <a:lstStyle/>
                    <a:p>
                      <a:pPr indent="0" lvl="0" marL="88900" rtl="0" algn="l">
                        <a:lnSpc>
                          <a:spcPct val="115000"/>
                        </a:lnSpc>
                        <a:spcBef>
                          <a:spcPts val="600"/>
                        </a:spcBef>
                        <a:spcAft>
                          <a:spcPts val="0"/>
                        </a:spcAft>
                        <a:buNone/>
                      </a:pPr>
                      <a:r>
                        <a:rPr b="1" lang="en" sz="650">
                          <a:solidFill>
                            <a:schemeClr val="dk2"/>
                          </a:solidFill>
                          <a:latin typeface="Roboto"/>
                          <a:ea typeface="Roboto"/>
                          <a:cs typeface="Roboto"/>
                          <a:sym typeface="Roboto"/>
                        </a:rPr>
                        <a:t>2. Frame</a:t>
                      </a:r>
                      <a:endParaRPr b="1" sz="650">
                        <a:solidFill>
                          <a:schemeClr val="dk2"/>
                        </a:solidFill>
                        <a:latin typeface="Roboto"/>
                        <a:ea typeface="Roboto"/>
                        <a:cs typeface="Roboto"/>
                        <a:sym typeface="Roboto"/>
                      </a:endParaRPr>
                    </a:p>
                    <a:p>
                      <a:pPr indent="0" lvl="0" marL="88900" marR="152400" rtl="0" algn="l">
                        <a:lnSpc>
                          <a:spcPct val="115000"/>
                        </a:lnSpc>
                        <a:spcBef>
                          <a:spcPts val="600"/>
                        </a:spcBef>
                        <a:spcAft>
                          <a:spcPts val="0"/>
                        </a:spcAft>
                        <a:buNone/>
                      </a:pPr>
                      <a:r>
                        <a:rPr lang="en" sz="650">
                          <a:latin typeface="Roboto Light"/>
                          <a:ea typeface="Roboto Light"/>
                          <a:cs typeface="Roboto Light"/>
                          <a:sym typeface="Roboto Light"/>
                        </a:rPr>
                        <a:t>(How are we going to frame the meeting to gain the client’s agreement?)</a:t>
                      </a:r>
                      <a:endParaRPr sz="650">
                        <a:latin typeface="Roboto Light"/>
                        <a:ea typeface="Roboto Light"/>
                        <a:cs typeface="Roboto Light"/>
                        <a:sym typeface="Roboto Light"/>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Inquire as to what they thought, questions they have and additional information they might find of value.</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Qualify interest in scheduling a meeting to talk further.</a:t>
                      </a:r>
                      <a:endParaRPr sz="650">
                        <a:latin typeface="Roboto Light"/>
                        <a:ea typeface="Roboto Light"/>
                        <a:cs typeface="Roboto Light"/>
                        <a:sym typeface="Roboto Light"/>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tcPr>
                </a:tc>
                <a:tc vMerge="1"/>
                <a:tc vMerge="1"/>
              </a:tr>
              <a:tr h="1557875">
                <a:tc rowSpan="2">
                  <a:txBody>
                    <a:bodyPr/>
                    <a:lstStyle/>
                    <a:p>
                      <a:pPr indent="0" lvl="0" marL="88900" marR="393700" rtl="0" algn="l">
                        <a:lnSpc>
                          <a:spcPct val="115000"/>
                        </a:lnSpc>
                        <a:spcBef>
                          <a:spcPts val="300"/>
                        </a:spcBef>
                        <a:spcAft>
                          <a:spcPts val="0"/>
                        </a:spcAft>
                        <a:buNone/>
                      </a:pPr>
                      <a:r>
                        <a:rPr b="1" lang="en" sz="650">
                          <a:solidFill>
                            <a:schemeClr val="dk2"/>
                          </a:solidFill>
                          <a:latin typeface="Roboto"/>
                          <a:ea typeface="Roboto"/>
                          <a:cs typeface="Roboto"/>
                          <a:sym typeface="Roboto"/>
                        </a:rPr>
                        <a:t>3. Discovery  Questions</a:t>
                      </a:r>
                      <a:endParaRPr b="1" sz="650">
                        <a:solidFill>
                          <a:schemeClr val="dk2"/>
                        </a:solidFill>
                        <a:latin typeface="Roboto"/>
                        <a:ea typeface="Roboto"/>
                        <a:cs typeface="Roboto"/>
                        <a:sym typeface="Roboto"/>
                      </a:endParaRPr>
                    </a:p>
                    <a:p>
                      <a:pPr indent="0" lvl="0" marL="88900" marR="152400" rtl="0" algn="l">
                        <a:lnSpc>
                          <a:spcPct val="115000"/>
                        </a:lnSpc>
                        <a:spcBef>
                          <a:spcPts val="600"/>
                        </a:spcBef>
                        <a:spcAft>
                          <a:spcPts val="0"/>
                        </a:spcAft>
                        <a:buNone/>
                      </a:pPr>
                      <a:r>
                        <a:rPr lang="en" sz="650">
                          <a:latin typeface="Roboto Light"/>
                          <a:ea typeface="Roboto Light"/>
                          <a:cs typeface="Roboto Light"/>
                          <a:sym typeface="Roboto Light"/>
                        </a:rPr>
                        <a:t>(What questions do we need to ask to get the information we require based on where we are in the sales process and the prospect’s point in the Client Buying Process?)</a:t>
                      </a:r>
                      <a:endParaRPr sz="650">
                        <a:latin typeface="Roboto Light"/>
                        <a:ea typeface="Roboto Light"/>
                        <a:cs typeface="Roboto Light"/>
                        <a:sym typeface="Roboto Light"/>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tcPr>
                </a:tc>
                <a:tc rowSpan="2">
                  <a:txBody>
                    <a:bodyPr/>
                    <a:lstStyle/>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What triggered your interest in downloading/viewing the material?</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How has it influenced your view of using the 8x8 UCaaS solution?</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How well is your current communications solution meeting your needs?</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How easy is it for your customers to reach someone who can address their questions and concerns?</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What’s the customer’s experience when their query requires additional assistance from other employees or departments?</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Does your IT team spend too much time maintaining your current solution?</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What is your company’s experience of using analytics to optimize the customer experience and agents?</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Would you be interested in learning more about how a cloud-based platform could transform your business?</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Other pain points or questions you typically ask to qualify a new prospect.</a:t>
                      </a:r>
                      <a:endParaRPr sz="650">
                        <a:latin typeface="Roboto Light"/>
                        <a:ea typeface="Roboto Light"/>
                        <a:cs typeface="Roboto Light"/>
                        <a:sym typeface="Roboto Light"/>
                      </a:endParaRPr>
                    </a:p>
                    <a:p>
                      <a:pPr indent="-155575" lvl="0" marL="228600" rtl="0" algn="l">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Suggest setting an appointment to discuss these items in more detail.</a:t>
                      </a:r>
                      <a:endParaRPr sz="650">
                        <a:latin typeface="Roboto Light"/>
                        <a:ea typeface="Roboto Light"/>
                        <a:cs typeface="Roboto Light"/>
                        <a:sym typeface="Roboto Light"/>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tcPr>
                </a:tc>
                <a:tc>
                  <a:txBody>
                    <a:bodyPr/>
                    <a:lstStyle/>
                    <a:p>
                      <a:pPr indent="0" lvl="0" marL="88900" rtl="0" algn="l">
                        <a:lnSpc>
                          <a:spcPct val="115000"/>
                        </a:lnSpc>
                        <a:spcBef>
                          <a:spcPts val="600"/>
                        </a:spcBef>
                        <a:spcAft>
                          <a:spcPts val="0"/>
                        </a:spcAft>
                        <a:buNone/>
                      </a:pPr>
                      <a:r>
                        <a:rPr b="1" lang="en" sz="650">
                          <a:solidFill>
                            <a:schemeClr val="dk2"/>
                          </a:solidFill>
                          <a:latin typeface="Roboto"/>
                          <a:ea typeface="Roboto"/>
                          <a:cs typeface="Roboto"/>
                          <a:sym typeface="Roboto"/>
                        </a:rPr>
                        <a:t>5. Recommend</a:t>
                      </a:r>
                      <a:endParaRPr b="1" sz="650">
                        <a:solidFill>
                          <a:schemeClr val="dk2"/>
                        </a:solidFill>
                        <a:latin typeface="Roboto"/>
                        <a:ea typeface="Roboto"/>
                        <a:cs typeface="Roboto"/>
                        <a:sym typeface="Roboto"/>
                      </a:endParaRPr>
                    </a:p>
                    <a:p>
                      <a:pPr indent="0" lvl="0" marL="88900" marR="76200" rtl="0" algn="l">
                        <a:lnSpc>
                          <a:spcPct val="115000"/>
                        </a:lnSpc>
                        <a:spcBef>
                          <a:spcPts val="600"/>
                        </a:spcBef>
                        <a:spcAft>
                          <a:spcPts val="0"/>
                        </a:spcAft>
                        <a:buNone/>
                      </a:pPr>
                      <a:r>
                        <a:rPr lang="en" sz="650">
                          <a:latin typeface="Roboto Light"/>
                          <a:ea typeface="Roboto Light"/>
                          <a:cs typeface="Roboto Light"/>
                          <a:sym typeface="Roboto Light"/>
                        </a:rPr>
                        <a:t>(What recommendations  can we anticipate? What additional information is needed to fill a knowledge gap and gain support?)</a:t>
                      </a:r>
                      <a:endParaRPr sz="650">
                        <a:latin typeface="Roboto Light"/>
                        <a:ea typeface="Roboto Light"/>
                        <a:cs typeface="Roboto Light"/>
                        <a:sym typeface="Roboto Light"/>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tcPr>
                </a:tc>
                <a:tc>
                  <a:txBody>
                    <a:bodyPr/>
                    <a:lstStyle/>
                    <a:p>
                      <a:pPr indent="0" lvl="0" marL="88900" marR="190500" rtl="0" algn="l">
                        <a:lnSpc>
                          <a:spcPct val="115000"/>
                        </a:lnSpc>
                        <a:spcBef>
                          <a:spcPts val="500"/>
                        </a:spcBef>
                        <a:spcAft>
                          <a:spcPts val="0"/>
                        </a:spcAft>
                        <a:buNone/>
                      </a:pPr>
                      <a:r>
                        <a:rPr lang="en" sz="650">
                          <a:latin typeface="Roboto Light"/>
                          <a:ea typeface="Roboto Light"/>
                          <a:cs typeface="Roboto Light"/>
                          <a:sym typeface="Roboto Light"/>
                        </a:rPr>
                        <a:t>Make recommendations about how 8x8 Cloud Communications is the most reliable, secure cloud platform. If qualified, </a:t>
                      </a:r>
                      <a:r>
                        <a:rPr lang="en" sz="650">
                          <a:latin typeface="Roboto Light"/>
                          <a:ea typeface="Roboto Light"/>
                          <a:cs typeface="Roboto Light"/>
                          <a:sym typeface="Roboto Light"/>
                        </a:rPr>
                        <a:t>recommend a meeting to:</a:t>
                      </a:r>
                      <a:endParaRPr sz="650">
                        <a:latin typeface="Roboto Light"/>
                        <a:ea typeface="Roboto Light"/>
                        <a:cs typeface="Roboto Light"/>
                        <a:sym typeface="Roboto Light"/>
                      </a:endParaRPr>
                    </a:p>
                    <a:p>
                      <a:pPr indent="-155575" lvl="0" marL="400050" rtl="0" algn="l">
                        <a:lnSpc>
                          <a:spcPct val="115000"/>
                        </a:lnSpc>
                        <a:spcBef>
                          <a:spcPts val="0"/>
                        </a:spcBef>
                        <a:spcAft>
                          <a:spcPts val="0"/>
                        </a:spcAft>
                        <a:buSzPts val="650"/>
                        <a:buFont typeface="Roboto Light"/>
                        <a:buChar char="●"/>
                      </a:pPr>
                      <a:r>
                        <a:rPr lang="en" sz="650">
                          <a:latin typeface="Roboto Light"/>
                          <a:ea typeface="Roboto Light"/>
                          <a:cs typeface="Roboto Light"/>
                          <a:sym typeface="Roboto Light"/>
                        </a:rPr>
                        <a:t>Continue the discussion</a:t>
                      </a:r>
                      <a:endParaRPr sz="650">
                        <a:latin typeface="Roboto Light"/>
                        <a:ea typeface="Roboto Light"/>
                        <a:cs typeface="Roboto Light"/>
                        <a:sym typeface="Roboto Light"/>
                      </a:endParaRPr>
                    </a:p>
                    <a:p>
                      <a:pPr indent="-155575" lvl="0" marL="400050" rtl="0" algn="l">
                        <a:lnSpc>
                          <a:spcPct val="115000"/>
                        </a:lnSpc>
                        <a:spcBef>
                          <a:spcPts val="0"/>
                        </a:spcBef>
                        <a:spcAft>
                          <a:spcPts val="0"/>
                        </a:spcAft>
                        <a:buSzPts val="650"/>
                        <a:buFont typeface="Roboto Light"/>
                        <a:buChar char="●"/>
                      </a:pPr>
                      <a:r>
                        <a:rPr lang="en" sz="650">
                          <a:latin typeface="Roboto Light"/>
                          <a:ea typeface="Roboto Light"/>
                          <a:cs typeface="Roboto Light"/>
                          <a:sym typeface="Roboto Light"/>
                        </a:rPr>
                        <a:t>Discuss their collaboration challenges and needs</a:t>
                      </a:r>
                      <a:endParaRPr sz="650">
                        <a:latin typeface="Roboto Light"/>
                        <a:ea typeface="Roboto Light"/>
                        <a:cs typeface="Roboto Light"/>
                        <a:sym typeface="Roboto Light"/>
                      </a:endParaRPr>
                    </a:p>
                    <a:p>
                      <a:pPr indent="0" lvl="0" marL="88900" marR="177800" rtl="0" algn="l">
                        <a:lnSpc>
                          <a:spcPct val="115000"/>
                        </a:lnSpc>
                        <a:spcBef>
                          <a:spcPts val="0"/>
                        </a:spcBef>
                        <a:spcAft>
                          <a:spcPts val="0"/>
                        </a:spcAft>
                        <a:buNone/>
                      </a:pPr>
                      <a:r>
                        <a:rPr lang="en" sz="650">
                          <a:latin typeface="Roboto Light"/>
                          <a:ea typeface="Roboto Light"/>
                          <a:cs typeface="Roboto Light"/>
                          <a:sym typeface="Roboto Light"/>
                        </a:rPr>
                        <a:t>If you have helped other clients with similar challenges, share the situation and results to generate further interest in talking with you.</a:t>
                      </a:r>
                      <a:endParaRPr sz="650">
                        <a:latin typeface="Roboto Light"/>
                        <a:ea typeface="Roboto Light"/>
                        <a:cs typeface="Roboto Light"/>
                        <a:sym typeface="Roboto Light"/>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tcPr>
                </a:tc>
              </a:tr>
              <a:tr h="634425">
                <a:tc vMerge="1"/>
                <a:tc vMerge="1"/>
                <a:tc>
                  <a:txBody>
                    <a:bodyPr/>
                    <a:lstStyle/>
                    <a:p>
                      <a:pPr indent="0" lvl="0" marL="88900" marR="304800" rtl="0" algn="l">
                        <a:lnSpc>
                          <a:spcPct val="115000"/>
                        </a:lnSpc>
                        <a:spcBef>
                          <a:spcPts val="600"/>
                        </a:spcBef>
                        <a:spcAft>
                          <a:spcPts val="0"/>
                        </a:spcAft>
                        <a:buNone/>
                      </a:pPr>
                      <a:r>
                        <a:rPr b="1" lang="en" sz="650">
                          <a:solidFill>
                            <a:schemeClr val="dk2"/>
                          </a:solidFill>
                          <a:latin typeface="Roboto"/>
                          <a:ea typeface="Roboto"/>
                          <a:cs typeface="Roboto"/>
                          <a:sym typeface="Roboto"/>
                        </a:rPr>
                        <a:t>6. Client’s Next Step</a:t>
                      </a:r>
                      <a:endParaRPr b="1" sz="650">
                        <a:solidFill>
                          <a:schemeClr val="dk2"/>
                        </a:solidFill>
                        <a:latin typeface="Roboto"/>
                        <a:ea typeface="Roboto"/>
                        <a:cs typeface="Roboto"/>
                        <a:sym typeface="Roboto"/>
                      </a:endParaRPr>
                    </a:p>
                    <a:p>
                      <a:pPr indent="0" lvl="0" marL="88900" marR="139700" rtl="0" algn="l">
                        <a:lnSpc>
                          <a:spcPct val="115000"/>
                        </a:lnSpc>
                        <a:spcBef>
                          <a:spcPts val="600"/>
                        </a:spcBef>
                        <a:spcAft>
                          <a:spcPts val="0"/>
                        </a:spcAft>
                        <a:buNone/>
                      </a:pPr>
                      <a:r>
                        <a:rPr lang="en" sz="650">
                          <a:latin typeface="Roboto Light"/>
                          <a:ea typeface="Roboto Light"/>
                          <a:cs typeface="Roboto Light"/>
                          <a:sym typeface="Roboto Light"/>
                        </a:rPr>
                        <a:t>(What commitments or  actions can we get?)</a:t>
                      </a:r>
                      <a:endParaRPr sz="650">
                        <a:latin typeface="Roboto Light"/>
                        <a:ea typeface="Roboto Light"/>
                        <a:cs typeface="Roboto Light"/>
                        <a:sym typeface="Roboto Light"/>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tcPr>
                </a:tc>
                <a:tc>
                  <a:txBody>
                    <a:bodyPr/>
                    <a:lstStyle/>
                    <a:p>
                      <a:pPr indent="0" lvl="0" marL="88900" marR="203200" rtl="0" algn="l">
                        <a:lnSpc>
                          <a:spcPct val="115000"/>
                        </a:lnSpc>
                        <a:spcBef>
                          <a:spcPts val="600"/>
                        </a:spcBef>
                        <a:spcAft>
                          <a:spcPts val="0"/>
                        </a:spcAft>
                        <a:buNone/>
                      </a:pPr>
                      <a:r>
                        <a:rPr lang="en" sz="650">
                          <a:latin typeface="Roboto Light"/>
                          <a:ea typeface="Roboto Light"/>
                          <a:cs typeface="Roboto Light"/>
                          <a:sym typeface="Roboto Light"/>
                        </a:rPr>
                        <a:t>Agree to a specific meeting day and time or ask to refer you to the decision maker if they are not the correct person to meet with.</a:t>
                      </a:r>
                      <a:endParaRPr sz="650">
                        <a:latin typeface="Roboto Light"/>
                        <a:ea typeface="Roboto Light"/>
                        <a:cs typeface="Roboto Light"/>
                        <a:sym typeface="Roboto Light"/>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48"/>
          <p:cNvSpPr txBox="1"/>
          <p:nvPr>
            <p:ph type="title"/>
          </p:nvPr>
        </p:nvSpPr>
        <p:spPr>
          <a:xfrm>
            <a:off x="3285200" y="2274275"/>
            <a:ext cx="5795700" cy="886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Business Continuity Campaign</a:t>
            </a:r>
            <a:endParaRPr/>
          </a:p>
          <a:p>
            <a:pPr indent="0" lvl="0" marL="0" rtl="0" algn="l">
              <a:spcBef>
                <a:spcPts val="0"/>
              </a:spcBef>
              <a:spcAft>
                <a:spcPts val="0"/>
              </a:spcAft>
              <a:buNone/>
            </a:pPr>
            <a:r>
              <a:rPr lang="en">
                <a:solidFill>
                  <a:schemeClr val="dk2"/>
                </a:solidFill>
              </a:rPr>
              <a:t>Implementation Guidelines</a:t>
            </a:r>
            <a:endParaRPr>
              <a:solidFill>
                <a:schemeClr val="dk2"/>
              </a:solidFill>
            </a:endParaRPr>
          </a:p>
        </p:txBody>
      </p:sp>
      <p:sp>
        <p:nvSpPr>
          <p:cNvPr id="508" name="Google Shape;508;p48"/>
          <p:cNvSpPr txBox="1"/>
          <p:nvPr>
            <p:ph idx="2" type="body"/>
          </p:nvPr>
        </p:nvSpPr>
        <p:spPr>
          <a:xfrm>
            <a:off x="457200" y="4624950"/>
            <a:ext cx="23634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pic>
        <p:nvPicPr>
          <p:cNvPr descr="A person smiling for the camera&#10;&#10;Description automatically generated" id="302" name="Google Shape;302;p31"/>
          <p:cNvPicPr preferRelativeResize="0"/>
          <p:nvPr/>
        </p:nvPicPr>
        <p:blipFill rotWithShape="1">
          <a:blip r:embed="rId3">
            <a:alphaModFix/>
          </a:blip>
          <a:srcRect b="0" l="8872" r="10909" t="0"/>
          <a:stretch/>
        </p:blipFill>
        <p:spPr>
          <a:xfrm>
            <a:off x="4571999" y="0"/>
            <a:ext cx="4571700" cy="5143500"/>
          </a:xfrm>
          <a:prstGeom prst="rect">
            <a:avLst/>
          </a:prstGeom>
          <a:solidFill>
            <a:srgbClr val="15152F"/>
          </a:solidFill>
          <a:ln>
            <a:noFill/>
          </a:ln>
        </p:spPr>
      </p:pic>
      <p:sp>
        <p:nvSpPr>
          <p:cNvPr id="303" name="Google Shape;303;p31"/>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304" name="Google Shape;304;p31"/>
          <p:cNvSpPr txBox="1"/>
          <p:nvPr>
            <p:ph idx="4294967295" type="body"/>
          </p:nvPr>
        </p:nvSpPr>
        <p:spPr>
          <a:xfrm>
            <a:off x="457200" y="4624950"/>
            <a:ext cx="26241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200"/>
              </a:spcAft>
              <a:buNone/>
            </a:pPr>
            <a:r>
              <a:rPr b="1" lang="en" sz="850">
                <a:solidFill>
                  <a:schemeClr val="dk2"/>
                </a:solidFill>
                <a:latin typeface="Roboto"/>
                <a:ea typeface="Roboto"/>
                <a:cs typeface="Roboto"/>
                <a:sym typeface="Roboto"/>
              </a:rPr>
              <a:t>8x8 </a:t>
            </a:r>
            <a:r>
              <a:rPr lang="en" sz="850"/>
              <a:t>UCaaS Business Continuity </a:t>
            </a:r>
            <a:r>
              <a:rPr lang="en" sz="850"/>
              <a:t>Campaign </a:t>
            </a:r>
            <a:endParaRPr sz="850"/>
          </a:p>
        </p:txBody>
      </p:sp>
      <p:sp>
        <p:nvSpPr>
          <p:cNvPr id="305" name="Google Shape;305;p31"/>
          <p:cNvSpPr txBox="1"/>
          <p:nvPr>
            <p:ph idx="1" type="body"/>
          </p:nvPr>
        </p:nvSpPr>
        <p:spPr>
          <a:xfrm>
            <a:off x="457200" y="926250"/>
            <a:ext cx="3576600" cy="329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Welcome to the Channel Partner Guidelines for the 8x8 UCaaS Business </a:t>
            </a:r>
            <a:r>
              <a:rPr lang="en"/>
              <a:t>Continuity</a:t>
            </a:r>
            <a:r>
              <a:rPr lang="en"/>
              <a:t> Campaign. This document provides you with strategic </a:t>
            </a:r>
            <a:r>
              <a:rPr lang="en"/>
              <a:t>guidance</a:t>
            </a:r>
            <a:r>
              <a:rPr lang="en"/>
              <a:t> and marketing assets to execute the campaign in a turnkey manner.</a:t>
            </a:r>
            <a:endParaRPr/>
          </a:p>
          <a:p>
            <a:pPr indent="0" lvl="0" marL="0" rtl="0" algn="l">
              <a:spcBef>
                <a:spcPts val="200"/>
              </a:spcBef>
              <a:spcAft>
                <a:spcPts val="0"/>
              </a:spcAft>
              <a:buNone/>
            </a:pPr>
            <a:r>
              <a:t/>
            </a:r>
            <a:endParaRPr/>
          </a:p>
          <a:p>
            <a:pPr indent="0" lvl="0" marL="0" rtl="0" algn="l">
              <a:spcBef>
                <a:spcPts val="200"/>
              </a:spcBef>
              <a:spcAft>
                <a:spcPts val="0"/>
              </a:spcAft>
              <a:buNone/>
            </a:pPr>
            <a:r>
              <a:rPr lang="en"/>
              <a:t>Contents:</a:t>
            </a:r>
            <a:endParaRPr/>
          </a:p>
          <a:p>
            <a:pPr indent="-254000" lvl="1" marL="266700" rtl="0" algn="l">
              <a:lnSpc>
                <a:spcPct val="163636"/>
              </a:lnSpc>
              <a:spcBef>
                <a:spcPts val="200"/>
              </a:spcBef>
              <a:spcAft>
                <a:spcPts val="0"/>
              </a:spcAft>
              <a:buClr>
                <a:schemeClr val="dk2"/>
              </a:buClr>
              <a:buSzPts val="1200"/>
              <a:buFont typeface="Roboto Light"/>
              <a:buChar char="■"/>
            </a:pPr>
            <a:r>
              <a:rPr lang="en" sz="1200">
                <a:solidFill>
                  <a:schemeClr val="dk1"/>
                </a:solidFill>
              </a:rPr>
              <a:t>Campaign overview</a:t>
            </a:r>
            <a:endParaRPr sz="1200">
              <a:solidFill>
                <a:schemeClr val="dk1"/>
              </a:solidFill>
            </a:endParaRPr>
          </a:p>
          <a:p>
            <a:pPr indent="-254000" lvl="1" marL="266700" rtl="0" algn="l">
              <a:lnSpc>
                <a:spcPct val="163636"/>
              </a:lnSpc>
              <a:spcBef>
                <a:spcPts val="0"/>
              </a:spcBef>
              <a:spcAft>
                <a:spcPts val="0"/>
              </a:spcAft>
              <a:buClr>
                <a:schemeClr val="dk2"/>
              </a:buClr>
              <a:buSzPts val="1200"/>
              <a:buFont typeface="Roboto Light"/>
              <a:buChar char="■"/>
            </a:pPr>
            <a:r>
              <a:rPr lang="en" sz="1200">
                <a:solidFill>
                  <a:schemeClr val="dk1"/>
                </a:solidFill>
              </a:rPr>
              <a:t>Campaign creative and content</a:t>
            </a:r>
            <a:endParaRPr sz="1200">
              <a:solidFill>
                <a:schemeClr val="dk1"/>
              </a:solidFill>
            </a:endParaRPr>
          </a:p>
          <a:p>
            <a:pPr indent="-114300" lvl="2" marL="482600" rtl="0" algn="l">
              <a:lnSpc>
                <a:spcPct val="163636"/>
              </a:lnSpc>
              <a:spcBef>
                <a:spcPts val="0"/>
              </a:spcBef>
              <a:spcAft>
                <a:spcPts val="0"/>
              </a:spcAft>
              <a:buClr>
                <a:schemeClr val="dk2"/>
              </a:buClr>
              <a:buSzPts val="1200"/>
              <a:buFont typeface="Roboto Light"/>
              <a:buChar char="■"/>
            </a:pPr>
            <a:r>
              <a:rPr lang="en" sz="1200">
                <a:solidFill>
                  <a:schemeClr val="dk1"/>
                </a:solidFill>
              </a:rPr>
              <a:t>Emails </a:t>
            </a:r>
            <a:endParaRPr sz="1200">
              <a:solidFill>
                <a:schemeClr val="dk1"/>
              </a:solidFill>
            </a:endParaRPr>
          </a:p>
          <a:p>
            <a:pPr indent="-114300" lvl="2" marL="482600" rtl="0" algn="l">
              <a:lnSpc>
                <a:spcPct val="163636"/>
              </a:lnSpc>
              <a:spcBef>
                <a:spcPts val="0"/>
              </a:spcBef>
              <a:spcAft>
                <a:spcPts val="0"/>
              </a:spcAft>
              <a:buClr>
                <a:schemeClr val="dk2"/>
              </a:buClr>
              <a:buSzPts val="1200"/>
              <a:buFont typeface="Roboto Light"/>
              <a:buChar char="■"/>
            </a:pPr>
            <a:r>
              <a:rPr lang="en" sz="1200">
                <a:solidFill>
                  <a:schemeClr val="dk1"/>
                </a:solidFill>
              </a:rPr>
              <a:t>Social banners</a:t>
            </a:r>
            <a:endParaRPr sz="1200">
              <a:solidFill>
                <a:schemeClr val="dk1"/>
              </a:solidFill>
            </a:endParaRPr>
          </a:p>
          <a:p>
            <a:pPr indent="-114300" lvl="2" marL="482600" rtl="0" algn="l">
              <a:lnSpc>
                <a:spcPct val="163636"/>
              </a:lnSpc>
              <a:spcBef>
                <a:spcPts val="0"/>
              </a:spcBef>
              <a:spcAft>
                <a:spcPts val="0"/>
              </a:spcAft>
              <a:buClr>
                <a:schemeClr val="dk2"/>
              </a:buClr>
              <a:buSzPts val="1200"/>
              <a:buFont typeface="Roboto Light"/>
              <a:buChar char="■"/>
            </a:pPr>
            <a:r>
              <a:rPr lang="en" sz="1200">
                <a:solidFill>
                  <a:schemeClr val="dk1"/>
                </a:solidFill>
              </a:rPr>
              <a:t>Landing pages</a:t>
            </a:r>
            <a:endParaRPr sz="1200">
              <a:solidFill>
                <a:schemeClr val="dk1"/>
              </a:solidFill>
            </a:endParaRPr>
          </a:p>
          <a:p>
            <a:pPr indent="-254000" lvl="1" marL="266700" rtl="0" algn="l">
              <a:lnSpc>
                <a:spcPct val="163636"/>
              </a:lnSpc>
              <a:spcBef>
                <a:spcPts val="0"/>
              </a:spcBef>
              <a:spcAft>
                <a:spcPts val="0"/>
              </a:spcAft>
              <a:buClr>
                <a:schemeClr val="dk2"/>
              </a:buClr>
              <a:buSzPts val="1200"/>
              <a:buFont typeface="Roboto Light"/>
              <a:buChar char="■"/>
            </a:pPr>
            <a:r>
              <a:rPr lang="en" sz="1200">
                <a:solidFill>
                  <a:schemeClr val="dk1"/>
                </a:solidFill>
              </a:rPr>
              <a:t>Implementation guidelines</a:t>
            </a:r>
            <a:endParaRPr sz="1200">
              <a:solidFill>
                <a:schemeClr val="dk1"/>
              </a:solidFill>
            </a:endParaRPr>
          </a:p>
          <a:p>
            <a:pPr indent="0" lvl="0" marL="0" rtl="0" algn="l">
              <a:spcBef>
                <a:spcPts val="0"/>
              </a:spcBef>
              <a:spcAft>
                <a:spcPts val="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49"/>
          <p:cNvSpPr txBox="1"/>
          <p:nvPr>
            <p:ph type="title"/>
          </p:nvPr>
        </p:nvSpPr>
        <p:spPr>
          <a:xfrm>
            <a:off x="457200" y="704100"/>
            <a:ext cx="7330800" cy="63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Business Continuity </a:t>
            </a:r>
            <a:endParaRPr/>
          </a:p>
          <a:p>
            <a:pPr indent="0" lvl="0" marL="0" rtl="0" algn="l">
              <a:spcBef>
                <a:spcPts val="0"/>
              </a:spcBef>
              <a:spcAft>
                <a:spcPts val="0"/>
              </a:spcAft>
              <a:buNone/>
            </a:pPr>
            <a:r>
              <a:rPr lang="en"/>
              <a:t>Campaign Engagement </a:t>
            </a:r>
            <a:endParaRPr/>
          </a:p>
        </p:txBody>
      </p:sp>
      <p:graphicFrame>
        <p:nvGraphicFramePr>
          <p:cNvPr id="514" name="Google Shape;514;p49"/>
          <p:cNvGraphicFramePr/>
          <p:nvPr/>
        </p:nvGraphicFramePr>
        <p:xfrm>
          <a:off x="457200" y="1632775"/>
          <a:ext cx="3000000" cy="3000000"/>
        </p:xfrm>
        <a:graphic>
          <a:graphicData uri="http://schemas.openxmlformats.org/drawingml/2006/table">
            <a:tbl>
              <a:tblPr>
                <a:noFill/>
                <a:tableStyleId>{9D2DFFC6-0849-438A-A03C-DBCF4AABD421}</a:tableStyleId>
              </a:tblPr>
              <a:tblGrid>
                <a:gridCol w="2236925"/>
                <a:gridCol w="2479000"/>
                <a:gridCol w="2449725"/>
              </a:tblGrid>
              <a:tr h="331500">
                <a:tc>
                  <a:txBody>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Monitoring Engagement</a:t>
                      </a:r>
                      <a:endParaRPr sz="1000">
                        <a:solidFill>
                          <a:srgbClr val="FFFFFF"/>
                        </a:solidFill>
                        <a:latin typeface="Roboto Light"/>
                        <a:ea typeface="Roboto Light"/>
                        <a:cs typeface="Roboto Light"/>
                        <a:sym typeface="Roboto Light"/>
                      </a:endParaRPr>
                    </a:p>
                  </a:txBody>
                  <a:tcPr marT="91425" marB="91425" marR="91425" marL="91425">
                    <a:solidFill>
                      <a:schemeClr val="dk2"/>
                    </a:solidFill>
                  </a:tcPr>
                </a:tc>
                <a:tc>
                  <a:txBody>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Scoring Engagement </a:t>
                      </a:r>
                      <a:endParaRPr sz="1000">
                        <a:solidFill>
                          <a:srgbClr val="FFFFFF"/>
                        </a:solidFill>
                        <a:latin typeface="Roboto Light"/>
                        <a:ea typeface="Roboto Light"/>
                        <a:cs typeface="Roboto Light"/>
                        <a:sym typeface="Roboto Light"/>
                      </a:endParaRPr>
                    </a:p>
                  </a:txBody>
                  <a:tcPr marT="91425" marB="91425" marR="91425" marL="91425">
                    <a:solidFill>
                      <a:schemeClr val="dk2"/>
                    </a:solidFill>
                  </a:tcPr>
                </a:tc>
                <a:tc>
                  <a:txBody>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Sales Calls &amp; Follow Up</a:t>
                      </a:r>
                      <a:endParaRPr sz="1000">
                        <a:solidFill>
                          <a:srgbClr val="FFFFFF"/>
                        </a:solidFill>
                        <a:latin typeface="Roboto Light"/>
                        <a:ea typeface="Roboto Light"/>
                        <a:cs typeface="Roboto Light"/>
                        <a:sym typeface="Roboto Light"/>
                      </a:endParaRPr>
                    </a:p>
                  </a:txBody>
                  <a:tcPr marT="91425" marB="91425" marR="91425" marL="91425">
                    <a:solidFill>
                      <a:schemeClr val="dk2"/>
                    </a:solidFill>
                  </a:tcPr>
                </a:tc>
              </a:tr>
              <a:tr h="2294000">
                <a:tc>
                  <a:txBody>
                    <a:bodyPr/>
                    <a:lstStyle/>
                    <a:p>
                      <a:pPr indent="0" lvl="0" marL="0" rtl="0" algn="l">
                        <a:lnSpc>
                          <a:spcPct val="97000"/>
                        </a:lnSpc>
                        <a:spcBef>
                          <a:spcPts val="1000"/>
                        </a:spcBef>
                        <a:spcAft>
                          <a:spcPts val="0"/>
                        </a:spcAft>
                        <a:buNone/>
                      </a:pPr>
                      <a:r>
                        <a:rPr lang="en" sz="900">
                          <a:solidFill>
                            <a:srgbClr val="585958"/>
                          </a:solidFill>
                          <a:latin typeface="Roboto Light"/>
                          <a:ea typeface="Roboto Light"/>
                          <a:cs typeface="Roboto Light"/>
                          <a:sym typeface="Roboto Light"/>
                        </a:rPr>
                        <a:t>Campaign should be run on a marketing platform that can track key actions, such as email opens, clicks and downloads.</a:t>
                      </a:r>
                      <a:endParaRPr sz="900">
                        <a:solidFill>
                          <a:srgbClr val="585958"/>
                        </a:solidFill>
                        <a:latin typeface="Roboto Light"/>
                        <a:ea typeface="Roboto Light"/>
                        <a:cs typeface="Roboto Light"/>
                        <a:sym typeface="Roboto Light"/>
                      </a:endParaRPr>
                    </a:p>
                    <a:p>
                      <a:pPr indent="0" lvl="0" marL="0" rtl="0" algn="l">
                        <a:lnSpc>
                          <a:spcPct val="97000"/>
                        </a:lnSpc>
                        <a:spcBef>
                          <a:spcPts val="1000"/>
                        </a:spcBef>
                        <a:spcAft>
                          <a:spcPts val="0"/>
                        </a:spcAft>
                        <a:buNone/>
                      </a:pPr>
                      <a:r>
                        <a:rPr lang="en" sz="900">
                          <a:solidFill>
                            <a:srgbClr val="585958"/>
                          </a:solidFill>
                          <a:latin typeface="Roboto Light"/>
                          <a:ea typeface="Roboto Light"/>
                          <a:cs typeface="Roboto Light"/>
                          <a:sym typeface="Roboto Light"/>
                        </a:rPr>
                        <a:t>Landing pages are designed to capture key contact information prior to asset download.</a:t>
                      </a:r>
                      <a:endParaRPr sz="900">
                        <a:solidFill>
                          <a:srgbClr val="585958"/>
                        </a:solidFill>
                        <a:latin typeface="Roboto Light"/>
                        <a:ea typeface="Roboto Light"/>
                        <a:cs typeface="Roboto Light"/>
                        <a:sym typeface="Roboto Light"/>
                      </a:endParaRPr>
                    </a:p>
                    <a:p>
                      <a:pPr indent="0" lvl="0" marL="0" rtl="0" algn="l">
                        <a:lnSpc>
                          <a:spcPct val="97000"/>
                        </a:lnSpc>
                        <a:spcBef>
                          <a:spcPts val="1000"/>
                        </a:spcBef>
                        <a:spcAft>
                          <a:spcPts val="0"/>
                        </a:spcAft>
                        <a:buNone/>
                      </a:pPr>
                      <a:r>
                        <a:rPr lang="en" sz="900">
                          <a:solidFill>
                            <a:srgbClr val="585958"/>
                          </a:solidFill>
                          <a:latin typeface="Roboto Light"/>
                          <a:ea typeface="Roboto Light"/>
                          <a:cs typeface="Roboto Light"/>
                          <a:sym typeface="Roboto Light"/>
                        </a:rPr>
                        <a:t>Contact information submitted in the form will be sent to you via email.</a:t>
                      </a:r>
                      <a:endParaRPr sz="900">
                        <a:latin typeface="Roboto Light"/>
                        <a:ea typeface="Roboto Light"/>
                        <a:cs typeface="Roboto Light"/>
                        <a:sym typeface="Roboto Light"/>
                      </a:endParaRPr>
                    </a:p>
                  </a:txBody>
                  <a:tcPr marT="91425" marB="91425" marR="91425" marL="91425"/>
                </a:tc>
                <a:tc>
                  <a:txBody>
                    <a:bodyPr/>
                    <a:lstStyle/>
                    <a:p>
                      <a:pPr indent="0" lvl="0" marL="0" rtl="0" algn="l">
                        <a:lnSpc>
                          <a:spcPct val="98000"/>
                        </a:lnSpc>
                        <a:spcBef>
                          <a:spcPts val="1000"/>
                        </a:spcBef>
                        <a:spcAft>
                          <a:spcPts val="0"/>
                        </a:spcAft>
                        <a:buNone/>
                      </a:pPr>
                      <a:r>
                        <a:rPr lang="en" sz="900">
                          <a:solidFill>
                            <a:srgbClr val="585958"/>
                          </a:solidFill>
                          <a:latin typeface="Roboto Light"/>
                          <a:ea typeface="Roboto Light"/>
                          <a:cs typeface="Roboto Light"/>
                          <a:sym typeface="Roboto Light"/>
                        </a:rPr>
                        <a:t>Track which contacts are opening the emails and downloading content.</a:t>
                      </a:r>
                      <a:endParaRPr sz="900">
                        <a:solidFill>
                          <a:srgbClr val="585958"/>
                        </a:solidFill>
                        <a:latin typeface="Roboto Light"/>
                        <a:ea typeface="Roboto Light"/>
                        <a:cs typeface="Roboto Light"/>
                        <a:sym typeface="Roboto Light"/>
                      </a:endParaRPr>
                    </a:p>
                    <a:p>
                      <a:pPr indent="0" lvl="0" marL="0" rtl="0" algn="l">
                        <a:lnSpc>
                          <a:spcPct val="98000"/>
                        </a:lnSpc>
                        <a:spcBef>
                          <a:spcPts val="1000"/>
                        </a:spcBef>
                        <a:spcAft>
                          <a:spcPts val="0"/>
                        </a:spcAft>
                        <a:buNone/>
                      </a:pPr>
                      <a:r>
                        <a:rPr lang="en" sz="900">
                          <a:solidFill>
                            <a:srgbClr val="585958"/>
                          </a:solidFill>
                          <a:latin typeface="Roboto Light"/>
                          <a:ea typeface="Roboto Light"/>
                          <a:cs typeface="Roboto Light"/>
                          <a:sym typeface="Roboto Light"/>
                        </a:rPr>
                        <a:t>Recommended lead scoring:</a:t>
                      </a:r>
                      <a:endParaRPr sz="900">
                        <a:solidFill>
                          <a:srgbClr val="585958"/>
                        </a:solidFill>
                        <a:latin typeface="Roboto Light"/>
                        <a:ea typeface="Roboto Light"/>
                        <a:cs typeface="Roboto Light"/>
                        <a:sym typeface="Roboto Light"/>
                      </a:endParaRPr>
                    </a:p>
                    <a:p>
                      <a:pPr indent="-285750" lvl="0" marL="457200" rtl="0" algn="l">
                        <a:lnSpc>
                          <a:spcPct val="98000"/>
                        </a:lnSpc>
                        <a:spcBef>
                          <a:spcPts val="1000"/>
                        </a:spcBef>
                        <a:spcAft>
                          <a:spcPts val="0"/>
                        </a:spcAft>
                        <a:buClr>
                          <a:srgbClr val="585958"/>
                        </a:buClr>
                        <a:buSzPts val="900"/>
                        <a:buFont typeface="Roboto Light"/>
                        <a:buChar char="●"/>
                      </a:pPr>
                      <a:r>
                        <a:rPr lang="en" sz="900">
                          <a:solidFill>
                            <a:srgbClr val="585958"/>
                          </a:solidFill>
                          <a:latin typeface="Roboto Light"/>
                          <a:ea typeface="Roboto Light"/>
                          <a:cs typeface="Roboto Light"/>
                          <a:sym typeface="Roboto Light"/>
                        </a:rPr>
                        <a:t>1 point for opens.</a:t>
                      </a:r>
                      <a:endParaRPr sz="900">
                        <a:solidFill>
                          <a:srgbClr val="585958"/>
                        </a:solidFill>
                        <a:latin typeface="Roboto Light"/>
                        <a:ea typeface="Roboto Light"/>
                        <a:cs typeface="Roboto Light"/>
                        <a:sym typeface="Roboto Light"/>
                      </a:endParaRPr>
                    </a:p>
                    <a:p>
                      <a:pPr indent="-285750" lvl="0" marL="457200" rtl="0" algn="l">
                        <a:lnSpc>
                          <a:spcPct val="98000"/>
                        </a:lnSpc>
                        <a:spcBef>
                          <a:spcPts val="0"/>
                        </a:spcBef>
                        <a:spcAft>
                          <a:spcPts val="0"/>
                        </a:spcAft>
                        <a:buClr>
                          <a:srgbClr val="585958"/>
                        </a:buClr>
                        <a:buSzPts val="900"/>
                        <a:buFont typeface="Roboto Light"/>
                        <a:buChar char="●"/>
                      </a:pPr>
                      <a:r>
                        <a:rPr lang="en" sz="900">
                          <a:solidFill>
                            <a:srgbClr val="585958"/>
                          </a:solidFill>
                          <a:latin typeface="Roboto Light"/>
                          <a:ea typeface="Roboto Light"/>
                          <a:cs typeface="Roboto Light"/>
                          <a:sym typeface="Roboto Light"/>
                        </a:rPr>
                        <a:t>2 points for clicks on email CTAs.</a:t>
                      </a:r>
                      <a:endParaRPr sz="900">
                        <a:solidFill>
                          <a:srgbClr val="585958"/>
                        </a:solidFill>
                        <a:latin typeface="Roboto Light"/>
                        <a:ea typeface="Roboto Light"/>
                        <a:cs typeface="Roboto Light"/>
                        <a:sym typeface="Roboto Light"/>
                      </a:endParaRPr>
                    </a:p>
                    <a:p>
                      <a:pPr indent="-285750" lvl="0" marL="457200" rtl="0" algn="l">
                        <a:lnSpc>
                          <a:spcPct val="98000"/>
                        </a:lnSpc>
                        <a:spcBef>
                          <a:spcPts val="0"/>
                        </a:spcBef>
                        <a:spcAft>
                          <a:spcPts val="0"/>
                        </a:spcAft>
                        <a:buClr>
                          <a:srgbClr val="585958"/>
                        </a:buClr>
                        <a:buSzPts val="900"/>
                        <a:buFont typeface="Roboto Light"/>
                        <a:buChar char="●"/>
                      </a:pPr>
                      <a:r>
                        <a:rPr lang="en" sz="900">
                          <a:solidFill>
                            <a:srgbClr val="585958"/>
                          </a:solidFill>
                          <a:latin typeface="Roboto Light"/>
                          <a:ea typeface="Roboto Light"/>
                          <a:cs typeface="Roboto Light"/>
                          <a:sym typeface="Roboto Light"/>
                        </a:rPr>
                        <a:t>5 points for each download.</a:t>
                      </a:r>
                      <a:endParaRPr sz="900">
                        <a:solidFill>
                          <a:srgbClr val="585958"/>
                        </a:solidFill>
                        <a:latin typeface="Roboto Light"/>
                        <a:ea typeface="Roboto Light"/>
                        <a:cs typeface="Roboto Light"/>
                        <a:sym typeface="Roboto Light"/>
                      </a:endParaRPr>
                    </a:p>
                    <a:p>
                      <a:pPr indent="0" lvl="0" marL="0" rtl="0" algn="l">
                        <a:spcBef>
                          <a:spcPts val="1000"/>
                        </a:spcBef>
                        <a:spcAft>
                          <a:spcPts val="0"/>
                        </a:spcAft>
                        <a:buNone/>
                      </a:pPr>
                      <a:r>
                        <a:rPr lang="en" sz="900">
                          <a:solidFill>
                            <a:srgbClr val="585958"/>
                          </a:solidFill>
                          <a:latin typeface="Roboto Light"/>
                          <a:ea typeface="Roboto Light"/>
                          <a:cs typeface="Roboto Light"/>
                          <a:sym typeface="Roboto Light"/>
                        </a:rPr>
                        <a:t>Calculate the cumulative scores for each prospect and prioritize for sales follow-up.</a:t>
                      </a:r>
                      <a:endParaRPr sz="900">
                        <a:latin typeface="Roboto Light"/>
                        <a:ea typeface="Roboto Light"/>
                        <a:cs typeface="Roboto Light"/>
                        <a:sym typeface="Roboto Light"/>
                      </a:endParaRPr>
                    </a:p>
                  </a:txBody>
                  <a:tcPr marT="91425" marB="91425" marR="91425" marL="91425"/>
                </a:tc>
                <a:tc>
                  <a:txBody>
                    <a:bodyPr/>
                    <a:lstStyle/>
                    <a:p>
                      <a:pPr indent="0" lvl="0" marL="0" rtl="0" algn="l">
                        <a:lnSpc>
                          <a:spcPct val="97000"/>
                        </a:lnSpc>
                        <a:spcBef>
                          <a:spcPts val="1000"/>
                        </a:spcBef>
                        <a:spcAft>
                          <a:spcPts val="0"/>
                        </a:spcAft>
                        <a:buNone/>
                      </a:pPr>
                      <a:r>
                        <a:rPr lang="en" sz="900">
                          <a:solidFill>
                            <a:srgbClr val="585958"/>
                          </a:solidFill>
                          <a:latin typeface="Roboto Light"/>
                          <a:ea typeface="Roboto Light"/>
                          <a:cs typeface="Roboto Light"/>
                          <a:sym typeface="Roboto Light"/>
                        </a:rPr>
                        <a:t>Throughout the campaign, prospects may respond to one or more emails with an  invitation to contact them or to request additional info.</a:t>
                      </a:r>
                      <a:endParaRPr sz="900">
                        <a:solidFill>
                          <a:srgbClr val="585958"/>
                        </a:solidFill>
                        <a:latin typeface="Roboto Light"/>
                        <a:ea typeface="Roboto Light"/>
                        <a:cs typeface="Roboto Light"/>
                        <a:sym typeface="Roboto Light"/>
                      </a:endParaRPr>
                    </a:p>
                    <a:p>
                      <a:pPr indent="0" lvl="0" marL="0" rtl="0" algn="l">
                        <a:lnSpc>
                          <a:spcPct val="97000"/>
                        </a:lnSpc>
                        <a:spcBef>
                          <a:spcPts val="1000"/>
                        </a:spcBef>
                        <a:spcAft>
                          <a:spcPts val="0"/>
                        </a:spcAft>
                        <a:buNone/>
                      </a:pPr>
                      <a:r>
                        <a:rPr lang="en" sz="900">
                          <a:solidFill>
                            <a:srgbClr val="585958"/>
                          </a:solidFill>
                          <a:latin typeface="Roboto Light"/>
                          <a:ea typeface="Roboto Light"/>
                          <a:cs typeface="Roboto Light"/>
                          <a:sym typeface="Roboto Light"/>
                        </a:rPr>
                        <a:t>The sales teams should follow up with those prospects via email or phone.</a:t>
                      </a:r>
                      <a:endParaRPr sz="900">
                        <a:solidFill>
                          <a:srgbClr val="585958"/>
                        </a:solidFill>
                        <a:latin typeface="Roboto Light"/>
                        <a:ea typeface="Roboto Light"/>
                        <a:cs typeface="Roboto Light"/>
                        <a:sym typeface="Roboto Light"/>
                      </a:endParaRPr>
                    </a:p>
                    <a:p>
                      <a:pPr indent="0" lvl="0" marL="0" rtl="0" algn="l">
                        <a:lnSpc>
                          <a:spcPct val="97000"/>
                        </a:lnSpc>
                        <a:spcBef>
                          <a:spcPts val="1000"/>
                        </a:spcBef>
                        <a:spcAft>
                          <a:spcPts val="0"/>
                        </a:spcAft>
                        <a:buNone/>
                      </a:pPr>
                      <a:r>
                        <a:rPr lang="en" sz="900">
                          <a:solidFill>
                            <a:srgbClr val="585958"/>
                          </a:solidFill>
                          <a:latin typeface="Roboto Light"/>
                          <a:ea typeface="Roboto Light"/>
                          <a:cs typeface="Roboto Light"/>
                          <a:sym typeface="Roboto Light"/>
                        </a:rPr>
                        <a:t>Unsolicited follow-up calls should be avoided until after lead scores have been finalized.</a:t>
                      </a:r>
                      <a:endParaRPr sz="900">
                        <a:latin typeface="Roboto Light"/>
                        <a:ea typeface="Roboto Light"/>
                        <a:cs typeface="Roboto Light"/>
                        <a:sym typeface="Roboto Light"/>
                      </a:endParaRPr>
                    </a:p>
                  </a:txBody>
                  <a:tcPr marT="91425" marB="91425" marR="91425" marL="91425"/>
                </a:tc>
              </a:tr>
            </a:tbl>
          </a:graphicData>
        </a:graphic>
      </p:graphicFrame>
      <p:sp>
        <p:nvSpPr>
          <p:cNvPr id="515" name="Google Shape;515;p49"/>
          <p:cNvSpPr txBox="1"/>
          <p:nvPr>
            <p:ph idx="2" type="body"/>
          </p:nvPr>
        </p:nvSpPr>
        <p:spPr>
          <a:xfrm>
            <a:off x="457200" y="4624950"/>
            <a:ext cx="24204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50"/>
          <p:cNvSpPr txBox="1"/>
          <p:nvPr>
            <p:ph type="title"/>
          </p:nvPr>
        </p:nvSpPr>
        <p:spPr>
          <a:xfrm>
            <a:off x="457200" y="704100"/>
            <a:ext cx="6750600" cy="63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Business Continuity </a:t>
            </a:r>
            <a:endParaRPr/>
          </a:p>
          <a:p>
            <a:pPr indent="0" lvl="0" marL="0" rtl="0" algn="l">
              <a:spcBef>
                <a:spcPts val="0"/>
              </a:spcBef>
              <a:spcAft>
                <a:spcPts val="0"/>
              </a:spcAft>
              <a:buNone/>
            </a:pPr>
            <a:r>
              <a:rPr lang="en"/>
              <a:t>Campaign Planner</a:t>
            </a:r>
            <a:endParaRPr/>
          </a:p>
        </p:txBody>
      </p:sp>
      <p:graphicFrame>
        <p:nvGraphicFramePr>
          <p:cNvPr id="521" name="Google Shape;521;p50"/>
          <p:cNvGraphicFramePr/>
          <p:nvPr/>
        </p:nvGraphicFramePr>
        <p:xfrm>
          <a:off x="457200" y="1596063"/>
          <a:ext cx="3000000" cy="3000000"/>
        </p:xfrm>
        <a:graphic>
          <a:graphicData uri="http://schemas.openxmlformats.org/drawingml/2006/table">
            <a:tbl>
              <a:tblPr>
                <a:noFill/>
                <a:tableStyleId>{9D2DFFC6-0849-438A-A03C-DBCF4AABD421}</a:tableStyleId>
              </a:tblPr>
              <a:tblGrid>
                <a:gridCol w="1459175"/>
                <a:gridCol w="1586325"/>
                <a:gridCol w="1583700"/>
                <a:gridCol w="1561650"/>
                <a:gridCol w="1642450"/>
              </a:tblGrid>
              <a:tr h="331500">
                <a:tc>
                  <a:txBody>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Pre-Launch</a:t>
                      </a:r>
                      <a:endParaRPr sz="1000">
                        <a:solidFill>
                          <a:srgbClr val="FFFFFF"/>
                        </a:solidFill>
                        <a:latin typeface="Roboto Light"/>
                        <a:ea typeface="Roboto Light"/>
                        <a:cs typeface="Roboto Light"/>
                        <a:sym typeface="Roboto Light"/>
                      </a:endParaRPr>
                    </a:p>
                  </a:txBody>
                  <a:tcPr marT="91425" marB="91425" marR="91425" marL="91425">
                    <a:solidFill>
                      <a:schemeClr val="dk2"/>
                    </a:solidFill>
                  </a:tcPr>
                </a:tc>
                <a:tc>
                  <a:txBody>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Launch Week</a:t>
                      </a:r>
                      <a:endParaRPr sz="1000">
                        <a:solidFill>
                          <a:srgbClr val="FFFFFF"/>
                        </a:solidFill>
                        <a:latin typeface="Roboto Light"/>
                        <a:ea typeface="Roboto Light"/>
                        <a:cs typeface="Roboto Light"/>
                        <a:sym typeface="Roboto Light"/>
                      </a:endParaRPr>
                    </a:p>
                  </a:txBody>
                  <a:tcPr marT="91425" marB="91425" marR="91425" marL="91425">
                    <a:solidFill>
                      <a:schemeClr val="dk2"/>
                    </a:solidFill>
                  </a:tcPr>
                </a:tc>
                <a:tc>
                  <a:txBody>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Week 2</a:t>
                      </a:r>
                      <a:endParaRPr sz="1000">
                        <a:solidFill>
                          <a:srgbClr val="FFFFFF"/>
                        </a:solidFill>
                        <a:latin typeface="Roboto Light"/>
                        <a:ea typeface="Roboto Light"/>
                        <a:cs typeface="Roboto Light"/>
                        <a:sym typeface="Roboto Light"/>
                      </a:endParaRPr>
                    </a:p>
                  </a:txBody>
                  <a:tcPr marT="91425" marB="91425" marR="91425" marL="91425">
                    <a:solidFill>
                      <a:schemeClr val="dk2"/>
                    </a:solidFill>
                  </a:tcPr>
                </a:tc>
                <a:tc>
                  <a:txBody>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Week 3</a:t>
                      </a:r>
                      <a:endParaRPr sz="1000">
                        <a:solidFill>
                          <a:srgbClr val="FFFFFF"/>
                        </a:solidFill>
                        <a:latin typeface="Roboto Light"/>
                        <a:ea typeface="Roboto Light"/>
                        <a:cs typeface="Roboto Light"/>
                        <a:sym typeface="Roboto Light"/>
                      </a:endParaRPr>
                    </a:p>
                  </a:txBody>
                  <a:tcPr marT="91425" marB="91425" marR="91425" marL="91425">
                    <a:solidFill>
                      <a:schemeClr val="dk2"/>
                    </a:solidFill>
                  </a:tcPr>
                </a:tc>
                <a:tc>
                  <a:txBody>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Post-Launch</a:t>
                      </a:r>
                      <a:endParaRPr sz="1000">
                        <a:solidFill>
                          <a:srgbClr val="FFFFFF"/>
                        </a:solidFill>
                        <a:latin typeface="Roboto Light"/>
                        <a:ea typeface="Roboto Light"/>
                        <a:cs typeface="Roboto Light"/>
                        <a:sym typeface="Roboto Light"/>
                      </a:endParaRPr>
                    </a:p>
                  </a:txBody>
                  <a:tcPr marT="91425" marB="91425" marR="91425" marL="91425">
                    <a:solidFill>
                      <a:schemeClr val="dk2"/>
                    </a:solidFill>
                  </a:tcPr>
                </a:tc>
              </a:tr>
              <a:tr h="2294000">
                <a:tc>
                  <a:txBody>
                    <a:bodyPr/>
                    <a:lstStyle/>
                    <a:p>
                      <a:pPr indent="0" lvl="0" marL="0" rtl="0" algn="l">
                        <a:lnSpc>
                          <a:spcPct val="115000"/>
                        </a:lnSpc>
                        <a:spcBef>
                          <a:spcPts val="0"/>
                        </a:spcBef>
                        <a:spcAft>
                          <a:spcPts val="0"/>
                        </a:spcAft>
                        <a:buNone/>
                      </a:pPr>
                      <a:r>
                        <a:rPr lang="en" sz="900">
                          <a:latin typeface="Roboto Light"/>
                          <a:ea typeface="Roboto Light"/>
                          <a:cs typeface="Roboto Light"/>
                          <a:sym typeface="Roboto Light"/>
                        </a:rPr>
                        <a:t>Upload the list of contacts for this campaign to your email service.</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Create and test each of the 3 landing pages.</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Compose Email 1.</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Test the email format and hyperlink.</a:t>
                      </a:r>
                      <a:endParaRPr sz="900">
                        <a:latin typeface="Roboto Light"/>
                        <a:ea typeface="Roboto Light"/>
                        <a:cs typeface="Roboto Light"/>
                        <a:sym typeface="Roboto Light"/>
                      </a:endParaRPr>
                    </a:p>
                  </a:txBody>
                  <a:tcPr marT="91425" marB="91425" marR="91425" marL="91425"/>
                </a:tc>
                <a:tc>
                  <a:txBody>
                    <a:bodyPr/>
                    <a:lstStyle/>
                    <a:p>
                      <a:pPr indent="0" lvl="0" marL="0" rtl="0" algn="l">
                        <a:lnSpc>
                          <a:spcPct val="115000"/>
                        </a:lnSpc>
                        <a:spcBef>
                          <a:spcPts val="0"/>
                        </a:spcBef>
                        <a:spcAft>
                          <a:spcPts val="0"/>
                        </a:spcAft>
                        <a:buNone/>
                      </a:pPr>
                      <a:r>
                        <a:rPr lang="en" sz="900">
                          <a:latin typeface="Roboto Light"/>
                          <a:ea typeface="Roboto Light"/>
                          <a:cs typeface="Roboto Light"/>
                          <a:sym typeface="Roboto Light"/>
                        </a:rPr>
                        <a:t>Send Email 1.</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Recommend sending early AM, Tues-Thurs.</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Monitor email opens, clicks and downloads.</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Compose Email 2. Test the email format and hyperlink.</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Launch banner ads and social posts.</a:t>
                      </a:r>
                      <a:endParaRPr sz="900">
                        <a:latin typeface="Roboto Light"/>
                        <a:ea typeface="Roboto Light"/>
                        <a:cs typeface="Roboto Light"/>
                        <a:sym typeface="Roboto Light"/>
                      </a:endParaRPr>
                    </a:p>
                  </a:txBody>
                  <a:tcPr marT="91425" marB="91425" marR="91425" marL="91425"/>
                </a:tc>
                <a:tc>
                  <a:txBody>
                    <a:bodyPr/>
                    <a:lstStyle/>
                    <a:p>
                      <a:pPr indent="0" lvl="0" marL="0" rtl="0" algn="l">
                        <a:lnSpc>
                          <a:spcPct val="115000"/>
                        </a:lnSpc>
                        <a:spcBef>
                          <a:spcPts val="0"/>
                        </a:spcBef>
                        <a:spcAft>
                          <a:spcPts val="0"/>
                        </a:spcAft>
                        <a:buNone/>
                      </a:pPr>
                      <a:r>
                        <a:rPr lang="en" sz="900">
                          <a:latin typeface="Roboto Light"/>
                          <a:ea typeface="Roboto Light"/>
                          <a:cs typeface="Roboto Light"/>
                          <a:sym typeface="Roboto Light"/>
                        </a:rPr>
                        <a:t>Send Email 2.</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Recommend sending early AM, Tues-Thurs.</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Monitor email opens, clicks and downloads.</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Compose Email 3. </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Test the email format &amp; hyperlink.</a:t>
                      </a:r>
                      <a:endParaRPr sz="900">
                        <a:latin typeface="Roboto Light"/>
                        <a:ea typeface="Roboto Light"/>
                        <a:cs typeface="Roboto Light"/>
                        <a:sym typeface="Roboto Light"/>
                      </a:endParaRPr>
                    </a:p>
                  </a:txBody>
                  <a:tcPr marT="91425" marB="91425" marR="91425" marL="91425"/>
                </a:tc>
                <a:tc>
                  <a:txBody>
                    <a:bodyPr/>
                    <a:lstStyle/>
                    <a:p>
                      <a:pPr indent="0" lvl="0" marL="0" rtl="0" algn="l">
                        <a:lnSpc>
                          <a:spcPct val="115000"/>
                        </a:lnSpc>
                        <a:spcBef>
                          <a:spcPts val="0"/>
                        </a:spcBef>
                        <a:spcAft>
                          <a:spcPts val="0"/>
                        </a:spcAft>
                        <a:buNone/>
                      </a:pPr>
                      <a:r>
                        <a:rPr lang="en" sz="900">
                          <a:latin typeface="Roboto Light"/>
                          <a:ea typeface="Roboto Light"/>
                          <a:cs typeface="Roboto Light"/>
                          <a:sym typeface="Roboto Light"/>
                        </a:rPr>
                        <a:t>Send Email 3.</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Recommend sending early AM, Tues-Thurs.</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Monitor email opens, clicks and downloads.</a:t>
                      </a:r>
                      <a:endParaRPr sz="900">
                        <a:latin typeface="Roboto Light"/>
                        <a:ea typeface="Roboto Light"/>
                        <a:cs typeface="Roboto Light"/>
                        <a:sym typeface="Roboto Light"/>
                      </a:endParaRPr>
                    </a:p>
                  </a:txBody>
                  <a:tcPr marT="91425" marB="91425" marR="91425" marL="91425"/>
                </a:tc>
                <a:tc>
                  <a:txBody>
                    <a:bodyPr/>
                    <a:lstStyle/>
                    <a:p>
                      <a:pPr indent="0" lvl="0" marL="0" rtl="0" algn="l">
                        <a:lnSpc>
                          <a:spcPct val="115000"/>
                        </a:lnSpc>
                        <a:spcBef>
                          <a:spcPts val="0"/>
                        </a:spcBef>
                        <a:spcAft>
                          <a:spcPts val="0"/>
                        </a:spcAft>
                        <a:buNone/>
                      </a:pPr>
                      <a:r>
                        <a:rPr lang="en" sz="900">
                          <a:latin typeface="Roboto Light"/>
                          <a:ea typeface="Roboto Light"/>
                          <a:cs typeface="Roboto Light"/>
                          <a:sym typeface="Roboto Light"/>
                        </a:rPr>
                        <a:t>Tally the engagement</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(opens, clicks and</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downloads) across all 3 emails.</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Call the most engaged contacts to secure an appointment.</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900">
                          <a:latin typeface="Roboto Light"/>
                          <a:ea typeface="Roboto Light"/>
                          <a:cs typeface="Roboto Light"/>
                          <a:sym typeface="Roboto Light"/>
                        </a:rPr>
                        <a:t>The general rule is to call all contacts who have 2 or more downloads, 2 or more opens and at least 1 download.</a:t>
                      </a:r>
                      <a:endParaRPr sz="900">
                        <a:latin typeface="Roboto Light"/>
                        <a:ea typeface="Roboto Light"/>
                        <a:cs typeface="Roboto Light"/>
                        <a:sym typeface="Roboto Light"/>
                      </a:endParaRPr>
                    </a:p>
                  </a:txBody>
                  <a:tcPr marT="91425" marB="91425" marR="91425" marL="91425"/>
                </a:tc>
              </a:tr>
            </a:tbl>
          </a:graphicData>
        </a:graphic>
      </p:graphicFrame>
      <p:sp>
        <p:nvSpPr>
          <p:cNvPr id="522" name="Google Shape;522;p50"/>
          <p:cNvSpPr txBox="1"/>
          <p:nvPr>
            <p:ph idx="2" type="body"/>
          </p:nvPr>
        </p:nvSpPr>
        <p:spPr>
          <a:xfrm>
            <a:off x="457200" y="4624950"/>
            <a:ext cx="23388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51"/>
          <p:cNvSpPr txBox="1"/>
          <p:nvPr>
            <p:ph idx="1" type="body"/>
          </p:nvPr>
        </p:nvSpPr>
        <p:spPr>
          <a:xfrm>
            <a:off x="457200" y="1645150"/>
            <a:ext cx="7086600" cy="2740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solidFill>
                  <a:schemeClr val="dk1"/>
                </a:solidFill>
              </a:rPr>
              <a:t>General Instructions</a:t>
            </a:r>
            <a:endParaRPr sz="1000">
              <a:solidFill>
                <a:schemeClr val="dk1"/>
              </a:solidFill>
            </a:endParaRPr>
          </a:p>
          <a:p>
            <a:pPr indent="-292100" lvl="0" marL="457200" rtl="0" algn="l">
              <a:spcBef>
                <a:spcPts val="900"/>
              </a:spcBef>
              <a:spcAft>
                <a:spcPts val="0"/>
              </a:spcAft>
              <a:buClr>
                <a:schemeClr val="dk2"/>
              </a:buClr>
              <a:buSzPts val="1000"/>
              <a:buFont typeface="Roboto Light"/>
              <a:buChar char="■"/>
            </a:pPr>
            <a:r>
              <a:rPr lang="en" sz="1000">
                <a:solidFill>
                  <a:schemeClr val="dk1"/>
                </a:solidFill>
              </a:rPr>
              <a:t>All three (3) emails in this campaign are graphic HTML emails designed to capture the reader’s attention. Other than the limited edits identified below, no changes should be made to the design layout, images or the HTML code.</a:t>
            </a:r>
            <a:endParaRPr sz="1000">
              <a:solidFill>
                <a:schemeClr val="dk1"/>
              </a:solidFill>
            </a:endParaRPr>
          </a:p>
          <a:p>
            <a:pPr indent="-292100" lvl="0" marL="457200" rtl="0" algn="l">
              <a:spcBef>
                <a:spcPts val="0"/>
              </a:spcBef>
              <a:spcAft>
                <a:spcPts val="0"/>
              </a:spcAft>
              <a:buClr>
                <a:schemeClr val="dk2"/>
              </a:buClr>
              <a:buSzPts val="1000"/>
              <a:buFont typeface="Roboto Light"/>
              <a:buChar char="■"/>
            </a:pPr>
            <a:r>
              <a:rPr lang="en" sz="1000">
                <a:solidFill>
                  <a:schemeClr val="dk1"/>
                </a:solidFill>
              </a:rPr>
              <a:t>Edit #1 - Co-branding and logo placement</a:t>
            </a:r>
            <a:endParaRPr sz="1000">
              <a:solidFill>
                <a:schemeClr val="dk1"/>
              </a:solidFill>
            </a:endParaRPr>
          </a:p>
          <a:p>
            <a:pPr indent="-292100" lvl="1" marL="914400" rtl="0" algn="l">
              <a:lnSpc>
                <a:spcPct val="115000"/>
              </a:lnSpc>
              <a:spcBef>
                <a:spcPts val="0"/>
              </a:spcBef>
              <a:spcAft>
                <a:spcPts val="0"/>
              </a:spcAft>
              <a:buClr>
                <a:schemeClr val="dk2"/>
              </a:buClr>
              <a:buSzPts val="1000"/>
              <a:buFont typeface="Roboto Light"/>
              <a:buChar char="■"/>
            </a:pPr>
            <a:r>
              <a:rPr lang="en">
                <a:solidFill>
                  <a:schemeClr val="dk1"/>
                </a:solidFill>
              </a:rPr>
              <a:t>Each email has a </a:t>
            </a:r>
            <a:r>
              <a:rPr lang="en">
                <a:solidFill>
                  <a:schemeClr val="dk1"/>
                </a:solidFill>
              </a:rPr>
              <a:t>block </a:t>
            </a:r>
            <a:r>
              <a:rPr lang="en">
                <a:solidFill>
                  <a:schemeClr val="dk1"/>
                </a:solidFill>
              </a:rPr>
              <a:t>for you to add your company logo and contact information. The layout for this block should remain consistent across all emails with the logo on the right side.</a:t>
            </a:r>
            <a:endParaRPr>
              <a:solidFill>
                <a:schemeClr val="dk1"/>
              </a:solidFill>
            </a:endParaRPr>
          </a:p>
          <a:p>
            <a:pPr indent="-292100" lvl="0" marL="457200" rtl="0" algn="l">
              <a:spcBef>
                <a:spcPts val="0"/>
              </a:spcBef>
              <a:spcAft>
                <a:spcPts val="0"/>
              </a:spcAft>
              <a:buClr>
                <a:schemeClr val="dk2"/>
              </a:buClr>
              <a:buSzPts val="1000"/>
              <a:buFont typeface="Roboto Light"/>
              <a:buChar char="■"/>
            </a:pPr>
            <a:r>
              <a:rPr lang="en" sz="1000">
                <a:solidFill>
                  <a:schemeClr val="dk1"/>
                </a:solidFill>
              </a:rPr>
              <a:t>Edit #2 – Customizing the embedded hyperlinks</a:t>
            </a:r>
            <a:endParaRPr sz="1000">
              <a:solidFill>
                <a:schemeClr val="dk1"/>
              </a:solidFill>
            </a:endParaRPr>
          </a:p>
          <a:p>
            <a:pPr indent="-292100" lvl="1" marL="914400" rtl="0" algn="l">
              <a:lnSpc>
                <a:spcPct val="115000"/>
              </a:lnSpc>
              <a:spcBef>
                <a:spcPts val="0"/>
              </a:spcBef>
              <a:spcAft>
                <a:spcPts val="0"/>
              </a:spcAft>
              <a:buClr>
                <a:schemeClr val="dk2"/>
              </a:buClr>
              <a:buSzPts val="1000"/>
              <a:buFont typeface="Roboto Light"/>
              <a:buChar char="■"/>
            </a:pPr>
            <a:r>
              <a:rPr lang="en">
                <a:solidFill>
                  <a:schemeClr val="dk1"/>
                </a:solidFill>
              </a:rPr>
              <a:t>The image block for your logo has a placeholder for you to embed a link back to your home page. Additionally, the CTA (Call-to-Action) button links in the emails must be replaced with a link to the landing page.</a:t>
            </a:r>
            <a:endParaRPr>
              <a:solidFill>
                <a:schemeClr val="dk1"/>
              </a:solidFill>
            </a:endParaRPr>
          </a:p>
          <a:p>
            <a:pPr indent="-292100" lvl="0" marL="457200" rtl="0" algn="l">
              <a:spcBef>
                <a:spcPts val="0"/>
              </a:spcBef>
              <a:spcAft>
                <a:spcPts val="0"/>
              </a:spcAft>
              <a:buClr>
                <a:schemeClr val="dk2"/>
              </a:buClr>
              <a:buSzPts val="1000"/>
              <a:buFont typeface="Roboto Light"/>
              <a:buChar char="■"/>
            </a:pPr>
            <a:r>
              <a:rPr lang="en" sz="1000">
                <a:solidFill>
                  <a:schemeClr val="dk1"/>
                </a:solidFill>
              </a:rPr>
              <a:t>Edit #3 – Update footer</a:t>
            </a:r>
            <a:endParaRPr sz="1000">
              <a:solidFill>
                <a:schemeClr val="dk1"/>
              </a:solidFill>
            </a:endParaRPr>
          </a:p>
          <a:p>
            <a:pPr indent="-292100" lvl="1" marL="914400" rtl="0" algn="l">
              <a:lnSpc>
                <a:spcPct val="115000"/>
              </a:lnSpc>
              <a:spcBef>
                <a:spcPts val="0"/>
              </a:spcBef>
              <a:spcAft>
                <a:spcPts val="0"/>
              </a:spcAft>
              <a:buClr>
                <a:schemeClr val="dk2"/>
              </a:buClr>
              <a:buSzPts val="1000"/>
              <a:buFont typeface="Roboto Light"/>
              <a:buChar char="■"/>
            </a:pPr>
            <a:r>
              <a:rPr lang="en">
                <a:solidFill>
                  <a:schemeClr val="dk1"/>
                </a:solidFill>
              </a:rPr>
              <a:t>Replace email footer at the very bottom of HTML and replace with your company information.</a:t>
            </a:r>
            <a:endParaRPr>
              <a:solidFill>
                <a:schemeClr val="dk1"/>
              </a:solidFill>
            </a:endParaRPr>
          </a:p>
          <a:p>
            <a:pPr indent="0" lvl="0" marL="0" rtl="0" algn="l">
              <a:spcBef>
                <a:spcPts val="1400"/>
              </a:spcBef>
              <a:spcAft>
                <a:spcPts val="900"/>
              </a:spcAft>
              <a:buNone/>
            </a:pPr>
            <a:r>
              <a:rPr lang="en" sz="1000">
                <a:solidFill>
                  <a:schemeClr val="dk1"/>
                </a:solidFill>
              </a:rPr>
              <a:t>Note that the above changes should be performed by someone skilled in creating and editing HTML emails so as not to break any of the surrounding code. Each email has comments surrounding the lines to be edited. Once the edits have been completed and successfully tested, these comments should be deleted to ensure they don’t impact your deliverability to the inbox.</a:t>
            </a:r>
            <a:endParaRPr sz="1000"/>
          </a:p>
        </p:txBody>
      </p:sp>
      <p:sp>
        <p:nvSpPr>
          <p:cNvPr id="528" name="Google Shape;528;p51"/>
          <p:cNvSpPr txBox="1"/>
          <p:nvPr>
            <p:ph type="title"/>
          </p:nvPr>
        </p:nvSpPr>
        <p:spPr>
          <a:xfrm>
            <a:off x="457200" y="704088"/>
            <a:ext cx="82296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Business Continuity Campaign</a:t>
            </a:r>
            <a:endParaRPr/>
          </a:p>
          <a:p>
            <a:pPr indent="0" lvl="0" marL="0" rtl="0" algn="l">
              <a:spcBef>
                <a:spcPts val="0"/>
              </a:spcBef>
              <a:spcAft>
                <a:spcPts val="0"/>
              </a:spcAft>
              <a:buNone/>
            </a:pPr>
            <a:r>
              <a:rPr lang="en"/>
              <a:t>HTML Email Instructions </a:t>
            </a:r>
            <a:endParaRPr/>
          </a:p>
        </p:txBody>
      </p:sp>
      <p:sp>
        <p:nvSpPr>
          <p:cNvPr id="529" name="Google Shape;529;p51"/>
          <p:cNvSpPr txBox="1"/>
          <p:nvPr>
            <p:ph idx="2" type="body"/>
          </p:nvPr>
        </p:nvSpPr>
        <p:spPr>
          <a:xfrm>
            <a:off x="457200" y="4624950"/>
            <a:ext cx="22818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52"/>
          <p:cNvSpPr txBox="1"/>
          <p:nvPr>
            <p:ph idx="1" type="body"/>
          </p:nvPr>
        </p:nvSpPr>
        <p:spPr>
          <a:xfrm>
            <a:off x="457200" y="1782150"/>
            <a:ext cx="7086600" cy="2184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100">
                <a:solidFill>
                  <a:schemeClr val="dk1"/>
                </a:solidFill>
              </a:rPr>
              <a:t>The landing pages are designed to be integrated into your website so your branding is preserved. It is also designed to alert you via email each time a visitor downloads one of the assets. You will need to provide your webmaster with the email address where you want these alerts to be delivered.</a:t>
            </a:r>
            <a:endParaRPr sz="1100">
              <a:solidFill>
                <a:schemeClr val="dk1"/>
              </a:solidFill>
            </a:endParaRPr>
          </a:p>
          <a:p>
            <a:pPr indent="0" lvl="0" marL="0" rtl="0" algn="l">
              <a:spcBef>
                <a:spcPts val="900"/>
              </a:spcBef>
              <a:spcAft>
                <a:spcPts val="0"/>
              </a:spcAft>
              <a:buNone/>
            </a:pPr>
            <a:r>
              <a:rPr lang="en" sz="1100">
                <a:solidFill>
                  <a:schemeClr val="dk1"/>
                </a:solidFill>
              </a:rPr>
              <a:t>Your webmaster will need to create and test these landing pages before the emails are scheduled to be sent out. There are 2 indicators the test was successful:</a:t>
            </a:r>
            <a:endParaRPr sz="1100">
              <a:solidFill>
                <a:schemeClr val="dk1"/>
              </a:solidFill>
            </a:endParaRPr>
          </a:p>
          <a:p>
            <a:pPr indent="-298450" lvl="0" marL="457200" rtl="0" algn="l">
              <a:lnSpc>
                <a:spcPct val="115000"/>
              </a:lnSpc>
              <a:spcBef>
                <a:spcPts val="900"/>
              </a:spcBef>
              <a:spcAft>
                <a:spcPts val="0"/>
              </a:spcAft>
              <a:buClr>
                <a:schemeClr val="dk2"/>
              </a:buClr>
              <a:buSzPts val="1100"/>
              <a:buFont typeface="Roboto Light"/>
              <a:buChar char="■"/>
            </a:pPr>
            <a:r>
              <a:rPr lang="en" sz="1100">
                <a:solidFill>
                  <a:schemeClr val="dk1"/>
                </a:solidFill>
              </a:rPr>
              <a:t>The entire landing page is displayed properly with no scroll bars.</a:t>
            </a:r>
            <a:endParaRPr sz="1100">
              <a:solidFill>
                <a:schemeClr val="dk1"/>
              </a:solidFill>
            </a:endParaRPr>
          </a:p>
          <a:p>
            <a:pPr indent="-298450" lvl="0" marL="457200" rtl="0" algn="l">
              <a:lnSpc>
                <a:spcPct val="115000"/>
              </a:lnSpc>
              <a:spcBef>
                <a:spcPts val="0"/>
              </a:spcBef>
              <a:spcAft>
                <a:spcPts val="0"/>
              </a:spcAft>
              <a:buClr>
                <a:schemeClr val="dk2"/>
              </a:buClr>
              <a:buSzPts val="1100"/>
              <a:buFont typeface="Roboto Light"/>
              <a:buChar char="■"/>
            </a:pPr>
            <a:r>
              <a:rPr lang="en" sz="1100">
                <a:solidFill>
                  <a:schemeClr val="dk1"/>
                </a:solidFill>
              </a:rPr>
              <a:t>The alert email arrives in your designated email box shortly after you’ve downloaded the asset.</a:t>
            </a:r>
            <a:endParaRPr sz="1100">
              <a:solidFill>
                <a:schemeClr val="dk1"/>
              </a:solidFill>
            </a:endParaRPr>
          </a:p>
        </p:txBody>
      </p:sp>
      <p:sp>
        <p:nvSpPr>
          <p:cNvPr id="535" name="Google Shape;535;p52"/>
          <p:cNvSpPr txBox="1"/>
          <p:nvPr>
            <p:ph type="title"/>
          </p:nvPr>
        </p:nvSpPr>
        <p:spPr>
          <a:xfrm>
            <a:off x="457200" y="704105"/>
            <a:ext cx="8229600" cy="66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a:t>
            </a:r>
            <a:r>
              <a:rPr lang="en"/>
              <a:t>Business Continuity Campaign</a:t>
            </a:r>
            <a:endParaRPr/>
          </a:p>
          <a:p>
            <a:pPr indent="0" lvl="0" marL="0" rtl="0" algn="l">
              <a:spcBef>
                <a:spcPts val="0"/>
              </a:spcBef>
              <a:spcAft>
                <a:spcPts val="0"/>
              </a:spcAft>
              <a:buNone/>
            </a:pPr>
            <a:r>
              <a:rPr lang="en"/>
              <a:t>Landing Page Implementation Instructions  </a:t>
            </a:r>
            <a:endParaRPr/>
          </a:p>
        </p:txBody>
      </p:sp>
      <p:sp>
        <p:nvSpPr>
          <p:cNvPr id="536" name="Google Shape;536;p52"/>
          <p:cNvSpPr txBox="1"/>
          <p:nvPr>
            <p:ph idx="2" type="body"/>
          </p:nvPr>
        </p:nvSpPr>
        <p:spPr>
          <a:xfrm>
            <a:off x="457200" y="4624950"/>
            <a:ext cx="29340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b="1" sz="850">
              <a:solidFill>
                <a:schemeClr val="dk2"/>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53"/>
          <p:cNvSpPr txBox="1"/>
          <p:nvPr>
            <p:ph idx="1" type="body"/>
          </p:nvPr>
        </p:nvSpPr>
        <p:spPr>
          <a:xfrm>
            <a:off x="457200" y="1615250"/>
            <a:ext cx="6708000" cy="2718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000">
                <a:solidFill>
                  <a:schemeClr val="dk1"/>
                </a:solidFill>
              </a:rPr>
              <a:t>The HTML code for the iframe landing pages can be found on the next three (3) slides. The items displayed in red will need to be edited:</a:t>
            </a:r>
            <a:endParaRPr sz="1000">
              <a:solidFill>
                <a:schemeClr val="dk1"/>
              </a:solidFill>
            </a:endParaRPr>
          </a:p>
          <a:p>
            <a:pPr indent="0" lvl="0" marL="0" rtl="0" algn="l">
              <a:lnSpc>
                <a:spcPct val="100000"/>
              </a:lnSpc>
              <a:spcBef>
                <a:spcPts val="900"/>
              </a:spcBef>
              <a:spcAft>
                <a:spcPts val="0"/>
              </a:spcAft>
              <a:buNone/>
            </a:pPr>
            <a:r>
              <a:rPr lang="en" sz="1000" u="sng">
                <a:solidFill>
                  <a:schemeClr val="dk1"/>
                </a:solidFill>
              </a:rPr>
              <a:t>SIZE</a:t>
            </a:r>
            <a:endParaRPr sz="1000" u="sng">
              <a:solidFill>
                <a:schemeClr val="dk1"/>
              </a:solidFill>
            </a:endParaRPr>
          </a:p>
          <a:p>
            <a:pPr indent="-292100" lvl="0" marL="457200" rtl="0" algn="l">
              <a:spcBef>
                <a:spcPts val="1000"/>
              </a:spcBef>
              <a:spcAft>
                <a:spcPts val="0"/>
              </a:spcAft>
              <a:buClr>
                <a:schemeClr val="dk2"/>
              </a:buClr>
              <a:buSzPts val="1000"/>
              <a:buFont typeface="Roboto Light"/>
              <a:buChar char="■"/>
            </a:pPr>
            <a:r>
              <a:rPr lang="en" sz="1000">
                <a:solidFill>
                  <a:schemeClr val="dk1"/>
                </a:solidFill>
              </a:rPr>
              <a:t>The iframe will display properly without scrollbars when the width is set to 1200 and the height is set to 1750. The form is responsive so you can set the iframe to a narrower width if necessary.</a:t>
            </a:r>
            <a:endParaRPr sz="1000">
              <a:solidFill>
                <a:schemeClr val="dk1"/>
              </a:solidFill>
            </a:endParaRPr>
          </a:p>
          <a:p>
            <a:pPr indent="-292100" lvl="0" marL="457200" rtl="0" algn="l">
              <a:spcBef>
                <a:spcPts val="1000"/>
              </a:spcBef>
              <a:spcAft>
                <a:spcPts val="0"/>
              </a:spcAft>
              <a:buClr>
                <a:schemeClr val="dk2"/>
              </a:buClr>
              <a:buSzPts val="1000"/>
              <a:buFont typeface="Roboto Light"/>
              <a:buChar char="■"/>
            </a:pPr>
            <a:r>
              <a:rPr lang="en" sz="1000">
                <a:solidFill>
                  <a:schemeClr val="dk1"/>
                </a:solidFill>
              </a:rPr>
              <a:t>At narrower widths, the height may need to be changed to 2300 to prevent scrollbars from reappearing.</a:t>
            </a:r>
            <a:endParaRPr sz="1000">
              <a:solidFill>
                <a:schemeClr val="dk1"/>
              </a:solidFill>
            </a:endParaRPr>
          </a:p>
          <a:p>
            <a:pPr indent="0" lvl="0" marL="0" rtl="0" algn="l">
              <a:lnSpc>
                <a:spcPct val="100000"/>
              </a:lnSpc>
              <a:spcBef>
                <a:spcPts val="1000"/>
              </a:spcBef>
              <a:spcAft>
                <a:spcPts val="0"/>
              </a:spcAft>
              <a:buNone/>
            </a:pPr>
            <a:r>
              <a:rPr lang="en" sz="1000" u="sng">
                <a:solidFill>
                  <a:schemeClr val="dk1"/>
                </a:solidFill>
              </a:rPr>
              <a:t>EMAIL PARAM</a:t>
            </a:r>
            <a:endParaRPr sz="1000" u="sng">
              <a:solidFill>
                <a:schemeClr val="dk1"/>
              </a:solidFill>
            </a:endParaRPr>
          </a:p>
          <a:p>
            <a:pPr indent="-292100" lvl="0" marL="457200" rtl="0" algn="l">
              <a:spcBef>
                <a:spcPts val="1000"/>
              </a:spcBef>
              <a:spcAft>
                <a:spcPts val="0"/>
              </a:spcAft>
              <a:buClr>
                <a:schemeClr val="dk2"/>
              </a:buClr>
              <a:buSzPts val="1000"/>
              <a:buFont typeface="Roboto Light"/>
              <a:buChar char="■"/>
            </a:pPr>
            <a:r>
              <a:rPr lang="en" sz="1000">
                <a:solidFill>
                  <a:schemeClr val="dk1"/>
                </a:solidFill>
              </a:rPr>
              <a:t>The email address should be updated to the address provided by your sales team.</a:t>
            </a:r>
            <a:endParaRPr sz="1000">
              <a:solidFill>
                <a:schemeClr val="dk1"/>
              </a:solidFill>
            </a:endParaRPr>
          </a:p>
          <a:p>
            <a:pPr indent="0" lvl="0" marL="0" rtl="0" algn="l">
              <a:lnSpc>
                <a:spcPct val="100000"/>
              </a:lnSpc>
              <a:spcBef>
                <a:spcPts val="1400"/>
              </a:spcBef>
              <a:spcAft>
                <a:spcPts val="900"/>
              </a:spcAft>
              <a:buNone/>
            </a:pPr>
            <a:r>
              <a:rPr lang="en" sz="1000">
                <a:solidFill>
                  <a:schemeClr val="dk1"/>
                </a:solidFill>
              </a:rPr>
              <a:t>Important Note: The email address must be formatted as plain text (yourmailbox@mailserverdomain.com). The email server cannot send notices to email addresses that have been encoded. Please conduct several tests to ensure you are successfully receiving the notification emails each time the web form is completed.</a:t>
            </a:r>
            <a:endParaRPr sz="1000"/>
          </a:p>
        </p:txBody>
      </p:sp>
      <p:sp>
        <p:nvSpPr>
          <p:cNvPr id="542" name="Google Shape;542;p53"/>
          <p:cNvSpPr txBox="1"/>
          <p:nvPr>
            <p:ph type="title"/>
          </p:nvPr>
        </p:nvSpPr>
        <p:spPr>
          <a:xfrm>
            <a:off x="457200" y="704100"/>
            <a:ext cx="6952500" cy="73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a:t>
            </a:r>
            <a:r>
              <a:rPr lang="en"/>
              <a:t>Business Continuity Campaign</a:t>
            </a:r>
            <a:endParaRPr/>
          </a:p>
          <a:p>
            <a:pPr indent="0" lvl="0" marL="0" rtl="0" algn="l">
              <a:spcBef>
                <a:spcPts val="0"/>
              </a:spcBef>
              <a:spcAft>
                <a:spcPts val="0"/>
              </a:spcAft>
              <a:buNone/>
            </a:pPr>
            <a:r>
              <a:rPr lang="en"/>
              <a:t>Webmaster Instructions </a:t>
            </a:r>
            <a:endParaRPr/>
          </a:p>
          <a:p>
            <a:pPr indent="0" lvl="0" marL="0" rtl="0" algn="l">
              <a:spcBef>
                <a:spcPts val="0"/>
              </a:spcBef>
              <a:spcAft>
                <a:spcPts val="0"/>
              </a:spcAft>
              <a:buNone/>
            </a:pPr>
            <a:r>
              <a:t/>
            </a:r>
            <a:endParaRPr/>
          </a:p>
        </p:txBody>
      </p:sp>
      <p:sp>
        <p:nvSpPr>
          <p:cNvPr id="543" name="Google Shape;543;p53"/>
          <p:cNvSpPr txBox="1"/>
          <p:nvPr>
            <p:ph idx="2" type="body"/>
          </p:nvPr>
        </p:nvSpPr>
        <p:spPr>
          <a:xfrm>
            <a:off x="457200" y="4624950"/>
            <a:ext cx="28524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sp>
        <p:nvSpPr>
          <p:cNvPr id="548" name="Google Shape;548;p54"/>
          <p:cNvSpPr txBox="1"/>
          <p:nvPr>
            <p:ph idx="1" type="body"/>
          </p:nvPr>
        </p:nvSpPr>
        <p:spPr>
          <a:xfrm>
            <a:off x="457200" y="1807275"/>
            <a:ext cx="3820500" cy="27759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100">
                <a:solidFill>
                  <a:schemeClr val="dk1"/>
                </a:solidFill>
              </a:rPr>
              <a:t>Landing Page 1 – Live Oak Bank Delivers Exceptional Service Even During a Natural Disaster</a:t>
            </a:r>
            <a:endParaRPr sz="1100">
              <a:solidFill>
                <a:schemeClr val="dk1"/>
              </a:solidFill>
            </a:endParaRPr>
          </a:p>
          <a:p>
            <a:pPr indent="0" lvl="0" marL="0" rtl="0" algn="l">
              <a:lnSpc>
                <a:spcPct val="100000"/>
              </a:lnSpc>
              <a:spcBef>
                <a:spcPts val="900"/>
              </a:spcBef>
              <a:spcAft>
                <a:spcPts val="0"/>
              </a:spcAft>
              <a:buNone/>
            </a:pPr>
            <a:r>
              <a:rPr lang="en" sz="1100">
                <a:solidFill>
                  <a:schemeClr val="dk1"/>
                </a:solidFill>
              </a:rPr>
              <a:t>The section displayed in </a:t>
            </a:r>
            <a:r>
              <a:rPr lang="en" sz="1100">
                <a:solidFill>
                  <a:srgbClr val="FF0000"/>
                </a:solidFill>
              </a:rPr>
              <a:t>red</a:t>
            </a:r>
            <a:r>
              <a:rPr lang="en" sz="1100">
                <a:solidFill>
                  <a:schemeClr val="dk1"/>
                </a:solidFill>
              </a:rPr>
              <a:t> will need to be edited to the address you would like to receive notifications.</a:t>
            </a:r>
            <a:endParaRPr sz="1100">
              <a:solidFill>
                <a:schemeClr val="dk1"/>
              </a:solidFill>
            </a:endParaRPr>
          </a:p>
          <a:p>
            <a:pPr indent="0" lvl="0" marL="0" rtl="0" algn="l">
              <a:lnSpc>
                <a:spcPct val="100000"/>
              </a:lnSpc>
              <a:spcBef>
                <a:spcPts val="900"/>
              </a:spcBef>
              <a:spcAft>
                <a:spcPts val="0"/>
              </a:spcAft>
              <a:buNone/>
            </a:pPr>
            <a:r>
              <a:t/>
            </a:r>
            <a:endParaRPr sz="1100">
              <a:solidFill>
                <a:schemeClr val="dk1"/>
              </a:solidFill>
            </a:endParaRPr>
          </a:p>
          <a:p>
            <a:pPr indent="0" lvl="0" marL="0" rtl="0" algn="l">
              <a:lnSpc>
                <a:spcPct val="100000"/>
              </a:lnSpc>
              <a:spcBef>
                <a:spcPts val="900"/>
              </a:spcBef>
              <a:spcAft>
                <a:spcPts val="0"/>
              </a:spcAft>
              <a:buNone/>
            </a:pPr>
            <a:r>
              <a:rPr lang="en" sz="1100">
                <a:solidFill>
                  <a:schemeClr val="dk1"/>
                </a:solidFill>
              </a:rPr>
              <a:t>&lt;iframe src="https://www.8x8.com/8/work-remotely-v1-ccaas-live-oak-case-study?</a:t>
            </a:r>
            <a:r>
              <a:rPr lang="en" sz="1100">
                <a:solidFill>
                  <a:schemeClr val="dk2"/>
                </a:solidFill>
              </a:rPr>
              <a:t>email=name@domain.com" </a:t>
            </a:r>
            <a:r>
              <a:rPr lang="en" sz="1100">
                <a:solidFill>
                  <a:schemeClr val="dk1"/>
                </a:solidFill>
              </a:rPr>
              <a:t>name="frame1" scrolling="yes" frameborder="no" align="center" width="1200" height="1750" &gt;&lt;/iframe&gt;</a:t>
            </a:r>
            <a:endParaRPr sz="1100">
              <a:solidFill>
                <a:schemeClr val="dk1"/>
              </a:solidFill>
            </a:endParaRPr>
          </a:p>
          <a:p>
            <a:pPr indent="0" lvl="0" marL="0" rtl="0" algn="l">
              <a:spcBef>
                <a:spcPts val="900"/>
              </a:spcBef>
              <a:spcAft>
                <a:spcPts val="600"/>
              </a:spcAft>
              <a:buNone/>
            </a:pPr>
            <a:r>
              <a:t/>
            </a:r>
            <a:endParaRPr/>
          </a:p>
        </p:txBody>
      </p:sp>
      <p:sp>
        <p:nvSpPr>
          <p:cNvPr id="549" name="Google Shape;549;p54"/>
          <p:cNvSpPr txBox="1"/>
          <p:nvPr>
            <p:ph type="title"/>
          </p:nvPr>
        </p:nvSpPr>
        <p:spPr>
          <a:xfrm>
            <a:off x="457200" y="704100"/>
            <a:ext cx="4179900" cy="642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iFrame Code: Landing Page 1</a:t>
            </a:r>
            <a:endParaRPr/>
          </a:p>
          <a:p>
            <a:pPr indent="0" lvl="0" marL="0" rtl="0" algn="l">
              <a:spcBef>
                <a:spcPts val="0"/>
              </a:spcBef>
              <a:spcAft>
                <a:spcPts val="0"/>
              </a:spcAft>
              <a:buNone/>
            </a:pPr>
            <a:r>
              <a:rPr lang="en"/>
              <a:t>Live Oak Bank Case Study</a:t>
            </a:r>
            <a:endParaRPr/>
          </a:p>
        </p:txBody>
      </p:sp>
      <p:sp>
        <p:nvSpPr>
          <p:cNvPr id="550" name="Google Shape;550;p54"/>
          <p:cNvSpPr txBox="1"/>
          <p:nvPr>
            <p:ph idx="2" type="body"/>
          </p:nvPr>
        </p:nvSpPr>
        <p:spPr>
          <a:xfrm>
            <a:off x="457200" y="4624950"/>
            <a:ext cx="25020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pic>
        <p:nvPicPr>
          <p:cNvPr id="551" name="Google Shape;551;p54"/>
          <p:cNvPicPr preferRelativeResize="0"/>
          <p:nvPr/>
        </p:nvPicPr>
        <p:blipFill>
          <a:blip r:embed="rId3">
            <a:alphaModFix/>
          </a:blip>
          <a:stretch>
            <a:fillRect/>
          </a:stretch>
        </p:blipFill>
        <p:spPr>
          <a:xfrm>
            <a:off x="4499550" y="1430675"/>
            <a:ext cx="4424754" cy="3118200"/>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55"/>
          <p:cNvSpPr txBox="1"/>
          <p:nvPr>
            <p:ph idx="1" type="body"/>
          </p:nvPr>
        </p:nvSpPr>
        <p:spPr>
          <a:xfrm>
            <a:off x="427850" y="1720275"/>
            <a:ext cx="3864600" cy="28452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100">
                <a:solidFill>
                  <a:schemeClr val="dk1"/>
                </a:solidFill>
              </a:rPr>
              <a:t>Landing Page 2 – Maintain Business Readiness </a:t>
            </a:r>
            <a:endParaRPr sz="1100">
              <a:solidFill>
                <a:schemeClr val="dk1"/>
              </a:solidFill>
            </a:endParaRPr>
          </a:p>
          <a:p>
            <a:pPr indent="0" lvl="0" marL="0" rtl="0" algn="l">
              <a:lnSpc>
                <a:spcPct val="100000"/>
              </a:lnSpc>
              <a:spcBef>
                <a:spcPts val="900"/>
              </a:spcBef>
              <a:spcAft>
                <a:spcPts val="0"/>
              </a:spcAft>
              <a:buNone/>
            </a:pPr>
            <a:r>
              <a:rPr lang="en" sz="1100">
                <a:solidFill>
                  <a:schemeClr val="dk1"/>
                </a:solidFill>
              </a:rPr>
              <a:t>The section displayed in </a:t>
            </a:r>
            <a:r>
              <a:rPr lang="en" sz="1100">
                <a:solidFill>
                  <a:srgbClr val="FF0000"/>
                </a:solidFill>
              </a:rPr>
              <a:t>red</a:t>
            </a:r>
            <a:r>
              <a:rPr lang="en" sz="1100">
                <a:solidFill>
                  <a:schemeClr val="dk1"/>
                </a:solidFill>
              </a:rPr>
              <a:t> will need to be edited to the address you would like to receive notifications.</a:t>
            </a:r>
            <a:endParaRPr sz="1100">
              <a:solidFill>
                <a:schemeClr val="dk1"/>
              </a:solidFill>
            </a:endParaRPr>
          </a:p>
          <a:p>
            <a:pPr indent="0" lvl="0" marL="0" rtl="0" algn="l">
              <a:lnSpc>
                <a:spcPct val="100000"/>
              </a:lnSpc>
              <a:spcBef>
                <a:spcPts val="900"/>
              </a:spcBef>
              <a:spcAft>
                <a:spcPts val="0"/>
              </a:spcAft>
              <a:buNone/>
            </a:pPr>
            <a:r>
              <a:t/>
            </a:r>
            <a:endParaRPr sz="1100">
              <a:solidFill>
                <a:schemeClr val="dk1"/>
              </a:solidFill>
            </a:endParaRPr>
          </a:p>
          <a:p>
            <a:pPr indent="0" lvl="0" marL="0" rtl="0" algn="l">
              <a:lnSpc>
                <a:spcPct val="100000"/>
              </a:lnSpc>
              <a:spcBef>
                <a:spcPts val="900"/>
              </a:spcBef>
              <a:spcAft>
                <a:spcPts val="0"/>
              </a:spcAft>
              <a:buNone/>
            </a:pPr>
            <a:r>
              <a:rPr lang="en" sz="1100">
                <a:solidFill>
                  <a:schemeClr val="dk1"/>
                </a:solidFill>
              </a:rPr>
              <a:t>&lt;iframe src="https://www.8x8.com/8/work-remotely-v1-maintain-business-readiness-with-8x8?</a:t>
            </a:r>
            <a:r>
              <a:rPr lang="en" sz="1100">
                <a:solidFill>
                  <a:schemeClr val="dk2"/>
                </a:solidFill>
              </a:rPr>
              <a:t>email=name@domain.com"</a:t>
            </a:r>
            <a:r>
              <a:rPr lang="en" sz="1100">
                <a:solidFill>
                  <a:schemeClr val="dk1"/>
                </a:solidFill>
              </a:rPr>
              <a:t> name="frame1" scrolling="yes" frameborder="no" align="center" width="1200" height="1750" &gt;&lt;/iframe&gt;</a:t>
            </a:r>
            <a:endParaRPr sz="1100">
              <a:solidFill>
                <a:schemeClr val="dk1"/>
              </a:solidFill>
            </a:endParaRPr>
          </a:p>
          <a:p>
            <a:pPr indent="0" lvl="0" marL="0" rtl="0" algn="l">
              <a:lnSpc>
                <a:spcPct val="100000"/>
              </a:lnSpc>
              <a:spcBef>
                <a:spcPts val="900"/>
              </a:spcBef>
              <a:spcAft>
                <a:spcPts val="900"/>
              </a:spcAft>
              <a:buNone/>
            </a:pPr>
            <a:r>
              <a:t/>
            </a:r>
            <a:endParaRPr sz="1100">
              <a:solidFill>
                <a:schemeClr val="dk1"/>
              </a:solidFill>
            </a:endParaRPr>
          </a:p>
        </p:txBody>
      </p:sp>
      <p:sp>
        <p:nvSpPr>
          <p:cNvPr id="557" name="Google Shape;557;p55"/>
          <p:cNvSpPr txBox="1"/>
          <p:nvPr>
            <p:ph type="title"/>
          </p:nvPr>
        </p:nvSpPr>
        <p:spPr>
          <a:xfrm>
            <a:off x="457200" y="704100"/>
            <a:ext cx="3945300" cy="792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iFrame Code: Landing Page 2</a:t>
            </a:r>
            <a:endParaRPr/>
          </a:p>
          <a:p>
            <a:pPr indent="0" lvl="0" marL="0" rtl="0" algn="l">
              <a:spcBef>
                <a:spcPts val="0"/>
              </a:spcBef>
              <a:spcAft>
                <a:spcPts val="0"/>
              </a:spcAft>
              <a:buNone/>
            </a:pPr>
            <a:r>
              <a:rPr lang="en"/>
              <a:t>Maintain Business Readiness</a:t>
            </a:r>
            <a:endParaRPr/>
          </a:p>
          <a:p>
            <a:pPr indent="0" lvl="0" marL="0" rtl="0" algn="l">
              <a:spcBef>
                <a:spcPts val="0"/>
              </a:spcBef>
              <a:spcAft>
                <a:spcPts val="0"/>
              </a:spcAft>
              <a:buNone/>
            </a:pPr>
            <a:r>
              <a:t/>
            </a:r>
            <a:endParaRPr/>
          </a:p>
        </p:txBody>
      </p:sp>
      <p:sp>
        <p:nvSpPr>
          <p:cNvPr id="558" name="Google Shape;558;p55"/>
          <p:cNvSpPr txBox="1"/>
          <p:nvPr>
            <p:ph idx="2" type="body"/>
          </p:nvPr>
        </p:nvSpPr>
        <p:spPr>
          <a:xfrm>
            <a:off x="457200" y="4624950"/>
            <a:ext cx="27627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pic>
        <p:nvPicPr>
          <p:cNvPr id="559" name="Google Shape;559;p55"/>
          <p:cNvPicPr preferRelativeResize="0"/>
          <p:nvPr/>
        </p:nvPicPr>
        <p:blipFill>
          <a:blip r:embed="rId3">
            <a:alphaModFix/>
          </a:blip>
          <a:stretch>
            <a:fillRect/>
          </a:stretch>
        </p:blipFill>
        <p:spPr>
          <a:xfrm>
            <a:off x="4444850" y="1649100"/>
            <a:ext cx="4546749" cy="23439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3" name="Shape 563"/>
        <p:cNvGrpSpPr/>
        <p:nvPr/>
      </p:nvGrpSpPr>
      <p:grpSpPr>
        <a:xfrm>
          <a:off x="0" y="0"/>
          <a:ext cx="0" cy="0"/>
          <a:chOff x="0" y="0"/>
          <a:chExt cx="0" cy="0"/>
        </a:xfrm>
      </p:grpSpPr>
      <p:sp>
        <p:nvSpPr>
          <p:cNvPr id="564" name="Google Shape;564;p56"/>
          <p:cNvSpPr txBox="1"/>
          <p:nvPr>
            <p:ph idx="1" type="body"/>
          </p:nvPr>
        </p:nvSpPr>
        <p:spPr>
          <a:xfrm>
            <a:off x="427850" y="1682400"/>
            <a:ext cx="3783900" cy="25074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100">
                <a:solidFill>
                  <a:schemeClr val="dk1"/>
                </a:solidFill>
              </a:rPr>
              <a:t>Landing Page 3 – Maintain Communications Readiness</a:t>
            </a:r>
            <a:endParaRPr sz="1100">
              <a:solidFill>
                <a:schemeClr val="dk1"/>
              </a:solidFill>
            </a:endParaRPr>
          </a:p>
          <a:p>
            <a:pPr indent="0" lvl="0" marL="0" rtl="0" algn="l">
              <a:lnSpc>
                <a:spcPct val="100000"/>
              </a:lnSpc>
              <a:spcBef>
                <a:spcPts val="900"/>
              </a:spcBef>
              <a:spcAft>
                <a:spcPts val="0"/>
              </a:spcAft>
              <a:buNone/>
            </a:pPr>
            <a:r>
              <a:rPr lang="en" sz="1100">
                <a:solidFill>
                  <a:schemeClr val="dk1"/>
                </a:solidFill>
              </a:rPr>
              <a:t>The sectio</a:t>
            </a:r>
            <a:r>
              <a:rPr lang="en" sz="1100">
                <a:solidFill>
                  <a:schemeClr val="dk1"/>
                </a:solidFill>
              </a:rPr>
              <a:t>n</a:t>
            </a:r>
            <a:r>
              <a:rPr lang="en" sz="1100">
                <a:solidFill>
                  <a:schemeClr val="dk1"/>
                </a:solidFill>
              </a:rPr>
              <a:t> displayed in </a:t>
            </a:r>
            <a:r>
              <a:rPr lang="en" sz="1100">
                <a:solidFill>
                  <a:srgbClr val="FF0000"/>
                </a:solidFill>
              </a:rPr>
              <a:t>red</a:t>
            </a:r>
            <a:r>
              <a:rPr lang="en" sz="1100">
                <a:solidFill>
                  <a:schemeClr val="dk1"/>
                </a:solidFill>
              </a:rPr>
              <a:t> will need to be edited to the address you would like to receive notifications.</a:t>
            </a:r>
            <a:endParaRPr sz="1100">
              <a:solidFill>
                <a:schemeClr val="dk1"/>
              </a:solidFill>
            </a:endParaRPr>
          </a:p>
          <a:p>
            <a:pPr indent="0" lvl="0" marL="0" rtl="0" algn="l">
              <a:lnSpc>
                <a:spcPct val="100000"/>
              </a:lnSpc>
              <a:spcBef>
                <a:spcPts val="900"/>
              </a:spcBef>
              <a:spcAft>
                <a:spcPts val="0"/>
              </a:spcAft>
              <a:buNone/>
            </a:pPr>
            <a:r>
              <a:t/>
            </a:r>
            <a:endParaRPr sz="1100">
              <a:solidFill>
                <a:schemeClr val="dk1"/>
              </a:solidFill>
            </a:endParaRPr>
          </a:p>
          <a:p>
            <a:pPr indent="0" lvl="0" marL="0" rtl="0" algn="l">
              <a:lnSpc>
                <a:spcPct val="100000"/>
              </a:lnSpc>
              <a:spcBef>
                <a:spcPts val="900"/>
              </a:spcBef>
              <a:spcAft>
                <a:spcPts val="0"/>
              </a:spcAft>
              <a:buNone/>
            </a:pPr>
            <a:r>
              <a:rPr lang="en" sz="1100">
                <a:solidFill>
                  <a:schemeClr val="dk1"/>
                </a:solidFill>
              </a:rPr>
              <a:t>&lt;iframe src="https://www.8x8.com/8/work-remotely-v1-communications-readiness-emergency-checklist?</a:t>
            </a:r>
            <a:r>
              <a:rPr lang="en" sz="1100">
                <a:solidFill>
                  <a:schemeClr val="dk2"/>
                </a:solidFill>
              </a:rPr>
              <a:t>email=name@domain.com" </a:t>
            </a:r>
            <a:r>
              <a:rPr lang="en" sz="1100">
                <a:solidFill>
                  <a:schemeClr val="dk1"/>
                </a:solidFill>
              </a:rPr>
              <a:t>name="frame1" scrolling="yes" frameborder="no" align="center" width="1200" height="1750" &gt;&lt;/iframe&gt;</a:t>
            </a:r>
            <a:endParaRPr sz="1100">
              <a:solidFill>
                <a:schemeClr val="dk1"/>
              </a:solidFill>
            </a:endParaRPr>
          </a:p>
          <a:p>
            <a:pPr indent="0" lvl="0" marL="0" rtl="0" algn="l">
              <a:lnSpc>
                <a:spcPct val="100000"/>
              </a:lnSpc>
              <a:spcBef>
                <a:spcPts val="900"/>
              </a:spcBef>
              <a:spcAft>
                <a:spcPts val="900"/>
              </a:spcAft>
              <a:buNone/>
            </a:pPr>
            <a:r>
              <a:t/>
            </a:r>
            <a:endParaRPr sz="1100">
              <a:solidFill>
                <a:schemeClr val="dk1"/>
              </a:solidFill>
            </a:endParaRPr>
          </a:p>
        </p:txBody>
      </p:sp>
      <p:sp>
        <p:nvSpPr>
          <p:cNvPr id="565" name="Google Shape;565;p56"/>
          <p:cNvSpPr txBox="1"/>
          <p:nvPr>
            <p:ph type="title"/>
          </p:nvPr>
        </p:nvSpPr>
        <p:spPr>
          <a:xfrm>
            <a:off x="457200" y="704100"/>
            <a:ext cx="6561300" cy="711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iFrame Code: Landing Page 3</a:t>
            </a:r>
            <a:endParaRPr/>
          </a:p>
          <a:p>
            <a:pPr indent="0" lvl="0" marL="0" rtl="0" algn="l">
              <a:spcBef>
                <a:spcPts val="0"/>
              </a:spcBef>
              <a:spcAft>
                <a:spcPts val="0"/>
              </a:spcAft>
              <a:buNone/>
            </a:pPr>
            <a:r>
              <a:rPr lang="en"/>
              <a:t>Maintain Communications Readiness</a:t>
            </a:r>
            <a:endParaRPr/>
          </a:p>
        </p:txBody>
      </p:sp>
      <p:sp>
        <p:nvSpPr>
          <p:cNvPr id="566" name="Google Shape;566;p56"/>
          <p:cNvSpPr txBox="1"/>
          <p:nvPr>
            <p:ph idx="2" type="body"/>
          </p:nvPr>
        </p:nvSpPr>
        <p:spPr>
          <a:xfrm>
            <a:off x="457200" y="4624950"/>
            <a:ext cx="25917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pic>
        <p:nvPicPr>
          <p:cNvPr id="567" name="Google Shape;567;p56"/>
          <p:cNvPicPr preferRelativeResize="0"/>
          <p:nvPr/>
        </p:nvPicPr>
        <p:blipFill>
          <a:blip r:embed="rId3">
            <a:alphaModFix/>
          </a:blip>
          <a:stretch>
            <a:fillRect/>
          </a:stretch>
        </p:blipFill>
        <p:spPr>
          <a:xfrm>
            <a:off x="4364150" y="1568400"/>
            <a:ext cx="4627450" cy="24676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57"/>
          <p:cNvSpPr txBox="1"/>
          <p:nvPr>
            <p:ph type="title"/>
          </p:nvPr>
        </p:nvSpPr>
        <p:spPr>
          <a:xfrm>
            <a:off x="457200" y="1698550"/>
            <a:ext cx="6790800" cy="2373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Thank you.</a:t>
            </a:r>
            <a:endParaRPr/>
          </a:p>
        </p:txBody>
      </p:sp>
      <p:sp>
        <p:nvSpPr>
          <p:cNvPr id="573" name="Google Shape;573;p57"/>
          <p:cNvSpPr txBox="1"/>
          <p:nvPr>
            <p:ph idx="4294967295" type="body"/>
          </p:nvPr>
        </p:nvSpPr>
        <p:spPr>
          <a:xfrm>
            <a:off x="457200" y="4624950"/>
            <a:ext cx="30399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pic>
        <p:nvPicPr>
          <p:cNvPr id="578" name="Google Shape;578;p58"/>
          <p:cNvPicPr preferRelativeResize="0"/>
          <p:nvPr/>
        </p:nvPicPr>
        <p:blipFill rotWithShape="1">
          <a:blip r:embed="rId3">
            <a:alphaModFix/>
          </a:blip>
          <a:srcRect b="0" l="16821" r="23862" t="0"/>
          <a:stretch/>
        </p:blipFill>
        <p:spPr>
          <a:xfrm>
            <a:off x="0" y="0"/>
            <a:ext cx="4571998" cy="51435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32"/>
          <p:cNvSpPr txBox="1"/>
          <p:nvPr>
            <p:ph idx="2" type="body"/>
          </p:nvPr>
        </p:nvSpPr>
        <p:spPr>
          <a:xfrm>
            <a:off x="1603775" y="1750550"/>
            <a:ext cx="5107200" cy="1374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300"/>
              <a:t>Interruptions happen all the time. Being prepared ahead of time and being quick to react when they do occur is critical in ensuring your customer’s business does not miss a beat. Faced with uncertainty, making sure your customers are ready and responsive with reliable solutions, creates a resiliency so they are always open for business. </a:t>
            </a:r>
            <a:endParaRPr sz="1300"/>
          </a:p>
        </p:txBody>
      </p:sp>
      <p:sp>
        <p:nvSpPr>
          <p:cNvPr id="311" name="Google Shape;311;p32"/>
          <p:cNvSpPr txBox="1"/>
          <p:nvPr>
            <p:ph idx="3" type="subTitle"/>
          </p:nvPr>
        </p:nvSpPr>
        <p:spPr>
          <a:xfrm>
            <a:off x="484625" y="1750548"/>
            <a:ext cx="968100" cy="292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
                <a:solidFill>
                  <a:schemeClr val="dk2"/>
                </a:solidFill>
              </a:rPr>
              <a:t>Overview</a:t>
            </a:r>
            <a:endParaRPr>
              <a:solidFill>
                <a:schemeClr val="dk2"/>
              </a:solidFill>
            </a:endParaRPr>
          </a:p>
        </p:txBody>
      </p:sp>
      <p:sp>
        <p:nvSpPr>
          <p:cNvPr id="312" name="Google Shape;312;p32"/>
          <p:cNvSpPr txBox="1"/>
          <p:nvPr>
            <p:ph type="title"/>
          </p:nvPr>
        </p:nvSpPr>
        <p:spPr>
          <a:xfrm>
            <a:off x="457200" y="780300"/>
            <a:ext cx="6835800" cy="45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Business Continuity Campaign</a:t>
            </a:r>
            <a:endParaRPr/>
          </a:p>
          <a:p>
            <a:pPr indent="0" lvl="0" marL="0" rtl="0" algn="l">
              <a:spcBef>
                <a:spcPts val="0"/>
              </a:spcBef>
              <a:spcAft>
                <a:spcPts val="0"/>
              </a:spcAft>
              <a:buNone/>
            </a:pPr>
            <a:r>
              <a:t/>
            </a:r>
            <a:endParaRPr>
              <a:solidFill>
                <a:schemeClr val="dk1"/>
              </a:solidFill>
            </a:endParaRPr>
          </a:p>
        </p:txBody>
      </p:sp>
      <p:sp>
        <p:nvSpPr>
          <p:cNvPr id="313" name="Google Shape;313;p32"/>
          <p:cNvSpPr txBox="1"/>
          <p:nvPr>
            <p:ph idx="1" type="body"/>
          </p:nvPr>
        </p:nvSpPr>
        <p:spPr>
          <a:xfrm>
            <a:off x="457200" y="4624950"/>
            <a:ext cx="28116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33"/>
          <p:cNvSpPr txBox="1"/>
          <p:nvPr>
            <p:ph type="title"/>
          </p:nvPr>
        </p:nvSpPr>
        <p:spPr>
          <a:xfrm>
            <a:off x="3057000" y="2217225"/>
            <a:ext cx="5550000" cy="886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Business Continuity Campaign</a:t>
            </a:r>
            <a:endParaRPr/>
          </a:p>
          <a:p>
            <a:pPr indent="0" lvl="0" marL="0" rtl="0" algn="l">
              <a:spcBef>
                <a:spcPts val="0"/>
              </a:spcBef>
              <a:spcAft>
                <a:spcPts val="0"/>
              </a:spcAft>
              <a:buNone/>
            </a:pPr>
            <a:r>
              <a:rPr lang="en">
                <a:solidFill>
                  <a:schemeClr val="dk2"/>
                </a:solidFill>
              </a:rPr>
              <a:t>Campaign Overview</a:t>
            </a:r>
            <a:endParaRPr>
              <a:solidFill>
                <a:schemeClr val="dk2"/>
              </a:solidFill>
            </a:endParaRPr>
          </a:p>
        </p:txBody>
      </p:sp>
      <p:sp>
        <p:nvSpPr>
          <p:cNvPr id="319" name="Google Shape;319;p33"/>
          <p:cNvSpPr txBox="1"/>
          <p:nvPr>
            <p:ph idx="2" type="body"/>
          </p:nvPr>
        </p:nvSpPr>
        <p:spPr>
          <a:xfrm>
            <a:off x="457200" y="4624950"/>
            <a:ext cx="25998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34"/>
          <p:cNvSpPr txBox="1"/>
          <p:nvPr>
            <p:ph idx="2" type="body"/>
          </p:nvPr>
        </p:nvSpPr>
        <p:spPr>
          <a:xfrm>
            <a:off x="1801800" y="1651200"/>
            <a:ext cx="5331000" cy="11772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a:latin typeface="Roboto"/>
                <a:ea typeface="Roboto"/>
                <a:cs typeface="Roboto"/>
                <a:sym typeface="Roboto"/>
              </a:rPr>
              <a:t>Business Need: </a:t>
            </a:r>
            <a:r>
              <a:rPr lang="en"/>
              <a:t>Business owners and IT pros need to be prepared to allow all employees to work from anywhere without disrupting business.</a:t>
            </a:r>
            <a:endParaRPr/>
          </a:p>
          <a:p>
            <a:pPr indent="0" lvl="0" marL="0" marR="0" rtl="0" algn="l">
              <a:lnSpc>
                <a:spcPct val="100000"/>
              </a:lnSpc>
              <a:spcBef>
                <a:spcPts val="900"/>
              </a:spcBef>
              <a:spcAft>
                <a:spcPts val="900"/>
              </a:spcAft>
              <a:buNone/>
            </a:pPr>
            <a:r>
              <a:rPr b="1" lang="en">
                <a:latin typeface="Roboto"/>
                <a:ea typeface="Roboto"/>
                <a:cs typeface="Roboto"/>
                <a:sym typeface="Roboto"/>
              </a:rPr>
              <a:t>Solution:</a:t>
            </a:r>
            <a:r>
              <a:rPr lang="en"/>
              <a:t> 8x8 UCaaS solutions help businesses prepare, implement and manage their communications before disruptions occur so they never miss a beat.</a:t>
            </a:r>
            <a:endParaRPr/>
          </a:p>
        </p:txBody>
      </p:sp>
      <p:sp>
        <p:nvSpPr>
          <p:cNvPr id="325" name="Google Shape;325;p34"/>
          <p:cNvSpPr txBox="1"/>
          <p:nvPr>
            <p:ph idx="3" type="subTitle"/>
          </p:nvPr>
        </p:nvSpPr>
        <p:spPr>
          <a:xfrm>
            <a:off x="293525" y="1674350"/>
            <a:ext cx="1159200" cy="292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sz="1200">
                <a:solidFill>
                  <a:schemeClr val="dk2"/>
                </a:solidFill>
                <a:latin typeface="Roboto Slab"/>
                <a:ea typeface="Roboto Slab"/>
                <a:cs typeface="Roboto Slab"/>
                <a:sym typeface="Roboto Slab"/>
              </a:rPr>
              <a:t>R</a:t>
            </a:r>
            <a:r>
              <a:rPr b="1" lang="en" sz="1200">
                <a:solidFill>
                  <a:schemeClr val="dk2"/>
                </a:solidFill>
                <a:latin typeface="Roboto Slab"/>
                <a:ea typeface="Roboto Slab"/>
                <a:cs typeface="Roboto Slab"/>
                <a:sym typeface="Roboto Slab"/>
              </a:rPr>
              <a:t>eadiness</a:t>
            </a:r>
            <a:endParaRPr b="1" sz="1200">
              <a:solidFill>
                <a:schemeClr val="dk2"/>
              </a:solidFill>
              <a:latin typeface="Roboto Slab"/>
              <a:ea typeface="Roboto Slab"/>
              <a:cs typeface="Roboto Slab"/>
              <a:sym typeface="Roboto Slab"/>
            </a:endParaRPr>
          </a:p>
          <a:p>
            <a:pPr indent="0" lvl="0" marL="0" rtl="0" algn="ctr">
              <a:spcBef>
                <a:spcPts val="0"/>
              </a:spcBef>
              <a:spcAft>
                <a:spcPts val="0"/>
              </a:spcAft>
              <a:buNone/>
            </a:pPr>
            <a:r>
              <a:rPr b="1" lang="en" sz="1200">
                <a:solidFill>
                  <a:schemeClr val="lt1"/>
                </a:solidFill>
                <a:latin typeface="Montserrat"/>
                <a:ea typeface="Montserrat"/>
                <a:cs typeface="Montserrat"/>
                <a:sym typeface="Montserrat"/>
              </a:rPr>
              <a:t>R</a:t>
            </a:r>
            <a:endParaRPr>
              <a:solidFill>
                <a:schemeClr val="dk2"/>
              </a:solidFill>
            </a:endParaRPr>
          </a:p>
        </p:txBody>
      </p:sp>
      <p:sp>
        <p:nvSpPr>
          <p:cNvPr id="326" name="Google Shape;326;p34"/>
          <p:cNvSpPr txBox="1"/>
          <p:nvPr>
            <p:ph idx="4" type="body"/>
          </p:nvPr>
        </p:nvSpPr>
        <p:spPr>
          <a:xfrm>
            <a:off x="1776150" y="2702750"/>
            <a:ext cx="5331000" cy="7557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a:latin typeface="Roboto"/>
                <a:ea typeface="Roboto"/>
                <a:cs typeface="Roboto"/>
                <a:sym typeface="Roboto"/>
              </a:rPr>
              <a:t>Business Need: </a:t>
            </a:r>
            <a:r>
              <a:rPr lang="en"/>
              <a:t>Business owners and IT pros need to be able to quickly adapt while keeping their business running efficiently.</a:t>
            </a:r>
            <a:endParaRPr/>
          </a:p>
          <a:p>
            <a:pPr indent="0" lvl="0" marL="0" marR="0" rtl="0" algn="l">
              <a:lnSpc>
                <a:spcPct val="100000"/>
              </a:lnSpc>
              <a:spcBef>
                <a:spcPts val="900"/>
              </a:spcBef>
              <a:spcAft>
                <a:spcPts val="900"/>
              </a:spcAft>
              <a:buNone/>
            </a:pPr>
            <a:r>
              <a:rPr b="1" lang="en">
                <a:latin typeface="Roboto"/>
                <a:ea typeface="Roboto"/>
                <a:cs typeface="Roboto"/>
                <a:sym typeface="Roboto"/>
              </a:rPr>
              <a:t>Solution: </a:t>
            </a:r>
            <a:r>
              <a:rPr lang="en"/>
              <a:t>8x8 UCaaS solutions are flexible and scalable, allowing IT admins and employees to collaborate regardless of their location.</a:t>
            </a:r>
            <a:endParaRPr/>
          </a:p>
        </p:txBody>
      </p:sp>
      <p:sp>
        <p:nvSpPr>
          <p:cNvPr id="327" name="Google Shape;327;p34"/>
          <p:cNvSpPr txBox="1"/>
          <p:nvPr>
            <p:ph idx="5" type="subTitle"/>
          </p:nvPr>
        </p:nvSpPr>
        <p:spPr>
          <a:xfrm>
            <a:off x="484625" y="2702750"/>
            <a:ext cx="1422900" cy="6396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 sz="1200">
                <a:solidFill>
                  <a:schemeClr val="dk2"/>
                </a:solidFill>
              </a:rPr>
              <a:t>Responsiveness</a:t>
            </a:r>
            <a:endParaRPr sz="1200">
              <a:solidFill>
                <a:schemeClr val="dk2"/>
              </a:solidFill>
            </a:endParaRPr>
          </a:p>
        </p:txBody>
      </p:sp>
      <p:sp>
        <p:nvSpPr>
          <p:cNvPr id="328" name="Google Shape;328;p34"/>
          <p:cNvSpPr txBox="1"/>
          <p:nvPr>
            <p:ph idx="6" type="body"/>
          </p:nvPr>
        </p:nvSpPr>
        <p:spPr>
          <a:xfrm>
            <a:off x="1776150" y="3749425"/>
            <a:ext cx="5832600" cy="7215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a:latin typeface="Roboto"/>
                <a:ea typeface="Roboto"/>
                <a:cs typeface="Roboto"/>
                <a:sym typeface="Roboto"/>
              </a:rPr>
              <a:t>Business Need:</a:t>
            </a:r>
            <a:r>
              <a:rPr lang="en"/>
              <a:t> Business leaders need to quickly resolve unpredictable business challenges.</a:t>
            </a:r>
            <a:endParaRPr/>
          </a:p>
          <a:p>
            <a:pPr indent="0" lvl="0" marL="0" marR="0" rtl="0" algn="l">
              <a:lnSpc>
                <a:spcPct val="100000"/>
              </a:lnSpc>
              <a:spcBef>
                <a:spcPts val="900"/>
              </a:spcBef>
              <a:spcAft>
                <a:spcPts val="0"/>
              </a:spcAft>
              <a:buNone/>
            </a:pPr>
            <a:r>
              <a:rPr b="1" lang="en">
                <a:latin typeface="Roboto"/>
                <a:ea typeface="Roboto"/>
                <a:cs typeface="Roboto"/>
                <a:sym typeface="Roboto"/>
              </a:rPr>
              <a:t>Solution: </a:t>
            </a:r>
            <a:r>
              <a:rPr lang="en"/>
              <a:t>8x8 UCaaS solutions allow business leaders to analyze and improve their communications to address ongoing changes.</a:t>
            </a:r>
            <a:endParaRPr>
              <a:solidFill>
                <a:srgbClr val="000000"/>
              </a:solidFill>
              <a:latin typeface="Open Sans"/>
              <a:ea typeface="Open Sans"/>
              <a:cs typeface="Open Sans"/>
              <a:sym typeface="Open Sans"/>
            </a:endParaRPr>
          </a:p>
          <a:p>
            <a:pPr indent="0" lvl="0" marL="457200" rtl="0" algn="l">
              <a:lnSpc>
                <a:spcPct val="100000"/>
              </a:lnSpc>
              <a:spcBef>
                <a:spcPts val="900"/>
              </a:spcBef>
              <a:spcAft>
                <a:spcPts val="200"/>
              </a:spcAft>
              <a:buNone/>
            </a:pPr>
            <a:r>
              <a:t/>
            </a:r>
            <a:endParaRPr sz="1300"/>
          </a:p>
        </p:txBody>
      </p:sp>
      <p:sp>
        <p:nvSpPr>
          <p:cNvPr id="329" name="Google Shape;329;p34"/>
          <p:cNvSpPr txBox="1"/>
          <p:nvPr>
            <p:ph idx="7" type="subTitle"/>
          </p:nvPr>
        </p:nvSpPr>
        <p:spPr>
          <a:xfrm>
            <a:off x="484632" y="3749422"/>
            <a:ext cx="968100" cy="6396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 sz="1200">
                <a:solidFill>
                  <a:schemeClr val="dk2"/>
                </a:solidFill>
              </a:rPr>
              <a:t>Resilience</a:t>
            </a:r>
            <a:endParaRPr sz="1200">
              <a:solidFill>
                <a:schemeClr val="dk2"/>
              </a:solidFill>
            </a:endParaRPr>
          </a:p>
        </p:txBody>
      </p:sp>
      <p:sp>
        <p:nvSpPr>
          <p:cNvPr id="330" name="Google Shape;330;p34"/>
          <p:cNvSpPr txBox="1"/>
          <p:nvPr>
            <p:ph type="title"/>
          </p:nvPr>
        </p:nvSpPr>
        <p:spPr>
          <a:xfrm>
            <a:off x="457200" y="704100"/>
            <a:ext cx="6835800" cy="45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Business Continuity Campaign</a:t>
            </a:r>
            <a:endParaRPr/>
          </a:p>
          <a:p>
            <a:pPr indent="0" lvl="0" marL="0" rtl="0" algn="l">
              <a:spcBef>
                <a:spcPts val="0"/>
              </a:spcBef>
              <a:spcAft>
                <a:spcPts val="0"/>
              </a:spcAft>
              <a:buNone/>
            </a:pPr>
            <a:r>
              <a:rPr lang="en">
                <a:solidFill>
                  <a:schemeClr val="dk1"/>
                </a:solidFill>
              </a:rPr>
              <a:t>Campaign Objectives </a:t>
            </a:r>
            <a:endParaRPr>
              <a:solidFill>
                <a:schemeClr val="dk1"/>
              </a:solidFill>
            </a:endParaRPr>
          </a:p>
        </p:txBody>
      </p:sp>
      <p:sp>
        <p:nvSpPr>
          <p:cNvPr id="331" name="Google Shape;331;p34"/>
          <p:cNvSpPr txBox="1"/>
          <p:nvPr>
            <p:ph idx="1" type="body"/>
          </p:nvPr>
        </p:nvSpPr>
        <p:spPr>
          <a:xfrm>
            <a:off x="457200" y="4624950"/>
            <a:ext cx="28524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35"/>
          <p:cNvSpPr txBox="1"/>
          <p:nvPr>
            <p:ph idx="2" type="body"/>
          </p:nvPr>
        </p:nvSpPr>
        <p:spPr>
          <a:xfrm>
            <a:off x="1603775" y="1902950"/>
            <a:ext cx="5910300" cy="675600"/>
          </a:xfrm>
          <a:prstGeom prst="rect">
            <a:avLst/>
          </a:prstGeom>
        </p:spPr>
        <p:txBody>
          <a:bodyPr anchorCtr="0" anchor="t" bIns="0" lIns="0" spcFirstLastPara="1" rIns="0" wrap="square" tIns="0">
            <a:noAutofit/>
          </a:bodyPr>
          <a:lstStyle/>
          <a:p>
            <a:pPr indent="0" lvl="0" marL="457200" rtl="0" algn="l">
              <a:spcBef>
                <a:spcPts val="0"/>
              </a:spcBef>
              <a:spcAft>
                <a:spcPts val="200"/>
              </a:spcAft>
              <a:buNone/>
            </a:pPr>
            <a:r>
              <a:rPr lang="en" sz="1300"/>
              <a:t>Tell a strong and compelling story, using promotional messaging and content assets, that drives awareness and interest in 8x8 UCaaS solutions.</a:t>
            </a:r>
            <a:endParaRPr sz="1300"/>
          </a:p>
        </p:txBody>
      </p:sp>
      <p:sp>
        <p:nvSpPr>
          <p:cNvPr id="337" name="Google Shape;337;p35"/>
          <p:cNvSpPr txBox="1"/>
          <p:nvPr>
            <p:ph idx="3" type="subTitle"/>
          </p:nvPr>
        </p:nvSpPr>
        <p:spPr>
          <a:xfrm>
            <a:off x="484625" y="1902948"/>
            <a:ext cx="968100" cy="292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
                <a:solidFill>
                  <a:schemeClr val="dk2"/>
                </a:solidFill>
              </a:rPr>
              <a:t>Awareness</a:t>
            </a:r>
            <a:endParaRPr>
              <a:solidFill>
                <a:schemeClr val="dk2"/>
              </a:solidFill>
            </a:endParaRPr>
          </a:p>
        </p:txBody>
      </p:sp>
      <p:sp>
        <p:nvSpPr>
          <p:cNvPr id="338" name="Google Shape;338;p35"/>
          <p:cNvSpPr txBox="1"/>
          <p:nvPr>
            <p:ph idx="4" type="body"/>
          </p:nvPr>
        </p:nvSpPr>
        <p:spPr>
          <a:xfrm>
            <a:off x="1603775" y="2778950"/>
            <a:ext cx="5799000" cy="981600"/>
          </a:xfrm>
          <a:prstGeom prst="rect">
            <a:avLst/>
          </a:prstGeom>
        </p:spPr>
        <p:txBody>
          <a:bodyPr anchorCtr="0" anchor="t" bIns="0" lIns="0" spcFirstLastPara="1" rIns="0" wrap="square" tIns="0">
            <a:noAutofit/>
          </a:bodyPr>
          <a:lstStyle/>
          <a:p>
            <a:pPr indent="0" lvl="0" marL="457200" rtl="0" algn="l">
              <a:lnSpc>
                <a:spcPct val="100000"/>
              </a:lnSpc>
              <a:spcBef>
                <a:spcPts val="0"/>
              </a:spcBef>
              <a:spcAft>
                <a:spcPts val="200"/>
              </a:spcAft>
              <a:buNone/>
            </a:pPr>
            <a:r>
              <a:rPr lang="en" sz="1300"/>
              <a:t>Enable channel partners to generate leads and progress them through the funnel via channel marketing assets and a channel implementation guide/campaign playbook.</a:t>
            </a:r>
            <a:endParaRPr sz="1300"/>
          </a:p>
        </p:txBody>
      </p:sp>
      <p:sp>
        <p:nvSpPr>
          <p:cNvPr id="339" name="Google Shape;339;p35"/>
          <p:cNvSpPr txBox="1"/>
          <p:nvPr>
            <p:ph idx="5" type="subTitle"/>
          </p:nvPr>
        </p:nvSpPr>
        <p:spPr>
          <a:xfrm>
            <a:off x="484624" y="2778950"/>
            <a:ext cx="1069800" cy="6396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
                <a:solidFill>
                  <a:schemeClr val="dk2"/>
                </a:solidFill>
              </a:rPr>
              <a:t>Enablement</a:t>
            </a:r>
            <a:endParaRPr>
              <a:solidFill>
                <a:schemeClr val="dk2"/>
              </a:solidFill>
            </a:endParaRPr>
          </a:p>
        </p:txBody>
      </p:sp>
      <p:sp>
        <p:nvSpPr>
          <p:cNvPr id="340" name="Google Shape;340;p35"/>
          <p:cNvSpPr txBox="1"/>
          <p:nvPr>
            <p:ph idx="6" type="body"/>
          </p:nvPr>
        </p:nvSpPr>
        <p:spPr>
          <a:xfrm>
            <a:off x="1603775" y="3760550"/>
            <a:ext cx="5870400" cy="292800"/>
          </a:xfrm>
          <a:prstGeom prst="rect">
            <a:avLst/>
          </a:prstGeom>
        </p:spPr>
        <p:txBody>
          <a:bodyPr anchorCtr="0" anchor="t" bIns="0" lIns="0" spcFirstLastPara="1" rIns="0" wrap="square" tIns="0">
            <a:noAutofit/>
          </a:bodyPr>
          <a:lstStyle/>
          <a:p>
            <a:pPr indent="0" lvl="0" marL="457200" rtl="0" algn="l">
              <a:lnSpc>
                <a:spcPct val="100000"/>
              </a:lnSpc>
              <a:spcBef>
                <a:spcPts val="0"/>
              </a:spcBef>
              <a:spcAft>
                <a:spcPts val="200"/>
              </a:spcAft>
              <a:buNone/>
            </a:pPr>
            <a:r>
              <a:rPr lang="en" sz="1300"/>
              <a:t>Bring on net new customers seeking leading UCaaS capabilities.  </a:t>
            </a:r>
            <a:endParaRPr sz="1300"/>
          </a:p>
        </p:txBody>
      </p:sp>
      <p:sp>
        <p:nvSpPr>
          <p:cNvPr id="341" name="Google Shape;341;p35"/>
          <p:cNvSpPr txBox="1"/>
          <p:nvPr>
            <p:ph idx="7" type="subTitle"/>
          </p:nvPr>
        </p:nvSpPr>
        <p:spPr>
          <a:xfrm>
            <a:off x="484632" y="3715422"/>
            <a:ext cx="968100" cy="6396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
                <a:solidFill>
                  <a:schemeClr val="dk2"/>
                </a:solidFill>
              </a:rPr>
              <a:t>Prospects</a:t>
            </a:r>
            <a:endParaRPr>
              <a:solidFill>
                <a:schemeClr val="dk2"/>
              </a:solidFill>
            </a:endParaRPr>
          </a:p>
        </p:txBody>
      </p:sp>
      <p:sp>
        <p:nvSpPr>
          <p:cNvPr id="342" name="Google Shape;342;p35"/>
          <p:cNvSpPr txBox="1"/>
          <p:nvPr>
            <p:ph type="title"/>
          </p:nvPr>
        </p:nvSpPr>
        <p:spPr>
          <a:xfrm>
            <a:off x="457200" y="780300"/>
            <a:ext cx="6835800" cy="45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Business Continuity Campaign</a:t>
            </a:r>
            <a:endParaRPr/>
          </a:p>
          <a:p>
            <a:pPr indent="0" lvl="0" marL="0" rtl="0" algn="l">
              <a:spcBef>
                <a:spcPts val="0"/>
              </a:spcBef>
              <a:spcAft>
                <a:spcPts val="0"/>
              </a:spcAft>
              <a:buNone/>
            </a:pPr>
            <a:r>
              <a:rPr lang="en">
                <a:solidFill>
                  <a:schemeClr val="dk1"/>
                </a:solidFill>
              </a:rPr>
              <a:t>Campaign Objectives </a:t>
            </a:r>
            <a:endParaRPr>
              <a:solidFill>
                <a:schemeClr val="dk1"/>
              </a:solidFill>
            </a:endParaRPr>
          </a:p>
        </p:txBody>
      </p:sp>
      <p:sp>
        <p:nvSpPr>
          <p:cNvPr id="343" name="Google Shape;343;p35"/>
          <p:cNvSpPr txBox="1"/>
          <p:nvPr>
            <p:ph idx="1" type="body"/>
          </p:nvPr>
        </p:nvSpPr>
        <p:spPr>
          <a:xfrm>
            <a:off x="457200" y="4624950"/>
            <a:ext cx="28524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36"/>
          <p:cNvSpPr txBox="1"/>
          <p:nvPr>
            <p:ph type="title"/>
          </p:nvPr>
        </p:nvSpPr>
        <p:spPr>
          <a:xfrm>
            <a:off x="457200" y="704100"/>
            <a:ext cx="39252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Customer Purchase Cycle </a:t>
            </a:r>
            <a:endParaRPr/>
          </a:p>
        </p:txBody>
      </p:sp>
      <p:sp>
        <p:nvSpPr>
          <p:cNvPr id="349" name="Google Shape;349;p36"/>
          <p:cNvSpPr txBox="1"/>
          <p:nvPr>
            <p:ph idx="2" type="body"/>
          </p:nvPr>
        </p:nvSpPr>
        <p:spPr>
          <a:xfrm>
            <a:off x="457200" y="4624950"/>
            <a:ext cx="25671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
        <p:nvSpPr>
          <p:cNvPr id="350" name="Google Shape;350;p36"/>
          <p:cNvSpPr txBox="1"/>
          <p:nvPr/>
        </p:nvSpPr>
        <p:spPr>
          <a:xfrm>
            <a:off x="505800" y="1543875"/>
            <a:ext cx="3828000" cy="2571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300">
                <a:solidFill>
                  <a:srgbClr val="15152F"/>
                </a:solidFill>
                <a:latin typeface="Roboto Light"/>
                <a:ea typeface="Roboto Light"/>
                <a:cs typeface="Roboto Light"/>
                <a:sym typeface="Roboto Light"/>
              </a:rPr>
              <a:t>The majority of contacts are expected to be in the awareness stage of the customer purchase cycle.</a:t>
            </a:r>
            <a:endParaRPr sz="1300">
              <a:solidFill>
                <a:srgbClr val="15152F"/>
              </a:solidFill>
              <a:latin typeface="Roboto Light"/>
              <a:ea typeface="Roboto Light"/>
              <a:cs typeface="Roboto Light"/>
              <a:sym typeface="Roboto Light"/>
            </a:endParaRPr>
          </a:p>
          <a:p>
            <a:pPr indent="0" lvl="0" marL="0" rtl="0" algn="l">
              <a:spcBef>
                <a:spcPts val="900"/>
              </a:spcBef>
              <a:spcAft>
                <a:spcPts val="0"/>
              </a:spcAft>
              <a:buNone/>
            </a:pPr>
            <a:r>
              <a:rPr lang="en" sz="1300">
                <a:solidFill>
                  <a:srgbClr val="15152F"/>
                </a:solidFill>
                <a:latin typeface="Roboto Light"/>
                <a:ea typeface="Roboto Light"/>
                <a:cs typeface="Roboto Light"/>
                <a:sym typeface="Roboto Light"/>
              </a:rPr>
              <a:t>The campaign content is designed to engage contacts in the awareness stage of the purchase cycle and nurture them through the consideration process to purchase.</a:t>
            </a:r>
            <a:endParaRPr sz="1300">
              <a:solidFill>
                <a:srgbClr val="15152F"/>
              </a:solidFill>
              <a:latin typeface="Roboto Light"/>
              <a:ea typeface="Roboto Light"/>
              <a:cs typeface="Roboto Light"/>
              <a:sym typeface="Roboto Light"/>
            </a:endParaRPr>
          </a:p>
          <a:p>
            <a:pPr indent="0" lvl="0" marL="0" rtl="0" algn="l">
              <a:spcBef>
                <a:spcPts val="900"/>
              </a:spcBef>
              <a:spcAft>
                <a:spcPts val="0"/>
              </a:spcAft>
              <a:buNone/>
            </a:pPr>
            <a:r>
              <a:rPr lang="en" sz="1300">
                <a:solidFill>
                  <a:srgbClr val="15152F"/>
                </a:solidFill>
                <a:latin typeface="Roboto Light"/>
                <a:ea typeface="Roboto Light"/>
                <a:cs typeface="Roboto Light"/>
                <a:sym typeface="Roboto Light"/>
              </a:rPr>
              <a:t>The 8x8 UCaaS campaign assets may be deployed in a sequential manner in order to move leads through the purchase cycle.</a:t>
            </a:r>
            <a:endParaRPr sz="1300">
              <a:solidFill>
                <a:srgbClr val="15152F"/>
              </a:solidFill>
              <a:latin typeface="Roboto Light"/>
              <a:ea typeface="Roboto Light"/>
              <a:cs typeface="Roboto Light"/>
              <a:sym typeface="Roboto Light"/>
            </a:endParaRPr>
          </a:p>
          <a:p>
            <a:pPr indent="0" lvl="0" marL="0" rtl="0" algn="l">
              <a:spcBef>
                <a:spcPts val="900"/>
              </a:spcBef>
              <a:spcAft>
                <a:spcPts val="900"/>
              </a:spcAft>
              <a:buNone/>
            </a:pPr>
            <a:r>
              <a:t/>
            </a:r>
            <a:endParaRPr sz="1300">
              <a:solidFill>
                <a:srgbClr val="15152F"/>
              </a:solidFill>
              <a:latin typeface="Roboto Light"/>
              <a:ea typeface="Roboto Light"/>
              <a:cs typeface="Roboto Light"/>
              <a:sym typeface="Roboto Light"/>
            </a:endParaRPr>
          </a:p>
        </p:txBody>
      </p:sp>
      <p:pic>
        <p:nvPicPr>
          <p:cNvPr id="351" name="Google Shape;351;p36"/>
          <p:cNvPicPr preferRelativeResize="0"/>
          <p:nvPr/>
        </p:nvPicPr>
        <p:blipFill>
          <a:blip r:embed="rId3">
            <a:alphaModFix/>
          </a:blip>
          <a:stretch>
            <a:fillRect/>
          </a:stretch>
        </p:blipFill>
        <p:spPr>
          <a:xfrm>
            <a:off x="5307150" y="1379513"/>
            <a:ext cx="2392825" cy="2384475"/>
          </a:xfrm>
          <a:prstGeom prst="rect">
            <a:avLst/>
          </a:prstGeom>
          <a:noFill/>
          <a:ln>
            <a:noFill/>
          </a:ln>
        </p:spPr>
      </p:pic>
      <p:cxnSp>
        <p:nvCxnSpPr>
          <p:cNvPr id="352" name="Google Shape;352;p36"/>
          <p:cNvCxnSpPr/>
          <p:nvPr/>
        </p:nvCxnSpPr>
        <p:spPr>
          <a:xfrm>
            <a:off x="4333800" y="1657650"/>
            <a:ext cx="716700" cy="0"/>
          </a:xfrm>
          <a:prstGeom prst="straightConnector1">
            <a:avLst/>
          </a:prstGeom>
          <a:noFill/>
          <a:ln cap="flat" cmpd="sng" w="19050">
            <a:solidFill>
              <a:srgbClr val="CB2233"/>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37"/>
          <p:cNvSpPr txBox="1"/>
          <p:nvPr>
            <p:ph idx="1" type="body"/>
          </p:nvPr>
        </p:nvSpPr>
        <p:spPr>
          <a:xfrm>
            <a:off x="4814775" y="1615150"/>
            <a:ext cx="3613500" cy="180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solidFill>
                  <a:schemeClr val="dk2"/>
                </a:solidFill>
                <a:latin typeface="Roboto"/>
                <a:ea typeface="Roboto"/>
                <a:cs typeface="Roboto"/>
                <a:sym typeface="Roboto"/>
              </a:rPr>
              <a:t>VP, Customer Support</a:t>
            </a:r>
            <a:endParaRPr b="1">
              <a:solidFill>
                <a:schemeClr val="dk2"/>
              </a:solidFill>
              <a:latin typeface="Roboto"/>
              <a:ea typeface="Roboto"/>
              <a:cs typeface="Roboto"/>
              <a:sym typeface="Roboto"/>
            </a:endParaRPr>
          </a:p>
          <a:p>
            <a:pPr indent="0" lvl="0" marL="0" rtl="0" algn="l">
              <a:spcBef>
                <a:spcPts val="600"/>
              </a:spcBef>
              <a:spcAft>
                <a:spcPts val="0"/>
              </a:spcAft>
              <a:buNone/>
            </a:pPr>
            <a:r>
              <a:rPr lang="en" sz="1100"/>
              <a:t>Enhance rep productivity and </a:t>
            </a:r>
            <a:r>
              <a:rPr lang="en" sz="1100"/>
              <a:t>effectiveness</a:t>
            </a:r>
            <a:r>
              <a:rPr lang="en" sz="1100"/>
              <a:t> as an easy-to-use, </a:t>
            </a:r>
            <a:r>
              <a:rPr lang="en" sz="1100"/>
              <a:t>integrated</a:t>
            </a:r>
            <a:r>
              <a:rPr lang="en" sz="1100"/>
              <a:t> solution with real-time dashboards, insights and coaching. </a:t>
            </a:r>
            <a:endParaRPr sz="1100"/>
          </a:p>
          <a:p>
            <a:pPr indent="0" lvl="0" marL="0" rtl="0" algn="l">
              <a:spcBef>
                <a:spcPts val="600"/>
              </a:spcBef>
              <a:spcAft>
                <a:spcPts val="0"/>
              </a:spcAft>
              <a:buNone/>
            </a:pPr>
            <a:r>
              <a:rPr lang="en" sz="1100"/>
              <a:t>Improve management via centralized admin and analytics.</a:t>
            </a:r>
            <a:endParaRPr sz="1100"/>
          </a:p>
          <a:p>
            <a:pPr indent="0" lvl="0" marL="0" rtl="0" algn="l">
              <a:spcBef>
                <a:spcPts val="600"/>
              </a:spcBef>
              <a:spcAft>
                <a:spcPts val="0"/>
              </a:spcAft>
              <a:buNone/>
            </a:pPr>
            <a:r>
              <a:rPr lang="en" sz="1100"/>
              <a:t>Reduce time to implement changes and reach to ongoing customer needs. </a:t>
            </a:r>
            <a:endParaRPr sz="1100"/>
          </a:p>
          <a:p>
            <a:pPr indent="0" lvl="0" marL="0" rtl="0" algn="l">
              <a:spcBef>
                <a:spcPts val="600"/>
              </a:spcBef>
              <a:spcAft>
                <a:spcPts val="600"/>
              </a:spcAft>
              <a:buNone/>
            </a:pPr>
            <a:r>
              <a:t/>
            </a:r>
            <a:endParaRPr/>
          </a:p>
        </p:txBody>
      </p:sp>
      <p:sp>
        <p:nvSpPr>
          <p:cNvPr id="358" name="Google Shape;358;p37"/>
          <p:cNvSpPr txBox="1"/>
          <p:nvPr>
            <p:ph type="title"/>
          </p:nvPr>
        </p:nvSpPr>
        <p:spPr>
          <a:xfrm>
            <a:off x="457200" y="611881"/>
            <a:ext cx="8229600" cy="68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Target Audience </a:t>
            </a:r>
            <a:endParaRPr/>
          </a:p>
          <a:p>
            <a:pPr indent="0" lvl="0" marL="0" rtl="0" algn="l">
              <a:spcBef>
                <a:spcPts val="0"/>
              </a:spcBef>
              <a:spcAft>
                <a:spcPts val="0"/>
              </a:spcAft>
              <a:buNone/>
            </a:pPr>
            <a:r>
              <a:rPr lang="en">
                <a:solidFill>
                  <a:schemeClr val="dk1"/>
                </a:solidFill>
              </a:rPr>
              <a:t>Business Segments, Personas &amp; Primary Needs</a:t>
            </a:r>
            <a:endParaRPr>
              <a:solidFill>
                <a:schemeClr val="dk1"/>
              </a:solidFill>
            </a:endParaRPr>
          </a:p>
        </p:txBody>
      </p:sp>
      <p:sp>
        <p:nvSpPr>
          <p:cNvPr id="359" name="Google Shape;359;p37"/>
          <p:cNvSpPr txBox="1"/>
          <p:nvPr>
            <p:ph idx="3" type="body"/>
          </p:nvPr>
        </p:nvSpPr>
        <p:spPr>
          <a:xfrm>
            <a:off x="4814775" y="3612925"/>
            <a:ext cx="3763800" cy="765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solidFill>
                  <a:schemeClr val="dk2"/>
                </a:solidFill>
                <a:latin typeface="Roboto"/>
                <a:ea typeface="Roboto"/>
                <a:cs typeface="Roboto"/>
                <a:sym typeface="Roboto"/>
              </a:rPr>
              <a:t>IT Director and Risk Manager</a:t>
            </a:r>
            <a:endParaRPr b="1">
              <a:solidFill>
                <a:schemeClr val="dk2"/>
              </a:solidFill>
              <a:latin typeface="Roboto"/>
              <a:ea typeface="Roboto"/>
              <a:cs typeface="Roboto"/>
              <a:sym typeface="Roboto"/>
            </a:endParaRPr>
          </a:p>
          <a:p>
            <a:pPr indent="0" lvl="0" marL="0" rtl="0" algn="l">
              <a:spcBef>
                <a:spcPts val="600"/>
              </a:spcBef>
              <a:spcAft>
                <a:spcPts val="0"/>
              </a:spcAft>
              <a:buNone/>
            </a:pPr>
            <a:r>
              <a:rPr lang="en" sz="1100"/>
              <a:t>Secure, reliable, high-quality communications that are easy to use, administer and maintain</a:t>
            </a:r>
            <a:r>
              <a:rPr lang="en" sz="1100"/>
              <a:t>.</a:t>
            </a:r>
            <a:endParaRPr sz="1100"/>
          </a:p>
          <a:p>
            <a:pPr indent="0" lvl="0" marL="0" rtl="0" algn="l">
              <a:spcBef>
                <a:spcPts val="600"/>
              </a:spcBef>
              <a:spcAft>
                <a:spcPts val="0"/>
              </a:spcAft>
              <a:buNone/>
            </a:pPr>
            <a:r>
              <a:t/>
            </a:r>
            <a:endParaRPr/>
          </a:p>
          <a:p>
            <a:pPr indent="0" lvl="0" marL="0" rtl="0" algn="l">
              <a:spcBef>
                <a:spcPts val="600"/>
              </a:spcBef>
              <a:spcAft>
                <a:spcPts val="600"/>
              </a:spcAft>
              <a:buNone/>
            </a:pPr>
            <a:r>
              <a:t/>
            </a:r>
            <a:endParaRPr/>
          </a:p>
        </p:txBody>
      </p:sp>
      <p:sp>
        <p:nvSpPr>
          <p:cNvPr id="360" name="Google Shape;360;p37"/>
          <p:cNvSpPr txBox="1"/>
          <p:nvPr>
            <p:ph idx="2" type="body"/>
          </p:nvPr>
        </p:nvSpPr>
        <p:spPr>
          <a:xfrm>
            <a:off x="457200" y="4624950"/>
            <a:ext cx="31785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
        <p:nvSpPr>
          <p:cNvPr id="361" name="Google Shape;361;p37"/>
          <p:cNvSpPr txBox="1"/>
          <p:nvPr>
            <p:ph idx="1" type="body"/>
          </p:nvPr>
        </p:nvSpPr>
        <p:spPr>
          <a:xfrm>
            <a:off x="457200" y="1615150"/>
            <a:ext cx="3517800" cy="180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solidFill>
                  <a:schemeClr val="dk2"/>
                </a:solidFill>
                <a:latin typeface="Roboto"/>
                <a:ea typeface="Roboto"/>
                <a:cs typeface="Roboto"/>
                <a:sym typeface="Roboto"/>
              </a:rPr>
              <a:t>Enterprise and Upper Mid-Market</a:t>
            </a:r>
            <a:endParaRPr b="1">
              <a:solidFill>
                <a:schemeClr val="dk2"/>
              </a:solidFill>
              <a:latin typeface="Roboto"/>
              <a:ea typeface="Roboto"/>
              <a:cs typeface="Roboto"/>
              <a:sym typeface="Roboto"/>
            </a:endParaRPr>
          </a:p>
          <a:p>
            <a:pPr indent="0" lvl="0" marL="0" rtl="0" algn="l">
              <a:spcBef>
                <a:spcPts val="600"/>
              </a:spcBef>
              <a:spcAft>
                <a:spcPts val="0"/>
              </a:spcAft>
              <a:buNone/>
            </a:pPr>
            <a:r>
              <a:rPr lang="en" sz="1100"/>
              <a:t>More likely to see customer experience as a strategic differentiator and business driver.</a:t>
            </a:r>
            <a:endParaRPr sz="1100"/>
          </a:p>
          <a:p>
            <a:pPr indent="0" lvl="0" marL="0" rtl="0" algn="l">
              <a:spcBef>
                <a:spcPts val="600"/>
              </a:spcBef>
              <a:spcAft>
                <a:spcPts val="0"/>
              </a:spcAft>
              <a:buNone/>
            </a:pPr>
            <a:r>
              <a:rPr lang="en" sz="1100"/>
              <a:t>Likely to be dealing with more significant levels of IT and business complexity, including legacy systems and multiple point solutions. </a:t>
            </a:r>
            <a:endParaRPr sz="1100"/>
          </a:p>
          <a:p>
            <a:pPr indent="0" lvl="0" marL="0" rtl="0" algn="l">
              <a:spcBef>
                <a:spcPts val="600"/>
              </a:spcBef>
              <a:spcAft>
                <a:spcPts val="6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38"/>
          <p:cNvSpPr txBox="1"/>
          <p:nvPr>
            <p:ph idx="1" type="body"/>
          </p:nvPr>
        </p:nvSpPr>
        <p:spPr>
          <a:xfrm>
            <a:off x="4814700" y="1615150"/>
            <a:ext cx="3872100" cy="180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400">
                <a:solidFill>
                  <a:schemeClr val="dk2"/>
                </a:solidFill>
                <a:latin typeface="Roboto"/>
                <a:ea typeface="Roboto"/>
                <a:cs typeface="Roboto"/>
                <a:sym typeface="Roboto"/>
              </a:rPr>
              <a:t>Promotional Assets </a:t>
            </a:r>
            <a:endParaRPr b="1" sz="1400">
              <a:solidFill>
                <a:schemeClr val="dk2"/>
              </a:solidFill>
              <a:latin typeface="Roboto"/>
              <a:ea typeface="Roboto"/>
              <a:cs typeface="Roboto"/>
              <a:sym typeface="Roboto"/>
            </a:endParaRPr>
          </a:p>
          <a:p>
            <a:pPr indent="-311150" lvl="0" marL="457200" rtl="0" algn="l">
              <a:spcBef>
                <a:spcPts val="600"/>
              </a:spcBef>
              <a:spcAft>
                <a:spcPts val="0"/>
              </a:spcAft>
              <a:buSzPts val="1300"/>
              <a:buChar char="●"/>
            </a:pPr>
            <a:r>
              <a:rPr lang="en" sz="1300"/>
              <a:t>[Social Cards] 3 versions of social cards to be used on partner social media channels</a:t>
            </a:r>
            <a:endParaRPr sz="1300"/>
          </a:p>
          <a:p>
            <a:pPr indent="-311150" lvl="0" marL="457200" rtl="0" algn="l">
              <a:spcBef>
                <a:spcPts val="0"/>
              </a:spcBef>
              <a:spcAft>
                <a:spcPts val="0"/>
              </a:spcAft>
              <a:buSzPts val="1300"/>
              <a:buChar char="●"/>
            </a:pPr>
            <a:r>
              <a:rPr lang="en" sz="1300"/>
              <a:t>[Email] 3 versions of HTML emails with email copy/banners included</a:t>
            </a:r>
            <a:endParaRPr sz="1300"/>
          </a:p>
          <a:p>
            <a:pPr indent="-311150" lvl="0" marL="457200" rtl="0" algn="l">
              <a:spcBef>
                <a:spcPts val="0"/>
              </a:spcBef>
              <a:spcAft>
                <a:spcPts val="0"/>
              </a:spcAft>
              <a:buSzPts val="1300"/>
              <a:buChar char="●"/>
            </a:pPr>
            <a:r>
              <a:rPr lang="en" sz="1300"/>
              <a:t>[Landing Page] 3 versions of HTML landing pages with iframe code</a:t>
            </a:r>
            <a:endParaRPr sz="1300"/>
          </a:p>
          <a:p>
            <a:pPr indent="0" lvl="0" marL="0" rtl="0" algn="l">
              <a:spcBef>
                <a:spcPts val="600"/>
              </a:spcBef>
              <a:spcAft>
                <a:spcPts val="600"/>
              </a:spcAft>
              <a:buNone/>
            </a:pPr>
            <a:r>
              <a:t/>
            </a:r>
            <a:endParaRPr sz="1300"/>
          </a:p>
        </p:txBody>
      </p:sp>
      <p:sp>
        <p:nvSpPr>
          <p:cNvPr id="367" name="Google Shape;367;p38"/>
          <p:cNvSpPr txBox="1"/>
          <p:nvPr>
            <p:ph type="title"/>
          </p:nvPr>
        </p:nvSpPr>
        <p:spPr>
          <a:xfrm>
            <a:off x="457200" y="611881"/>
            <a:ext cx="8229600" cy="68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UCaaS Business Continuity Campaign</a:t>
            </a:r>
            <a:endParaRPr/>
          </a:p>
          <a:p>
            <a:pPr indent="0" lvl="0" marL="0" rtl="0" algn="l">
              <a:spcBef>
                <a:spcPts val="0"/>
              </a:spcBef>
              <a:spcAft>
                <a:spcPts val="0"/>
              </a:spcAft>
              <a:buNone/>
            </a:pPr>
            <a:r>
              <a:rPr lang="en">
                <a:solidFill>
                  <a:schemeClr val="dk1"/>
                </a:solidFill>
              </a:rPr>
              <a:t>Content &amp; Promotional Assets</a:t>
            </a:r>
            <a:endParaRPr>
              <a:solidFill>
                <a:schemeClr val="dk1"/>
              </a:solidFill>
            </a:endParaRPr>
          </a:p>
        </p:txBody>
      </p:sp>
      <p:sp>
        <p:nvSpPr>
          <p:cNvPr id="368" name="Google Shape;368;p38"/>
          <p:cNvSpPr txBox="1"/>
          <p:nvPr>
            <p:ph idx="2" type="body"/>
          </p:nvPr>
        </p:nvSpPr>
        <p:spPr>
          <a:xfrm>
            <a:off x="457200" y="4624950"/>
            <a:ext cx="29013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a:t>
            </a:r>
            <a:r>
              <a:rPr lang="en" sz="850">
                <a:solidFill>
                  <a:schemeClr val="dk1"/>
                </a:solidFill>
              </a:rPr>
              <a:t>UCaaS Business Continuity Campaign </a:t>
            </a:r>
            <a:endParaRPr sz="850">
              <a:solidFill>
                <a:schemeClr val="dk1"/>
              </a:solidFill>
            </a:endParaRPr>
          </a:p>
          <a:p>
            <a:pPr indent="0" lvl="0" marL="0" rtl="0" algn="l">
              <a:spcBef>
                <a:spcPts val="200"/>
              </a:spcBef>
              <a:spcAft>
                <a:spcPts val="200"/>
              </a:spcAft>
              <a:buNone/>
            </a:pPr>
            <a:r>
              <a:t/>
            </a:r>
            <a:endParaRPr sz="850"/>
          </a:p>
        </p:txBody>
      </p:sp>
      <p:sp>
        <p:nvSpPr>
          <p:cNvPr id="369" name="Google Shape;369;p38"/>
          <p:cNvSpPr txBox="1"/>
          <p:nvPr>
            <p:ph idx="1" type="body"/>
          </p:nvPr>
        </p:nvSpPr>
        <p:spPr>
          <a:xfrm>
            <a:off x="457200" y="1668750"/>
            <a:ext cx="3695700" cy="180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400">
                <a:solidFill>
                  <a:schemeClr val="dk2"/>
                </a:solidFill>
                <a:latin typeface="Roboto"/>
                <a:ea typeface="Roboto"/>
                <a:cs typeface="Roboto"/>
                <a:sym typeface="Roboto"/>
              </a:rPr>
              <a:t>Content Assets</a:t>
            </a:r>
            <a:endParaRPr b="1" sz="1400">
              <a:solidFill>
                <a:schemeClr val="dk2"/>
              </a:solidFill>
              <a:latin typeface="Roboto"/>
              <a:ea typeface="Roboto"/>
              <a:cs typeface="Roboto"/>
              <a:sym typeface="Roboto"/>
            </a:endParaRPr>
          </a:p>
          <a:p>
            <a:pPr indent="-304800" lvl="0" marL="457200" rtl="0" algn="l">
              <a:spcBef>
                <a:spcPts val="600"/>
              </a:spcBef>
              <a:spcAft>
                <a:spcPts val="0"/>
              </a:spcAft>
              <a:buSzPts val="1200"/>
              <a:buChar char="●"/>
            </a:pPr>
            <a:r>
              <a:rPr lang="en"/>
              <a:t>[Case Study] Live Oak Bank Delivers Exceptional Service Even During a Natural Disaster</a:t>
            </a:r>
            <a:endParaRPr/>
          </a:p>
          <a:p>
            <a:pPr indent="-304800" lvl="0" marL="457200" rtl="0" algn="l">
              <a:spcBef>
                <a:spcPts val="0"/>
              </a:spcBef>
              <a:spcAft>
                <a:spcPts val="0"/>
              </a:spcAft>
              <a:buSzPts val="1200"/>
              <a:buChar char="●"/>
            </a:pPr>
            <a:r>
              <a:rPr lang="en"/>
              <a:t>[Solution Overview] Maintain Business Readiness with 8x8</a:t>
            </a:r>
            <a:endParaRPr/>
          </a:p>
          <a:p>
            <a:pPr indent="-304800" lvl="0" marL="457200" rtl="0" algn="l">
              <a:spcBef>
                <a:spcPts val="0"/>
              </a:spcBef>
              <a:spcAft>
                <a:spcPts val="0"/>
              </a:spcAft>
              <a:buSzPts val="1200"/>
              <a:buChar char="●"/>
            </a:pPr>
            <a:r>
              <a:rPr lang="en"/>
              <a:t>[Checklist] Maintain Communications Readiness</a:t>
            </a:r>
            <a:endParaRPr sz="1300"/>
          </a:p>
        </p:txBody>
      </p:sp>
    </p:spTree>
  </p:cSld>
  <p:clrMapOvr>
    <a:masterClrMapping/>
  </p:clrMapOvr>
</p:sld>
</file>

<file path=ppt/theme/theme1.xml><?xml version="1.0" encoding="utf-8"?>
<a:theme xmlns:a="http://schemas.openxmlformats.org/drawingml/2006/main" xmlns:r="http://schemas.openxmlformats.org/officeDocument/2006/relationships" name="8x8 Main Slide">
  <a:themeElements>
    <a:clrScheme name="8x8 Theme">
      <a:dk1>
        <a:srgbClr val="15152F"/>
      </a:dk1>
      <a:lt1>
        <a:srgbClr val="FFFFFF"/>
      </a:lt1>
      <a:dk2>
        <a:srgbClr val="CB2233"/>
      </a:dk2>
      <a:lt2>
        <a:srgbClr val="5BCEC5"/>
      </a:lt2>
      <a:accent1>
        <a:srgbClr val="D9D9D5"/>
      </a:accent1>
      <a:accent2>
        <a:srgbClr val="76787B"/>
      </a:accent2>
      <a:accent3>
        <a:srgbClr val="414BD0"/>
      </a:accent3>
      <a:accent4>
        <a:srgbClr val="FF6E52"/>
      </a:accent4>
      <a:accent5>
        <a:srgbClr val="FDB952"/>
      </a:accent5>
      <a:accent6>
        <a:srgbClr val="00A297"/>
      </a:accent6>
      <a:hlink>
        <a:srgbClr val="00A297"/>
      </a:hlink>
      <a:folHlink>
        <a:srgbClr val="FF6D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