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Montserrat" pitchFamily="2" charset="77"/>
      <p:regular r:id="rId33"/>
      <p:bold r:id="rId34"/>
      <p:italic r:id="rId35"/>
      <p:boldItalic r:id="rId36"/>
    </p:embeddedFont>
    <p:embeddedFont>
      <p:font typeface="Open Sans" panose="020B0606030504020204" pitchFamily="34" charset="0"/>
      <p:regular r:id="rId37"/>
      <p:bold r:id="rId38"/>
      <p:italic r:id="rId39"/>
      <p:boldItalic r:id="rId40"/>
    </p:embeddedFont>
    <p:embeddedFont>
      <p:font typeface="Roboto" panose="02000000000000000000" pitchFamily="2" charset="0"/>
      <p:regular r:id="rId41"/>
      <p:bold r:id="rId42"/>
      <p:italic r:id="rId43"/>
      <p:boldItalic r:id="rId44"/>
    </p:embeddedFont>
    <p:embeddedFont>
      <p:font typeface="Roboto Light" panose="02000000000000000000" pitchFamily="2" charset="0"/>
      <p:regular r:id="rId45"/>
      <p:bold r:id="rId46"/>
      <p:italic r:id="rId47"/>
      <p:boldItalic r:id="rId48"/>
    </p:embeddedFont>
    <p:embeddedFont>
      <p:font typeface="Roboto Slab" pitchFamily="2" charset="0"/>
      <p:regular r:id="rId49"/>
      <p:bold r:id="rId50"/>
    </p:embeddedFont>
    <p:embeddedFont>
      <p:font typeface="Roboto Slab Regular" pitchFamily="2" charset="0"/>
      <p:regular r:id="rId51"/>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D6D7D1-4520-4FA1-A95C-7E33AF74EAA5}">
  <a:tblStyle styleId="{93D6D7D1-4520-4FA1-A95C-7E33AF74EAA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2"/>
  </p:normalViewPr>
  <p:slideViewPr>
    <p:cSldViewPr snapToGrid="0">
      <p:cViewPr varScale="1">
        <p:scale>
          <a:sx n="178" d="100"/>
          <a:sy n="178" d="100"/>
        </p:scale>
        <p:origin x="26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81eb3e53e9_0_9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81eb3e53e9_0_9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81eb3e53e9_2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81eb3e53e9_2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81eb3e53e9_2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g81eb3e53e9_2_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81eb3e53e9_2_4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81eb3e53e9_2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81f0b0af60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81f0b0af60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81f0b0af6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81f0b0af6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81f0b0af60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81f0b0af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81f0b0af60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81f0b0af6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81f0b0af60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81f0b0af6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81f0b0af60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81f0b0af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81f0b0af60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81f0b0af60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81eb3e53e9_0_6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81eb3e53e9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1eb3e53e9_2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1eb3e53e9_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81eb3e53e9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81eb3e53e9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81eb3e53e9_0_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81eb3e53e9_0_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81eb3e53e9_2_4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81eb3e53e9_2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81eb3e53e9_2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81eb3e53e9_2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81eb3e53e9_0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81eb3e53e9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81eb3e53e9_0_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81eb3e53e9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81eb3e53e9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81eb3e53e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81eb3e53e9_2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81eb3e53e9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81eb3e53e9_2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81eb3e53e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81eb3e53e9_2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81eb3e53e9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81eb3e53e9_2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81eb3e53e9_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1eb3e53e9_2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1eb3e53e9_2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81eb3e53e9_2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81eb3e53e9_2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Roboto Slab"/>
              <a:buChar char="●"/>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twitter.com/8x8" TargetMode="External"/><Relationship Id="rId7" Type="http://schemas.openxmlformats.org/officeDocument/2006/relationships/image" Target="../media/image1.png"/><Relationship Id="rId2" Type="http://schemas.openxmlformats.org/officeDocument/2006/relationships/hyperlink" Target="http://www.8x8.com" TargetMode="External"/><Relationship Id="rId1" Type="http://schemas.openxmlformats.org/officeDocument/2006/relationships/slideMaster" Target="../slideMasters/slideMaster1.xml"/><Relationship Id="rId6" Type="http://schemas.openxmlformats.org/officeDocument/2006/relationships/hyperlink" Target="http://www.youtube.com/8x8Inc" TargetMode="External"/><Relationship Id="rId5" Type="http://schemas.openxmlformats.org/officeDocument/2006/relationships/hyperlink" Target="http://www.linkedin.com/company/8x8" TargetMode="External"/><Relationship Id="rId4" Type="http://schemas.openxmlformats.org/officeDocument/2006/relationships/hyperlink" Target="http://www.facebook.com/8x8Inc"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twitter.com/8x8" TargetMode="External"/><Relationship Id="rId2" Type="http://schemas.openxmlformats.org/officeDocument/2006/relationships/hyperlink" Target="http://www.8x8.com" TargetMode="External"/><Relationship Id="rId1" Type="http://schemas.openxmlformats.org/officeDocument/2006/relationships/slideMaster" Target="../slideMasters/slideMaster1.xml"/><Relationship Id="rId6" Type="http://schemas.openxmlformats.org/officeDocument/2006/relationships/hyperlink" Target="http://www.youtube.com/8x8Inc" TargetMode="External"/><Relationship Id="rId5" Type="http://schemas.openxmlformats.org/officeDocument/2006/relationships/hyperlink" Target="http://www.linkedin.com/company/8x8" TargetMode="External"/><Relationship Id="rId4" Type="http://schemas.openxmlformats.org/officeDocument/2006/relationships/hyperlink" Target="http://www.facebook.com/8x8Inc" TargetMode="Externa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1">
  <p:cSld name="Cover Slide Option 1">
    <p:bg>
      <p:bgPr>
        <a:solidFill>
          <a:schemeClr val="dk1"/>
        </a:solidFill>
        <a:effectLst/>
      </p:bgPr>
    </p:bg>
    <p:spTree>
      <p:nvGrpSpPr>
        <p:cNvPr id="1" name="Shape 10"/>
        <p:cNvGrpSpPr/>
        <p:nvPr/>
      </p:nvGrpSpPr>
      <p:grpSpPr>
        <a:xfrm>
          <a:off x="0" y="0"/>
          <a:ext cx="0" cy="0"/>
          <a:chOff x="0" y="0"/>
          <a:chExt cx="0" cy="0"/>
        </a:xfrm>
      </p:grpSpPr>
      <p:pic>
        <p:nvPicPr>
          <p:cNvPr id="11" name="Google Shape;11;p2"/>
          <p:cNvPicPr preferRelativeResize="0"/>
          <p:nvPr/>
        </p:nvPicPr>
        <p:blipFill>
          <a:blip r:embed="rId2">
            <a:alphaModFix/>
          </a:blip>
          <a:stretch>
            <a:fillRect/>
          </a:stretch>
        </p:blipFill>
        <p:spPr>
          <a:xfrm>
            <a:off x="0" y="0"/>
            <a:ext cx="9144000" cy="5143489"/>
          </a:xfrm>
          <a:prstGeom prst="rect">
            <a:avLst/>
          </a:prstGeom>
          <a:noFill/>
          <a:ln>
            <a:noFill/>
          </a:ln>
        </p:spPr>
      </p:pic>
      <p:pic>
        <p:nvPicPr>
          <p:cNvPr id="12" name="Google Shape;12;p2"/>
          <p:cNvPicPr preferRelativeResize="0"/>
          <p:nvPr/>
        </p:nvPicPr>
        <p:blipFill>
          <a:blip r:embed="rId3">
            <a:alphaModFix/>
          </a:blip>
          <a:stretch>
            <a:fillRect/>
          </a:stretch>
        </p:blipFill>
        <p:spPr>
          <a:xfrm>
            <a:off x="0" y="3400413"/>
            <a:ext cx="9144000" cy="1743075"/>
          </a:xfrm>
          <a:prstGeom prst="rect">
            <a:avLst/>
          </a:prstGeom>
          <a:noFill/>
          <a:ln>
            <a:noFill/>
          </a:ln>
        </p:spPr>
      </p:pic>
      <p:sp>
        <p:nvSpPr>
          <p:cNvPr id="13" name="Google Shape;13;p2"/>
          <p:cNvSpPr txBox="1">
            <a:spLocks noGrp="1"/>
          </p:cNvSpPr>
          <p:nvPr>
            <p:ph type="title"/>
          </p:nvPr>
        </p:nvSpPr>
        <p:spPr>
          <a:xfrm>
            <a:off x="449302" y="3748445"/>
            <a:ext cx="7528800" cy="761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600"/>
              <a:buFont typeface="Montserrat"/>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14" name="Google Shape;14;p2"/>
          <p:cNvSpPr txBox="1">
            <a:spLocks noGrp="1"/>
          </p:cNvSpPr>
          <p:nvPr>
            <p:ph type="subTitle" idx="1"/>
          </p:nvPr>
        </p:nvSpPr>
        <p:spPr>
          <a:xfrm>
            <a:off x="457200" y="4672584"/>
            <a:ext cx="7528800" cy="230700"/>
          </a:xfrm>
          <a:prstGeom prst="rect">
            <a:avLst/>
          </a:prstGeom>
        </p:spPr>
        <p:txBody>
          <a:bodyPr spcFirstLastPara="1" wrap="square" lIns="0" tIns="0" rIns="0" bIns="0" anchor="t" anchorCtr="0">
            <a:noAutofit/>
          </a:bodyPr>
          <a:lstStyle>
            <a:lvl1pPr lvl="0">
              <a:spcBef>
                <a:spcPts val="0"/>
              </a:spcBef>
              <a:spcAft>
                <a:spcPts val="0"/>
              </a:spcAft>
              <a:buNone/>
              <a:defRPr sz="1500"/>
            </a:lvl1pPr>
            <a:lvl2pPr lvl="1">
              <a:spcBef>
                <a:spcPts val="900"/>
              </a:spcBef>
              <a:spcAft>
                <a:spcPts val="0"/>
              </a:spcAft>
              <a:buNone/>
              <a:defRPr/>
            </a:lvl2pPr>
            <a:lvl3pPr lvl="2">
              <a:spcBef>
                <a:spcPts val="900"/>
              </a:spcBef>
              <a:spcAft>
                <a:spcPts val="0"/>
              </a:spcAft>
              <a:buNone/>
              <a:defRPr/>
            </a:lvl3pPr>
            <a:lvl4pPr lvl="3">
              <a:spcBef>
                <a:spcPts val="900"/>
              </a:spcBef>
              <a:spcAft>
                <a:spcPts val="0"/>
              </a:spcAft>
              <a:buNone/>
              <a:defRPr/>
            </a:lvl4pPr>
            <a:lvl5pPr lvl="4">
              <a:spcBef>
                <a:spcPts val="900"/>
              </a:spcBef>
              <a:spcAft>
                <a:spcPts val="0"/>
              </a:spcAft>
              <a:buNone/>
              <a:defRPr/>
            </a:lvl5pPr>
            <a:lvl6pPr lvl="5">
              <a:spcBef>
                <a:spcPts val="900"/>
              </a:spcBef>
              <a:spcAft>
                <a:spcPts val="0"/>
              </a:spcAft>
              <a:buNone/>
              <a:defRPr/>
            </a:lvl6pPr>
            <a:lvl7pPr lvl="6">
              <a:spcBef>
                <a:spcPts val="900"/>
              </a:spcBef>
              <a:spcAft>
                <a:spcPts val="0"/>
              </a:spcAft>
              <a:buNone/>
              <a:defRPr/>
            </a:lvl7pPr>
            <a:lvl8pPr lvl="7">
              <a:spcBef>
                <a:spcPts val="900"/>
              </a:spcBef>
              <a:spcAft>
                <a:spcPts val="0"/>
              </a:spcAft>
              <a:buNone/>
              <a:defRPr/>
            </a:lvl8pPr>
            <a:lvl9pPr lvl="8">
              <a:spcBef>
                <a:spcPts val="900"/>
              </a:spcBef>
              <a:spcAft>
                <a:spcPts val="900"/>
              </a:spcAft>
              <a:buNone/>
              <a:defRPr/>
            </a:lvl9pPr>
          </a:lstStyle>
          <a:p>
            <a:endParaRPr/>
          </a:p>
        </p:txBody>
      </p:sp>
      <p:pic>
        <p:nvPicPr>
          <p:cNvPr id="15" name="Google Shape;15;p2"/>
          <p:cNvPicPr preferRelativeResize="0"/>
          <p:nvPr/>
        </p:nvPicPr>
        <p:blipFill>
          <a:blip r:embed="rId4">
            <a:alphaModFix/>
          </a:blip>
          <a:stretch>
            <a:fillRect/>
          </a:stretch>
        </p:blipFill>
        <p:spPr>
          <a:xfrm>
            <a:off x="8142288" y="4586350"/>
            <a:ext cx="790575" cy="3619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Closing Slide">
  <p:cSld name="End Slide">
    <p:spTree>
      <p:nvGrpSpPr>
        <p:cNvPr id="1" name="Shape 57"/>
        <p:cNvGrpSpPr/>
        <p:nvPr/>
      </p:nvGrpSpPr>
      <p:grpSpPr>
        <a:xfrm>
          <a:off x="0" y="0"/>
          <a:ext cx="0" cy="0"/>
          <a:chOff x="0" y="0"/>
          <a:chExt cx="0" cy="0"/>
        </a:xfrm>
      </p:grpSpPr>
      <p:grpSp>
        <p:nvGrpSpPr>
          <p:cNvPr id="58" name="Google Shape;58;p11"/>
          <p:cNvGrpSpPr/>
          <p:nvPr/>
        </p:nvGrpSpPr>
        <p:grpSpPr>
          <a:xfrm>
            <a:off x="5536197" y="2257976"/>
            <a:ext cx="4429125" cy="1654361"/>
            <a:chOff x="930879" y="4227614"/>
            <a:chExt cx="5905500" cy="2205815"/>
          </a:xfrm>
        </p:grpSpPr>
        <p:sp>
          <p:nvSpPr>
            <p:cNvPr id="59" name="Google Shape;59;p11"/>
            <p:cNvSpPr txBox="1"/>
            <p:nvPr/>
          </p:nvSpPr>
          <p:spPr>
            <a:xfrm>
              <a:off x="930879" y="4227614"/>
              <a:ext cx="5905500" cy="3693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strike="noStrike" cap="none">
                  <a:solidFill>
                    <a:schemeClr val="dk1"/>
                  </a:solidFill>
                  <a:uFill>
                    <a:noFill/>
                  </a:uFill>
                  <a:latin typeface="Open Sans"/>
                  <a:ea typeface="Open Sans"/>
                  <a:cs typeface="Open Sans"/>
                  <a:sym typeface="Open Sans"/>
                  <a:hlinkClick r:id="rId2"/>
                </a:rPr>
                <a:t>8x8.com</a:t>
              </a:r>
              <a:endParaRPr sz="1100" b="0" i="0" strike="noStrike" cap="none">
                <a:solidFill>
                  <a:schemeClr val="dk1"/>
                </a:solidFill>
                <a:latin typeface="Open Sans"/>
                <a:ea typeface="Open Sans"/>
                <a:cs typeface="Open Sans"/>
                <a:sym typeface="Open Sans"/>
              </a:endParaRPr>
            </a:p>
          </p:txBody>
        </p:sp>
        <p:sp>
          <p:nvSpPr>
            <p:cNvPr id="60" name="Google Shape;60;p11"/>
            <p:cNvSpPr txBox="1"/>
            <p:nvPr/>
          </p:nvSpPr>
          <p:spPr>
            <a:xfrm>
              <a:off x="930879" y="4697188"/>
              <a:ext cx="5905500" cy="3693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strike="noStrike" cap="none">
                  <a:solidFill>
                    <a:schemeClr val="dk1"/>
                  </a:solidFill>
                  <a:uFill>
                    <a:noFill/>
                  </a:uFill>
                  <a:latin typeface="Open Sans"/>
                  <a:ea typeface="Open Sans"/>
                  <a:cs typeface="Open Sans"/>
                  <a:sym typeface="Open Sans"/>
                  <a:hlinkClick r:id="rId3"/>
                </a:rPr>
                <a:t>@8x8</a:t>
              </a:r>
              <a:endParaRPr sz="1100" b="0" i="0" strike="noStrike" cap="none">
                <a:solidFill>
                  <a:schemeClr val="dk1"/>
                </a:solidFill>
                <a:latin typeface="Open Sans"/>
                <a:ea typeface="Open Sans"/>
                <a:cs typeface="Open Sans"/>
                <a:sym typeface="Open Sans"/>
              </a:endParaRPr>
            </a:p>
          </p:txBody>
        </p:sp>
        <p:sp>
          <p:nvSpPr>
            <p:cNvPr id="61" name="Google Shape;61;p11"/>
            <p:cNvSpPr txBox="1"/>
            <p:nvPr/>
          </p:nvSpPr>
          <p:spPr>
            <a:xfrm>
              <a:off x="930879" y="5149753"/>
              <a:ext cx="5905500" cy="3693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strike="noStrike" cap="none">
                  <a:solidFill>
                    <a:schemeClr val="dk1"/>
                  </a:solidFill>
                  <a:uFill>
                    <a:noFill/>
                  </a:uFill>
                  <a:latin typeface="Open Sans"/>
                  <a:ea typeface="Open Sans"/>
                  <a:cs typeface="Open Sans"/>
                  <a:sym typeface="Open Sans"/>
                  <a:hlinkClick r:id="rId4"/>
                </a:rPr>
                <a:t>facebook.com/8x8Inc</a:t>
              </a:r>
              <a:endParaRPr sz="1100" b="0" i="0" strike="noStrike" cap="none">
                <a:solidFill>
                  <a:schemeClr val="dk1"/>
                </a:solidFill>
                <a:latin typeface="Open Sans"/>
                <a:ea typeface="Open Sans"/>
                <a:cs typeface="Open Sans"/>
                <a:sym typeface="Open Sans"/>
              </a:endParaRPr>
            </a:p>
          </p:txBody>
        </p:sp>
        <p:sp>
          <p:nvSpPr>
            <p:cNvPr id="62" name="Google Shape;62;p11"/>
            <p:cNvSpPr txBox="1"/>
            <p:nvPr/>
          </p:nvSpPr>
          <p:spPr>
            <a:xfrm>
              <a:off x="930879" y="5611701"/>
              <a:ext cx="5905500" cy="3693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strike="noStrike" cap="none">
                  <a:solidFill>
                    <a:schemeClr val="dk1"/>
                  </a:solidFill>
                  <a:uFill>
                    <a:noFill/>
                  </a:uFill>
                  <a:latin typeface="Open Sans"/>
                  <a:ea typeface="Open Sans"/>
                  <a:cs typeface="Open Sans"/>
                  <a:sym typeface="Open Sans"/>
                  <a:hlinkClick r:id="rId5"/>
                </a:rPr>
                <a:t>linkedin.com/company/8x8</a:t>
              </a:r>
              <a:endParaRPr sz="1100" b="0" i="0" strike="noStrike" cap="none">
                <a:solidFill>
                  <a:schemeClr val="dk1"/>
                </a:solidFill>
                <a:latin typeface="Open Sans"/>
                <a:ea typeface="Open Sans"/>
                <a:cs typeface="Open Sans"/>
                <a:sym typeface="Open Sans"/>
              </a:endParaRPr>
            </a:p>
          </p:txBody>
        </p:sp>
        <p:sp>
          <p:nvSpPr>
            <p:cNvPr id="63" name="Google Shape;63;p11"/>
            <p:cNvSpPr txBox="1"/>
            <p:nvPr/>
          </p:nvSpPr>
          <p:spPr>
            <a:xfrm>
              <a:off x="930879" y="6064129"/>
              <a:ext cx="5905500" cy="3693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b="0" i="0" strike="noStrike" cap="none">
                  <a:solidFill>
                    <a:schemeClr val="dk1"/>
                  </a:solidFill>
                  <a:uFill>
                    <a:noFill/>
                  </a:uFill>
                  <a:latin typeface="Open Sans"/>
                  <a:ea typeface="Open Sans"/>
                  <a:cs typeface="Open Sans"/>
                  <a:sym typeface="Open Sans"/>
                  <a:hlinkClick r:id="rId6"/>
                </a:rPr>
                <a:t>youtube.com/8x8Inc</a:t>
              </a:r>
              <a:endParaRPr sz="1100" b="0" i="0" strike="noStrike" cap="none">
                <a:solidFill>
                  <a:schemeClr val="dk1"/>
                </a:solidFill>
                <a:latin typeface="Open Sans"/>
                <a:ea typeface="Open Sans"/>
                <a:cs typeface="Open Sans"/>
                <a:sym typeface="Open Sans"/>
              </a:endParaRPr>
            </a:p>
          </p:txBody>
        </p:sp>
      </p:grpSp>
      <p:pic>
        <p:nvPicPr>
          <p:cNvPr id="64" name="Google Shape;64;p11"/>
          <p:cNvPicPr preferRelativeResize="0"/>
          <p:nvPr/>
        </p:nvPicPr>
        <p:blipFill rotWithShape="1">
          <a:blip r:embed="rId7">
            <a:alphaModFix/>
          </a:blip>
          <a:srcRect/>
          <a:stretch/>
        </p:blipFill>
        <p:spPr>
          <a:xfrm>
            <a:off x="5270421" y="1316484"/>
            <a:ext cx="791266" cy="361572"/>
          </a:xfrm>
          <a:prstGeom prst="rect">
            <a:avLst/>
          </a:prstGeom>
          <a:noFill/>
          <a:ln>
            <a:noFill/>
          </a:ln>
        </p:spPr>
      </p:pic>
      <p:sp>
        <p:nvSpPr>
          <p:cNvPr id="65" name="Google Shape;65;p11"/>
          <p:cNvSpPr txBox="1"/>
          <p:nvPr/>
        </p:nvSpPr>
        <p:spPr>
          <a:xfrm>
            <a:off x="5277235" y="1873158"/>
            <a:ext cx="3626700" cy="276900"/>
          </a:xfrm>
          <a:prstGeom prst="rect">
            <a:avLst/>
          </a:prstGeom>
          <a:noFill/>
          <a:ln>
            <a:noFill/>
          </a:ln>
        </p:spPr>
        <p:txBody>
          <a:bodyPr spcFirstLastPara="1" wrap="square" lIns="0" tIns="34275" rIns="0"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300" b="0" i="0" u="none" strike="noStrike" cap="none">
                <a:solidFill>
                  <a:schemeClr val="dk1"/>
                </a:solidFill>
                <a:latin typeface="Open Sans"/>
                <a:ea typeface="Open Sans"/>
                <a:cs typeface="Open Sans"/>
                <a:sym typeface="Open Sans"/>
              </a:rPr>
              <a:t>For tips, updates and the latest information</a:t>
            </a:r>
            <a:endParaRPr sz="1300" b="0" i="0" u="none" strike="noStrike" cap="none">
              <a:solidFill>
                <a:schemeClr val="dk1"/>
              </a:solidFill>
              <a:latin typeface="Open Sans"/>
              <a:ea typeface="Open Sans"/>
              <a:cs typeface="Open Sans"/>
              <a:sym typeface="Open Sans"/>
            </a:endParaRPr>
          </a:p>
        </p:txBody>
      </p:sp>
      <p:grpSp>
        <p:nvGrpSpPr>
          <p:cNvPr id="66" name="Google Shape;66;p11"/>
          <p:cNvGrpSpPr/>
          <p:nvPr/>
        </p:nvGrpSpPr>
        <p:grpSpPr>
          <a:xfrm>
            <a:off x="5281523" y="2297327"/>
            <a:ext cx="199485" cy="1575680"/>
            <a:chOff x="6830255" y="3060015"/>
            <a:chExt cx="265980" cy="2100906"/>
          </a:xfrm>
        </p:grpSpPr>
        <p:grpSp>
          <p:nvGrpSpPr>
            <p:cNvPr id="67" name="Google Shape;67;p11"/>
            <p:cNvGrpSpPr/>
            <p:nvPr/>
          </p:nvGrpSpPr>
          <p:grpSpPr>
            <a:xfrm>
              <a:off x="6830255" y="3060015"/>
              <a:ext cx="265979" cy="265978"/>
              <a:chOff x="6853145" y="3055072"/>
              <a:chExt cx="265979" cy="265978"/>
            </a:xfrm>
          </p:grpSpPr>
          <p:sp>
            <p:nvSpPr>
              <p:cNvPr id="68" name="Google Shape;68;p11"/>
              <p:cNvSpPr/>
              <p:nvPr/>
            </p:nvSpPr>
            <p:spPr>
              <a:xfrm>
                <a:off x="6853145" y="3055072"/>
                <a:ext cx="265979" cy="265978"/>
              </a:xfrm>
              <a:custGeom>
                <a:avLst/>
                <a:gdLst/>
                <a:ahLst/>
                <a:cxnLst/>
                <a:rect l="l" t="t" r="r" b="b"/>
                <a:pathLst>
                  <a:path w="265979" h="265978" extrusionOk="0">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Open Sans"/>
                  <a:ea typeface="Open Sans"/>
                  <a:cs typeface="Open Sans"/>
                  <a:sym typeface="Open Sans"/>
                </a:endParaRPr>
              </a:p>
            </p:txBody>
          </p:sp>
          <p:sp>
            <p:nvSpPr>
              <p:cNvPr id="69" name="Google Shape;69;p11"/>
              <p:cNvSpPr/>
              <p:nvPr/>
            </p:nvSpPr>
            <p:spPr>
              <a:xfrm>
                <a:off x="6901542" y="3103469"/>
                <a:ext cx="168941" cy="168940"/>
              </a:xfrm>
              <a:custGeom>
                <a:avLst/>
                <a:gdLst/>
                <a:ahLst/>
                <a:cxnLst/>
                <a:rect l="l" t="t" r="r" b="b"/>
                <a:pathLst>
                  <a:path w="200523" h="200522" extrusionOk="0">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Open Sans"/>
                  <a:ea typeface="Open Sans"/>
                  <a:cs typeface="Open Sans"/>
                  <a:sym typeface="Open Sans"/>
                </a:endParaRPr>
              </a:p>
            </p:txBody>
          </p:sp>
        </p:grpSp>
        <p:sp>
          <p:nvSpPr>
            <p:cNvPr id="70" name="Google Shape;70;p11"/>
            <p:cNvSpPr/>
            <p:nvPr/>
          </p:nvSpPr>
          <p:spPr>
            <a:xfrm>
              <a:off x="6830255" y="3520333"/>
              <a:ext cx="265979" cy="265979"/>
            </a:xfrm>
            <a:custGeom>
              <a:avLst/>
              <a:gdLst/>
              <a:ahLst/>
              <a:cxnLst/>
              <a:rect l="l" t="t" r="r" b="b"/>
              <a:pathLst>
                <a:path w="265979" h="265979" extrusionOk="0">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193711" y="103691"/>
                  </a:moveTo>
                  <a:cubicBezTo>
                    <a:pt x="193770" y="105000"/>
                    <a:pt x="193798" y="106315"/>
                    <a:pt x="193798" y="107636"/>
                  </a:cubicBezTo>
                  <a:cubicBezTo>
                    <a:pt x="193798" y="147972"/>
                    <a:pt x="163096" y="194484"/>
                    <a:pt x="106948" y="194486"/>
                  </a:cubicBezTo>
                  <a:lnTo>
                    <a:pt x="106950" y="194486"/>
                  </a:lnTo>
                  <a:lnTo>
                    <a:pt x="106948" y="194486"/>
                  </a:lnTo>
                  <a:cubicBezTo>
                    <a:pt x="89709" y="194486"/>
                    <a:pt x="73668" y="189433"/>
                    <a:pt x="60159" y="180774"/>
                  </a:cubicBezTo>
                  <a:cubicBezTo>
                    <a:pt x="62548" y="181057"/>
                    <a:pt x="64979" y="181197"/>
                    <a:pt x="67440" y="181197"/>
                  </a:cubicBezTo>
                  <a:cubicBezTo>
                    <a:pt x="81743" y="181197"/>
                    <a:pt x="94904" y="176318"/>
                    <a:pt x="105353" y="168130"/>
                  </a:cubicBezTo>
                  <a:cubicBezTo>
                    <a:pt x="91990" y="167883"/>
                    <a:pt x="80724" y="159057"/>
                    <a:pt x="76836" y="146928"/>
                  </a:cubicBezTo>
                  <a:cubicBezTo>
                    <a:pt x="78697" y="147286"/>
                    <a:pt x="80610" y="147480"/>
                    <a:pt x="82573" y="147480"/>
                  </a:cubicBezTo>
                  <a:cubicBezTo>
                    <a:pt x="85359" y="147480"/>
                    <a:pt x="88058" y="147105"/>
                    <a:pt x="90623" y="146405"/>
                  </a:cubicBezTo>
                  <a:cubicBezTo>
                    <a:pt x="76655" y="143609"/>
                    <a:pt x="66134" y="131265"/>
                    <a:pt x="66134" y="116484"/>
                  </a:cubicBezTo>
                  <a:cubicBezTo>
                    <a:pt x="66134" y="116346"/>
                    <a:pt x="66134" y="116222"/>
                    <a:pt x="66138" y="116094"/>
                  </a:cubicBezTo>
                  <a:cubicBezTo>
                    <a:pt x="70251" y="118381"/>
                    <a:pt x="74955" y="119757"/>
                    <a:pt x="79963" y="119911"/>
                  </a:cubicBezTo>
                  <a:cubicBezTo>
                    <a:pt x="71767" y="114442"/>
                    <a:pt x="66379" y="105093"/>
                    <a:pt x="66379" y="94503"/>
                  </a:cubicBezTo>
                  <a:cubicBezTo>
                    <a:pt x="66379" y="88910"/>
                    <a:pt x="67891" y="83670"/>
                    <a:pt x="70513" y="79159"/>
                  </a:cubicBezTo>
                  <a:cubicBezTo>
                    <a:pt x="85566" y="97630"/>
                    <a:pt x="108062" y="109777"/>
                    <a:pt x="133432" y="111053"/>
                  </a:cubicBezTo>
                  <a:cubicBezTo>
                    <a:pt x="132908" y="108817"/>
                    <a:pt x="132638" y="106487"/>
                    <a:pt x="132638" y="104093"/>
                  </a:cubicBezTo>
                  <a:cubicBezTo>
                    <a:pt x="132638" y="87242"/>
                    <a:pt x="146310" y="73571"/>
                    <a:pt x="163167" y="73571"/>
                  </a:cubicBezTo>
                  <a:cubicBezTo>
                    <a:pt x="171947" y="73571"/>
                    <a:pt x="179878" y="77282"/>
                    <a:pt x="185448" y="83216"/>
                  </a:cubicBezTo>
                  <a:cubicBezTo>
                    <a:pt x="192402" y="81844"/>
                    <a:pt x="198932" y="79303"/>
                    <a:pt x="204831" y="75807"/>
                  </a:cubicBezTo>
                  <a:cubicBezTo>
                    <a:pt x="202548" y="82932"/>
                    <a:pt x="197711" y="88910"/>
                    <a:pt x="191408" y="92690"/>
                  </a:cubicBezTo>
                  <a:cubicBezTo>
                    <a:pt x="197583" y="91952"/>
                    <a:pt x="203468" y="90314"/>
                    <a:pt x="208937" y="87883"/>
                  </a:cubicBezTo>
                  <a:cubicBezTo>
                    <a:pt x="204852" y="94005"/>
                    <a:pt x="199671" y="99383"/>
                    <a:pt x="193711" y="103691"/>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Open Sans"/>
                <a:ea typeface="Open Sans"/>
                <a:cs typeface="Open Sans"/>
                <a:sym typeface="Open Sans"/>
              </a:endParaRPr>
            </a:p>
          </p:txBody>
        </p:sp>
        <p:sp>
          <p:nvSpPr>
            <p:cNvPr id="71" name="Google Shape;71;p11"/>
            <p:cNvSpPr/>
            <p:nvPr/>
          </p:nvSpPr>
          <p:spPr>
            <a:xfrm>
              <a:off x="6830255" y="4434621"/>
              <a:ext cx="265979" cy="265979"/>
            </a:xfrm>
            <a:custGeom>
              <a:avLst/>
              <a:gdLst/>
              <a:ahLst/>
              <a:cxnLst/>
              <a:rect l="l" t="t" r="r" b="b"/>
              <a:pathLst>
                <a:path w="265979" h="265979" extrusionOk="0">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94344" y="201043"/>
                  </a:moveTo>
                  <a:lnTo>
                    <a:pt x="61955" y="201043"/>
                  </a:lnTo>
                  <a:lnTo>
                    <a:pt x="61955" y="103600"/>
                  </a:lnTo>
                  <a:lnTo>
                    <a:pt x="94344" y="103600"/>
                  </a:lnTo>
                  <a:close/>
                  <a:moveTo>
                    <a:pt x="78151" y="90294"/>
                  </a:moveTo>
                  <a:lnTo>
                    <a:pt x="77940" y="90294"/>
                  </a:lnTo>
                  <a:cubicBezTo>
                    <a:pt x="67071" y="90294"/>
                    <a:pt x="60042" y="82812"/>
                    <a:pt x="60042" y="73461"/>
                  </a:cubicBezTo>
                  <a:cubicBezTo>
                    <a:pt x="60042" y="63899"/>
                    <a:pt x="67286" y="56624"/>
                    <a:pt x="78366" y="56624"/>
                  </a:cubicBezTo>
                  <a:cubicBezTo>
                    <a:pt x="89446" y="56624"/>
                    <a:pt x="96264" y="63899"/>
                    <a:pt x="96475" y="73461"/>
                  </a:cubicBezTo>
                  <a:cubicBezTo>
                    <a:pt x="96475" y="82812"/>
                    <a:pt x="89446" y="90294"/>
                    <a:pt x="78151" y="90294"/>
                  </a:cubicBezTo>
                  <a:close/>
                  <a:moveTo>
                    <a:pt x="211132" y="201043"/>
                  </a:moveTo>
                  <a:lnTo>
                    <a:pt x="178747" y="201043"/>
                  </a:lnTo>
                  <a:lnTo>
                    <a:pt x="178747" y="148913"/>
                  </a:lnTo>
                  <a:cubicBezTo>
                    <a:pt x="178747" y="135812"/>
                    <a:pt x="174058" y="126877"/>
                    <a:pt x="162339" y="126877"/>
                  </a:cubicBezTo>
                  <a:cubicBezTo>
                    <a:pt x="153392" y="126877"/>
                    <a:pt x="148063" y="132904"/>
                    <a:pt x="145721" y="138722"/>
                  </a:cubicBezTo>
                  <a:cubicBezTo>
                    <a:pt x="144865" y="140804"/>
                    <a:pt x="144656" y="143714"/>
                    <a:pt x="144656" y="146626"/>
                  </a:cubicBezTo>
                  <a:lnTo>
                    <a:pt x="144656" y="201043"/>
                  </a:lnTo>
                  <a:lnTo>
                    <a:pt x="112269" y="201043"/>
                  </a:lnTo>
                  <a:cubicBezTo>
                    <a:pt x="112269" y="201043"/>
                    <a:pt x="112693" y="112742"/>
                    <a:pt x="112269" y="103600"/>
                  </a:cubicBezTo>
                  <a:lnTo>
                    <a:pt x="144656" y="103600"/>
                  </a:lnTo>
                  <a:lnTo>
                    <a:pt x="144656" y="117397"/>
                  </a:lnTo>
                  <a:cubicBezTo>
                    <a:pt x="148960" y="110757"/>
                    <a:pt x="156661" y="101313"/>
                    <a:pt x="173845" y="101313"/>
                  </a:cubicBezTo>
                  <a:cubicBezTo>
                    <a:pt x="195154" y="101313"/>
                    <a:pt x="211132" y="115240"/>
                    <a:pt x="211132" y="145169"/>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Open Sans"/>
                <a:ea typeface="Open Sans"/>
                <a:cs typeface="Open Sans"/>
                <a:sym typeface="Open Sans"/>
              </a:endParaRPr>
            </a:p>
          </p:txBody>
        </p:sp>
        <p:grpSp>
          <p:nvGrpSpPr>
            <p:cNvPr id="72" name="Google Shape;72;p11"/>
            <p:cNvGrpSpPr/>
            <p:nvPr/>
          </p:nvGrpSpPr>
          <p:grpSpPr>
            <a:xfrm>
              <a:off x="6830255" y="4894942"/>
              <a:ext cx="265979" cy="265979"/>
              <a:chOff x="6874030" y="4894942"/>
              <a:chExt cx="265979" cy="265979"/>
            </a:xfrm>
          </p:grpSpPr>
          <p:sp>
            <p:nvSpPr>
              <p:cNvPr id="73" name="Google Shape;73;p11"/>
              <p:cNvSpPr/>
              <p:nvPr/>
            </p:nvSpPr>
            <p:spPr>
              <a:xfrm>
                <a:off x="6990454" y="5003016"/>
                <a:ext cx="43259" cy="49830"/>
              </a:xfrm>
              <a:custGeom>
                <a:avLst/>
                <a:gdLst/>
                <a:ahLst/>
                <a:cxnLst/>
                <a:rect l="l" t="t" r="r" b="b"/>
                <a:pathLst>
                  <a:path w="43259" h="49830" extrusionOk="0">
                    <a:moveTo>
                      <a:pt x="0" y="49830"/>
                    </a:moveTo>
                    <a:lnTo>
                      <a:pt x="43260" y="24915"/>
                    </a:lnTo>
                    <a:lnTo>
                      <a:pt x="0" y="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Open Sans"/>
                  <a:ea typeface="Open Sans"/>
                  <a:cs typeface="Open Sans"/>
                  <a:sym typeface="Open Sans"/>
                </a:endParaRPr>
              </a:p>
            </p:txBody>
          </p:sp>
          <p:sp>
            <p:nvSpPr>
              <p:cNvPr id="74" name="Google Shape;74;p11"/>
              <p:cNvSpPr/>
              <p:nvPr/>
            </p:nvSpPr>
            <p:spPr>
              <a:xfrm>
                <a:off x="6874030" y="4894942"/>
                <a:ext cx="265979" cy="265979"/>
              </a:xfrm>
              <a:custGeom>
                <a:avLst/>
                <a:gdLst/>
                <a:ahLst/>
                <a:cxnLst/>
                <a:rect l="l" t="t" r="r" b="b"/>
                <a:pathLst>
                  <a:path w="265979" h="265979" extrusionOk="0">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216088" y="133125"/>
                    </a:moveTo>
                    <a:cubicBezTo>
                      <a:pt x="216088" y="133125"/>
                      <a:pt x="216088" y="160096"/>
                      <a:pt x="212666" y="173102"/>
                    </a:cubicBezTo>
                    <a:cubicBezTo>
                      <a:pt x="210749" y="180221"/>
                      <a:pt x="205136" y="185833"/>
                      <a:pt x="198017" y="187749"/>
                    </a:cubicBezTo>
                    <a:cubicBezTo>
                      <a:pt x="185012" y="191172"/>
                      <a:pt x="132990" y="191172"/>
                      <a:pt x="132990" y="191172"/>
                    </a:cubicBezTo>
                    <a:cubicBezTo>
                      <a:pt x="132990" y="191172"/>
                      <a:pt x="81103" y="191172"/>
                      <a:pt x="67962" y="187613"/>
                    </a:cubicBezTo>
                    <a:cubicBezTo>
                      <a:pt x="60843" y="185697"/>
                      <a:pt x="55230" y="180083"/>
                      <a:pt x="53313" y="172964"/>
                    </a:cubicBezTo>
                    <a:cubicBezTo>
                      <a:pt x="49889" y="160096"/>
                      <a:pt x="49889" y="132990"/>
                      <a:pt x="49889" y="132990"/>
                    </a:cubicBezTo>
                    <a:cubicBezTo>
                      <a:pt x="49889" y="132990"/>
                      <a:pt x="49889" y="106021"/>
                      <a:pt x="53313" y="93015"/>
                    </a:cubicBezTo>
                    <a:cubicBezTo>
                      <a:pt x="55228" y="85896"/>
                      <a:pt x="60979" y="80146"/>
                      <a:pt x="67962" y="78230"/>
                    </a:cubicBezTo>
                    <a:cubicBezTo>
                      <a:pt x="80967" y="74807"/>
                      <a:pt x="132990" y="74807"/>
                      <a:pt x="132990" y="74807"/>
                    </a:cubicBezTo>
                    <a:cubicBezTo>
                      <a:pt x="132990" y="74807"/>
                      <a:pt x="185012" y="74807"/>
                      <a:pt x="198017" y="78366"/>
                    </a:cubicBezTo>
                    <a:cubicBezTo>
                      <a:pt x="205136" y="80282"/>
                      <a:pt x="210749" y="85896"/>
                      <a:pt x="212666" y="93015"/>
                    </a:cubicBezTo>
                    <a:cubicBezTo>
                      <a:pt x="216226" y="106021"/>
                      <a:pt x="216088" y="133125"/>
                      <a:pt x="216088" y="133125"/>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Open Sans"/>
                  <a:ea typeface="Open Sans"/>
                  <a:cs typeface="Open Sans"/>
                  <a:sym typeface="Open Sans"/>
                </a:endParaRPr>
              </a:p>
            </p:txBody>
          </p:sp>
        </p:grpSp>
        <p:sp>
          <p:nvSpPr>
            <p:cNvPr id="75" name="Google Shape;75;p11"/>
            <p:cNvSpPr/>
            <p:nvPr/>
          </p:nvSpPr>
          <p:spPr>
            <a:xfrm>
              <a:off x="6833430" y="3980652"/>
              <a:ext cx="259629" cy="259629"/>
            </a:xfrm>
            <a:custGeom>
              <a:avLst/>
              <a:gdLst/>
              <a:ahLst/>
              <a:cxnLst/>
              <a:rect l="l" t="t" r="r" b="b"/>
              <a:pathLst>
                <a:path w="259629" h="259629" extrusionOk="0">
                  <a:moveTo>
                    <a:pt x="129815" y="0"/>
                  </a:moveTo>
                  <a:cubicBezTo>
                    <a:pt x="58112" y="0"/>
                    <a:pt x="0" y="58112"/>
                    <a:pt x="0" y="129815"/>
                  </a:cubicBezTo>
                  <a:cubicBezTo>
                    <a:pt x="0" y="201517"/>
                    <a:pt x="58112" y="259629"/>
                    <a:pt x="129815" y="259629"/>
                  </a:cubicBezTo>
                  <a:cubicBezTo>
                    <a:pt x="201517" y="259629"/>
                    <a:pt x="259629" y="201517"/>
                    <a:pt x="259629" y="129815"/>
                  </a:cubicBezTo>
                  <a:cubicBezTo>
                    <a:pt x="259629" y="58112"/>
                    <a:pt x="201517" y="0"/>
                    <a:pt x="129815" y="0"/>
                  </a:cubicBezTo>
                  <a:close/>
                  <a:moveTo>
                    <a:pt x="134784" y="204559"/>
                  </a:moveTo>
                  <a:lnTo>
                    <a:pt x="134784" y="129713"/>
                  </a:lnTo>
                  <a:lnTo>
                    <a:pt x="159479" y="129713"/>
                  </a:lnTo>
                  <a:lnTo>
                    <a:pt x="163384" y="104916"/>
                  </a:lnTo>
                  <a:lnTo>
                    <a:pt x="134784" y="104916"/>
                  </a:lnTo>
                  <a:lnTo>
                    <a:pt x="134784" y="92493"/>
                  </a:lnTo>
                  <a:cubicBezTo>
                    <a:pt x="134784" y="86002"/>
                    <a:pt x="136914" y="79866"/>
                    <a:pt x="146193" y="79866"/>
                  </a:cubicBezTo>
                  <a:lnTo>
                    <a:pt x="164753" y="79866"/>
                  </a:lnTo>
                  <a:lnTo>
                    <a:pt x="164753" y="55120"/>
                  </a:lnTo>
                  <a:lnTo>
                    <a:pt x="138384" y="55120"/>
                  </a:lnTo>
                  <a:cubicBezTo>
                    <a:pt x="116225" y="55120"/>
                    <a:pt x="110190" y="69725"/>
                    <a:pt x="110190" y="89957"/>
                  </a:cubicBezTo>
                  <a:lnTo>
                    <a:pt x="110190" y="104967"/>
                  </a:lnTo>
                  <a:lnTo>
                    <a:pt x="94978" y="104967"/>
                  </a:lnTo>
                  <a:lnTo>
                    <a:pt x="94978" y="129764"/>
                  </a:lnTo>
                  <a:lnTo>
                    <a:pt x="110190" y="129764"/>
                  </a:lnTo>
                  <a:lnTo>
                    <a:pt x="110190" y="204610"/>
                  </a:lnTo>
                  <a:lnTo>
                    <a:pt x="134784" y="204610"/>
                  </a:lnTo>
                  <a:lnTo>
                    <a:pt x="134784" y="204559"/>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Open Sans"/>
                <a:ea typeface="Open Sans"/>
                <a:cs typeface="Open Sans"/>
                <a:sym typeface="Open Sans"/>
              </a:endParaRPr>
            </a:p>
          </p:txBody>
        </p:sp>
      </p:grpSp>
      <p:grpSp>
        <p:nvGrpSpPr>
          <p:cNvPr id="76" name="Google Shape;76;p11"/>
          <p:cNvGrpSpPr/>
          <p:nvPr/>
        </p:nvGrpSpPr>
        <p:grpSpPr>
          <a:xfrm>
            <a:off x="8223677" y="4245235"/>
            <a:ext cx="920313" cy="898265"/>
            <a:chOff x="10979203" y="5660313"/>
            <a:chExt cx="1227084" cy="1197687"/>
          </a:xfrm>
        </p:grpSpPr>
        <p:sp>
          <p:nvSpPr>
            <p:cNvPr id="77" name="Google Shape;77;p11"/>
            <p:cNvSpPr/>
            <p:nvPr/>
          </p:nvSpPr>
          <p:spPr>
            <a:xfrm rot="10800000">
              <a:off x="11899387" y="6558600"/>
              <a:ext cx="306900" cy="299400"/>
            </a:xfrm>
            <a:prstGeom prst="rect">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400">
                <a:solidFill>
                  <a:schemeClr val="lt1"/>
                </a:solidFill>
                <a:latin typeface="Open Sans"/>
                <a:ea typeface="Open Sans"/>
                <a:cs typeface="Open Sans"/>
                <a:sym typeface="Open Sans"/>
              </a:endParaRPr>
            </a:p>
          </p:txBody>
        </p:sp>
        <p:sp>
          <p:nvSpPr>
            <p:cNvPr id="78" name="Google Shape;78;p11"/>
            <p:cNvSpPr/>
            <p:nvPr/>
          </p:nvSpPr>
          <p:spPr>
            <a:xfrm rot="10800000">
              <a:off x="11592462" y="6558600"/>
              <a:ext cx="306900" cy="2994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400">
                <a:solidFill>
                  <a:schemeClr val="lt1"/>
                </a:solidFill>
                <a:latin typeface="Open Sans"/>
                <a:ea typeface="Open Sans"/>
                <a:cs typeface="Open Sans"/>
                <a:sym typeface="Open Sans"/>
              </a:endParaRPr>
            </a:p>
          </p:txBody>
        </p:sp>
        <p:sp>
          <p:nvSpPr>
            <p:cNvPr id="79" name="Google Shape;79;p11"/>
            <p:cNvSpPr/>
            <p:nvPr/>
          </p:nvSpPr>
          <p:spPr>
            <a:xfrm rot="10800000">
              <a:off x="11899387" y="6259171"/>
              <a:ext cx="306900" cy="299400"/>
            </a:xfrm>
            <a:prstGeom prst="rect">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400">
                <a:solidFill>
                  <a:schemeClr val="lt1"/>
                </a:solidFill>
                <a:latin typeface="Open Sans"/>
                <a:ea typeface="Open Sans"/>
                <a:cs typeface="Open Sans"/>
                <a:sym typeface="Open Sans"/>
              </a:endParaRPr>
            </a:p>
          </p:txBody>
        </p:sp>
        <p:sp>
          <p:nvSpPr>
            <p:cNvPr id="80" name="Google Shape;80;p11"/>
            <p:cNvSpPr/>
            <p:nvPr/>
          </p:nvSpPr>
          <p:spPr>
            <a:xfrm rot="10800000">
              <a:off x="11592462" y="6259171"/>
              <a:ext cx="306900" cy="299400"/>
            </a:xfrm>
            <a:prstGeom prst="rect">
              <a:avLst/>
            </a:prstGeom>
            <a:solidFill>
              <a:schemeClr val="accen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400">
                <a:solidFill>
                  <a:schemeClr val="lt1"/>
                </a:solidFill>
                <a:latin typeface="Open Sans"/>
                <a:ea typeface="Open Sans"/>
                <a:cs typeface="Open Sans"/>
                <a:sym typeface="Open Sans"/>
              </a:endParaRPr>
            </a:p>
          </p:txBody>
        </p:sp>
        <p:sp>
          <p:nvSpPr>
            <p:cNvPr id="81" name="Google Shape;81;p11"/>
            <p:cNvSpPr/>
            <p:nvPr/>
          </p:nvSpPr>
          <p:spPr>
            <a:xfrm rot="10800000">
              <a:off x="11285538" y="6259171"/>
              <a:ext cx="306900" cy="299400"/>
            </a:xfrm>
            <a:prstGeom prst="rect">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400">
                <a:solidFill>
                  <a:schemeClr val="lt1"/>
                </a:solidFill>
                <a:latin typeface="Open Sans"/>
                <a:ea typeface="Open Sans"/>
                <a:cs typeface="Open Sans"/>
                <a:sym typeface="Open Sans"/>
              </a:endParaRPr>
            </a:p>
          </p:txBody>
        </p:sp>
        <p:sp>
          <p:nvSpPr>
            <p:cNvPr id="82" name="Google Shape;82;p11"/>
            <p:cNvSpPr/>
            <p:nvPr/>
          </p:nvSpPr>
          <p:spPr>
            <a:xfrm rot="10800000">
              <a:off x="11899387" y="5959742"/>
              <a:ext cx="306900" cy="299400"/>
            </a:xfrm>
            <a:prstGeom prst="rect">
              <a:avLst/>
            </a:prstGeom>
            <a:solidFill>
              <a:schemeClr val="accen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400">
                <a:solidFill>
                  <a:schemeClr val="lt1"/>
                </a:solidFill>
                <a:latin typeface="Open Sans"/>
                <a:ea typeface="Open Sans"/>
                <a:cs typeface="Open Sans"/>
                <a:sym typeface="Open Sans"/>
              </a:endParaRPr>
            </a:p>
          </p:txBody>
        </p:sp>
        <p:sp>
          <p:nvSpPr>
            <p:cNvPr id="83" name="Google Shape;83;p11"/>
            <p:cNvSpPr/>
            <p:nvPr/>
          </p:nvSpPr>
          <p:spPr>
            <a:xfrm rot="10800000">
              <a:off x="11592462" y="5959742"/>
              <a:ext cx="306900" cy="299400"/>
            </a:xfrm>
            <a:prstGeom prst="rect">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400">
                <a:solidFill>
                  <a:schemeClr val="lt1"/>
                </a:solidFill>
                <a:latin typeface="Open Sans"/>
                <a:ea typeface="Open Sans"/>
                <a:cs typeface="Open Sans"/>
                <a:sym typeface="Open Sans"/>
              </a:endParaRPr>
            </a:p>
          </p:txBody>
        </p:sp>
        <p:sp>
          <p:nvSpPr>
            <p:cNvPr id="84" name="Google Shape;84;p11"/>
            <p:cNvSpPr/>
            <p:nvPr/>
          </p:nvSpPr>
          <p:spPr>
            <a:xfrm rot="10800000">
              <a:off x="11899387" y="5660313"/>
              <a:ext cx="306900" cy="2994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400">
                <a:solidFill>
                  <a:schemeClr val="lt1"/>
                </a:solidFill>
                <a:latin typeface="Open Sans"/>
                <a:ea typeface="Open Sans"/>
                <a:cs typeface="Open Sans"/>
                <a:sym typeface="Open Sans"/>
              </a:endParaRPr>
            </a:p>
          </p:txBody>
        </p:sp>
        <p:sp>
          <p:nvSpPr>
            <p:cNvPr id="85" name="Google Shape;85;p11"/>
            <p:cNvSpPr/>
            <p:nvPr/>
          </p:nvSpPr>
          <p:spPr>
            <a:xfrm rot="10800000">
              <a:off x="11286128" y="5959742"/>
              <a:ext cx="306900" cy="299400"/>
            </a:xfrm>
            <a:prstGeom prst="rect">
              <a:avLst/>
            </a:prstGeom>
            <a:solidFill>
              <a:schemeClr val="accen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400">
                <a:solidFill>
                  <a:schemeClr val="lt1"/>
                </a:solidFill>
                <a:latin typeface="Open Sans"/>
                <a:ea typeface="Open Sans"/>
                <a:cs typeface="Open Sans"/>
                <a:sym typeface="Open Sans"/>
              </a:endParaRPr>
            </a:p>
          </p:txBody>
        </p:sp>
        <p:sp>
          <p:nvSpPr>
            <p:cNvPr id="86" name="Google Shape;86;p11"/>
            <p:cNvSpPr/>
            <p:nvPr/>
          </p:nvSpPr>
          <p:spPr>
            <a:xfrm rot="10800000">
              <a:off x="10979203" y="5959742"/>
              <a:ext cx="306900" cy="2994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400">
                <a:solidFill>
                  <a:schemeClr val="lt1"/>
                </a:solidFill>
                <a:latin typeface="Open Sans"/>
                <a:ea typeface="Open Sans"/>
                <a:cs typeface="Open Sans"/>
                <a:sym typeface="Open Sans"/>
              </a:endParaRPr>
            </a:p>
          </p:txBody>
        </p:sp>
        <p:sp>
          <p:nvSpPr>
            <p:cNvPr id="87" name="Google Shape;87;p11"/>
            <p:cNvSpPr/>
            <p:nvPr/>
          </p:nvSpPr>
          <p:spPr>
            <a:xfrm rot="10800000">
              <a:off x="11285695" y="6259171"/>
              <a:ext cx="306900" cy="299400"/>
            </a:xfrm>
            <a:prstGeom prst="rect">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400">
                <a:solidFill>
                  <a:schemeClr val="lt1"/>
                </a:solidFill>
                <a:latin typeface="Open Sans"/>
                <a:ea typeface="Open Sans"/>
                <a:cs typeface="Open Sans"/>
                <a:sym typeface="Open Sans"/>
              </a:endParaRPr>
            </a:p>
          </p:txBody>
        </p:sp>
      </p:grpSp>
      <p:sp>
        <p:nvSpPr>
          <p:cNvPr id="88" name="Google Shape;88;p11"/>
          <p:cNvSpPr>
            <a:spLocks noGrp="1"/>
          </p:cNvSpPr>
          <p:nvPr>
            <p:ph type="pic" idx="2"/>
          </p:nvPr>
        </p:nvSpPr>
        <p:spPr>
          <a:xfrm>
            <a:off x="0" y="0"/>
            <a:ext cx="4663500" cy="5143500"/>
          </a:xfrm>
          <a:prstGeom prst="rect">
            <a:avLst/>
          </a:prstGeom>
          <a:solidFill>
            <a:schemeClr val="dk1"/>
          </a:solid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Montserrat"/>
                <a:ea typeface="Montserrat"/>
                <a:cs typeface="Montserrat"/>
                <a:sym typeface="Montserrat"/>
              </a:defRPr>
            </a:lvl1pPr>
            <a:lvl2pPr marR="0" lvl="1" algn="l" rtl="0">
              <a:lnSpc>
                <a:spcPct val="100000"/>
              </a:lnSpc>
              <a:spcBef>
                <a:spcPts val="900"/>
              </a:spcBef>
              <a:spcAft>
                <a:spcPts val="0"/>
              </a:spcAft>
              <a:buClr>
                <a:schemeClr val="dk2"/>
              </a:buClr>
              <a:buSzPts val="1400"/>
              <a:buFont typeface="Noto Sans Symbols"/>
              <a:buChar char="▪"/>
              <a:defRPr sz="1400" b="0" i="0" u="none" strike="noStrike" cap="none">
                <a:solidFill>
                  <a:schemeClr val="dk1"/>
                </a:solidFill>
                <a:latin typeface="Open Sans"/>
                <a:ea typeface="Open Sans"/>
                <a:cs typeface="Open Sans"/>
                <a:sym typeface="Open Sans"/>
              </a:defRPr>
            </a:lvl2pPr>
            <a:lvl3pPr marR="0" lvl="2" algn="l" rtl="0">
              <a:lnSpc>
                <a:spcPct val="100000"/>
              </a:lnSpc>
              <a:spcBef>
                <a:spcPts val="1100"/>
              </a:spcBef>
              <a:spcAft>
                <a:spcPts val="0"/>
              </a:spcAft>
              <a:buClr>
                <a:schemeClr val="dk1"/>
              </a:buClr>
              <a:buSzPts val="1200"/>
              <a:buFont typeface="Merriweather Sans"/>
              <a:buChar char="▫"/>
              <a:defRPr sz="1100" b="0" i="0" u="none" strike="noStrike" cap="none">
                <a:solidFill>
                  <a:schemeClr val="dk1"/>
                </a:solidFill>
                <a:latin typeface="Open Sans"/>
                <a:ea typeface="Open Sans"/>
                <a:cs typeface="Open Sans"/>
                <a:sym typeface="Open Sans"/>
              </a:defRPr>
            </a:lvl3pPr>
            <a:lvl4pPr marR="0" lvl="3" algn="l" rtl="0">
              <a:lnSpc>
                <a:spcPct val="100000"/>
              </a:lnSpc>
              <a:spcBef>
                <a:spcPts val="900"/>
              </a:spcBef>
              <a:spcAft>
                <a:spcPts val="0"/>
              </a:spcAft>
              <a:buClr>
                <a:schemeClr val="dk1"/>
              </a:buClr>
              <a:buSzPts val="900"/>
              <a:buFont typeface="Arial"/>
              <a:buNone/>
              <a:defRPr sz="900" b="0" i="0" u="none" strike="noStrike" cap="none">
                <a:solidFill>
                  <a:schemeClr val="dk1"/>
                </a:solidFill>
                <a:latin typeface="Open Sans"/>
                <a:ea typeface="Open Sans"/>
                <a:cs typeface="Open Sans"/>
                <a:sym typeface="Open Sans"/>
              </a:defRPr>
            </a:lvl4pPr>
            <a:lvl5pPr marR="0" lvl="4" algn="l" rtl="0">
              <a:lnSpc>
                <a:spcPct val="100000"/>
              </a:lnSpc>
              <a:spcBef>
                <a:spcPts val="900"/>
              </a:spcBef>
              <a:spcAft>
                <a:spcPts val="0"/>
              </a:spcAft>
              <a:buClr>
                <a:schemeClr val="dk1"/>
              </a:buClr>
              <a:buSzPts val="800"/>
              <a:buFont typeface="Arial"/>
              <a:buNone/>
              <a:defRPr sz="800" b="0" i="0" u="none" strike="noStrike" cap="none">
                <a:solidFill>
                  <a:schemeClr val="dk1"/>
                </a:solidFill>
                <a:latin typeface="Open Sans"/>
                <a:ea typeface="Open Sans"/>
                <a:cs typeface="Open Sans"/>
                <a:sym typeface="Open Sans"/>
              </a:defRPr>
            </a:lvl5pPr>
            <a:lvl6pPr marR="0" lvl="5" algn="l" rtl="0">
              <a:lnSpc>
                <a:spcPct val="90000"/>
              </a:lnSpc>
              <a:spcBef>
                <a:spcPts val="9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 Right Photo">
  <p:cSld name="CUSTOM_2_1">
    <p:spTree>
      <p:nvGrpSpPr>
        <p:cNvPr id="1" name="Shape 89"/>
        <p:cNvGrpSpPr/>
        <p:nvPr/>
      </p:nvGrpSpPr>
      <p:grpSpPr>
        <a:xfrm>
          <a:off x="0" y="0"/>
          <a:ext cx="0" cy="0"/>
          <a:chOff x="0" y="0"/>
          <a:chExt cx="0" cy="0"/>
        </a:xfrm>
      </p:grpSpPr>
      <p:sp>
        <p:nvSpPr>
          <p:cNvPr id="90" name="Google Shape;90;p12"/>
          <p:cNvSpPr/>
          <p:nvPr/>
        </p:nvSpPr>
        <p:spPr>
          <a:xfrm>
            <a:off x="4575900" y="0"/>
            <a:ext cx="4572000" cy="51435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2"/>
          <p:cNvSpPr txBox="1">
            <a:spLocks noGrp="1"/>
          </p:cNvSpPr>
          <p:nvPr>
            <p:ph type="title"/>
          </p:nvPr>
        </p:nvSpPr>
        <p:spPr>
          <a:xfrm>
            <a:off x="457200" y="704100"/>
            <a:ext cx="4027800" cy="693600"/>
          </a:xfrm>
          <a:prstGeom prst="rect">
            <a:avLst/>
          </a:prstGeom>
        </p:spPr>
        <p:txBody>
          <a:bodyPr spcFirstLastPara="1" wrap="square" lIns="0" tIns="0" rIns="0" bIns="0" anchor="t" anchorCtr="0">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a:endParaRPr/>
          </a:p>
        </p:txBody>
      </p:sp>
      <p:sp>
        <p:nvSpPr>
          <p:cNvPr id="92" name="Google Shape;92;p12"/>
          <p:cNvSpPr txBox="1">
            <a:spLocks noGrp="1"/>
          </p:cNvSpPr>
          <p:nvPr>
            <p:ph type="body" idx="1"/>
          </p:nvPr>
        </p:nvSpPr>
        <p:spPr>
          <a:xfrm>
            <a:off x="457200" y="1397835"/>
            <a:ext cx="3520500" cy="2602800"/>
          </a:xfrm>
          <a:prstGeom prst="rect">
            <a:avLst/>
          </a:prstGeom>
          <a:noFill/>
          <a:ln>
            <a:noFill/>
          </a:ln>
        </p:spPr>
        <p:txBody>
          <a:bodyPr spcFirstLastPara="1" wrap="square" lIns="0" tIns="0" rIns="0" bIns="0" anchor="t" anchorCtr="0">
            <a:noAutofit/>
          </a:bodyPr>
          <a:lstStyle>
            <a:lvl1pPr marL="457200" lvl="0" indent="-304800" algn="l" rtl="0">
              <a:lnSpc>
                <a:spcPct val="115000"/>
              </a:lnSpc>
              <a:spcBef>
                <a:spcPts val="0"/>
              </a:spcBef>
              <a:spcAft>
                <a:spcPts val="0"/>
              </a:spcAft>
              <a:buClr>
                <a:srgbClr val="15152F"/>
              </a:buClr>
              <a:buSzPts val="1200"/>
              <a:buChar char="■"/>
              <a:defRPr sz="1200">
                <a:solidFill>
                  <a:srgbClr val="15152F"/>
                </a:solidFill>
              </a:defRPr>
            </a:lvl1pPr>
            <a:lvl2pPr marL="914400" lvl="1" indent="-292100" algn="l" rtl="0">
              <a:lnSpc>
                <a:spcPct val="100000"/>
              </a:lnSpc>
              <a:spcBef>
                <a:spcPts val="600"/>
              </a:spcBef>
              <a:spcAft>
                <a:spcPts val="0"/>
              </a:spcAft>
              <a:buClr>
                <a:srgbClr val="15152F"/>
              </a:buClr>
              <a:buSzPts val="1000"/>
              <a:buChar char="■"/>
              <a:defRPr sz="1000">
                <a:solidFill>
                  <a:srgbClr val="15152F"/>
                </a:solidFill>
              </a:defRPr>
            </a:lvl2pPr>
            <a:lvl3pPr marL="1371600" lvl="2" indent="-292100" algn="l" rtl="0">
              <a:lnSpc>
                <a:spcPct val="100000"/>
              </a:lnSpc>
              <a:spcBef>
                <a:spcPts val="600"/>
              </a:spcBef>
              <a:spcAft>
                <a:spcPts val="0"/>
              </a:spcAft>
              <a:buClr>
                <a:srgbClr val="15152F"/>
              </a:buClr>
              <a:buSzPts val="1000"/>
              <a:buChar char="■"/>
              <a:defRPr sz="1000">
                <a:solidFill>
                  <a:srgbClr val="15152F"/>
                </a:solidFill>
              </a:defRPr>
            </a:lvl3pPr>
            <a:lvl4pPr marL="1828800" lvl="3" indent="-292100" algn="l" rtl="0">
              <a:lnSpc>
                <a:spcPct val="100000"/>
              </a:lnSpc>
              <a:spcBef>
                <a:spcPts val="600"/>
              </a:spcBef>
              <a:spcAft>
                <a:spcPts val="0"/>
              </a:spcAft>
              <a:buClr>
                <a:srgbClr val="15152F"/>
              </a:buClr>
              <a:buSzPts val="1000"/>
              <a:buChar char="■"/>
              <a:defRPr>
                <a:solidFill>
                  <a:srgbClr val="15152F"/>
                </a:solidFill>
              </a:defRPr>
            </a:lvl4pPr>
            <a:lvl5pPr marL="2286000" lvl="4" indent="-292100" algn="l" rtl="0">
              <a:lnSpc>
                <a:spcPct val="100000"/>
              </a:lnSpc>
              <a:spcBef>
                <a:spcPts val="600"/>
              </a:spcBef>
              <a:spcAft>
                <a:spcPts val="0"/>
              </a:spcAft>
              <a:buClr>
                <a:srgbClr val="15152F"/>
              </a:buClr>
              <a:buSzPts val="1000"/>
              <a:buChar char="■"/>
              <a:defRPr>
                <a:solidFill>
                  <a:srgbClr val="15152F"/>
                </a:solidFill>
              </a:defRPr>
            </a:lvl5pPr>
            <a:lvl6pPr marL="2743200" lvl="5" indent="-292100" algn="l" rtl="0">
              <a:lnSpc>
                <a:spcPct val="100000"/>
              </a:lnSpc>
              <a:spcBef>
                <a:spcPts val="600"/>
              </a:spcBef>
              <a:spcAft>
                <a:spcPts val="0"/>
              </a:spcAft>
              <a:buClr>
                <a:srgbClr val="15152F"/>
              </a:buClr>
              <a:buSzPts val="1000"/>
              <a:buChar char="■"/>
              <a:defRPr>
                <a:solidFill>
                  <a:srgbClr val="15152F"/>
                </a:solidFill>
              </a:defRPr>
            </a:lvl6pPr>
            <a:lvl7pPr marL="3200400" lvl="6" indent="-292100" algn="l" rtl="0">
              <a:lnSpc>
                <a:spcPct val="100000"/>
              </a:lnSpc>
              <a:spcBef>
                <a:spcPts val="600"/>
              </a:spcBef>
              <a:spcAft>
                <a:spcPts val="0"/>
              </a:spcAft>
              <a:buClr>
                <a:srgbClr val="15152F"/>
              </a:buClr>
              <a:buSzPts val="1000"/>
              <a:buChar char="■"/>
              <a:defRPr>
                <a:solidFill>
                  <a:srgbClr val="15152F"/>
                </a:solidFill>
              </a:defRPr>
            </a:lvl7pPr>
            <a:lvl8pPr marL="3657600" lvl="7" indent="-292100" algn="l" rtl="0">
              <a:lnSpc>
                <a:spcPct val="100000"/>
              </a:lnSpc>
              <a:spcBef>
                <a:spcPts val="600"/>
              </a:spcBef>
              <a:spcAft>
                <a:spcPts val="0"/>
              </a:spcAft>
              <a:buClr>
                <a:srgbClr val="15152F"/>
              </a:buClr>
              <a:buSzPts val="1000"/>
              <a:buChar char="■"/>
              <a:defRPr>
                <a:solidFill>
                  <a:srgbClr val="15152F"/>
                </a:solidFill>
              </a:defRPr>
            </a:lvl8pPr>
            <a:lvl9pPr marL="4114800" lvl="8" indent="-292100" algn="l" rtl="0">
              <a:lnSpc>
                <a:spcPct val="100000"/>
              </a:lnSpc>
              <a:spcBef>
                <a:spcPts val="600"/>
              </a:spcBef>
              <a:spcAft>
                <a:spcPts val="600"/>
              </a:spcAft>
              <a:buClr>
                <a:srgbClr val="15152F"/>
              </a:buClr>
              <a:buSzPts val="1000"/>
              <a:buChar char="■"/>
              <a:defRPr>
                <a:solidFill>
                  <a:srgbClr val="15152F"/>
                </a:solidFill>
              </a:defRPr>
            </a:lvl9pPr>
          </a:lstStyle>
          <a:p>
            <a:endParaRPr/>
          </a:p>
        </p:txBody>
      </p:sp>
      <p:sp>
        <p:nvSpPr>
          <p:cNvPr id="93" name="Google Shape;93;p12"/>
          <p:cNvSpPr/>
          <p:nvPr/>
        </p:nvSpPr>
        <p:spPr>
          <a:xfrm>
            <a:off x="8481001" y="4650264"/>
            <a:ext cx="199200" cy="1989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 sz="1000" i="0" u="none" strike="noStrike" cap="none">
                <a:solidFill>
                  <a:srgbClr val="CB2233"/>
                </a:solidFill>
                <a:latin typeface="Roboto Slab Regular"/>
                <a:ea typeface="Roboto Slab Regular"/>
                <a:cs typeface="Roboto Slab Regular"/>
                <a:sym typeface="Roboto Slab Regular"/>
              </a:rPr>
              <a:t>‹#›</a:t>
            </a:fld>
            <a:endParaRPr sz="1000" i="0" u="none" strike="noStrike" cap="none">
              <a:solidFill>
                <a:srgbClr val="CB2233"/>
              </a:solidFill>
              <a:latin typeface="Roboto Slab Regular"/>
              <a:ea typeface="Roboto Slab Regular"/>
              <a:cs typeface="Roboto Slab Regular"/>
              <a:sym typeface="Roboto Slab Regul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se Study">
  <p:cSld name="CUSTOM_3">
    <p:spTree>
      <p:nvGrpSpPr>
        <p:cNvPr id="1" name="Shape 94"/>
        <p:cNvGrpSpPr/>
        <p:nvPr/>
      </p:nvGrpSpPr>
      <p:grpSpPr>
        <a:xfrm>
          <a:off x="0" y="0"/>
          <a:ext cx="0" cy="0"/>
          <a:chOff x="0" y="0"/>
          <a:chExt cx="0" cy="0"/>
        </a:xfrm>
      </p:grpSpPr>
      <p:sp>
        <p:nvSpPr>
          <p:cNvPr id="95" name="Google Shape;95;p13"/>
          <p:cNvSpPr txBox="1">
            <a:spLocks noGrp="1"/>
          </p:cNvSpPr>
          <p:nvPr>
            <p:ph type="title"/>
          </p:nvPr>
        </p:nvSpPr>
        <p:spPr>
          <a:xfrm>
            <a:off x="1554480" y="704100"/>
            <a:ext cx="4800600" cy="730500"/>
          </a:xfrm>
          <a:prstGeom prst="rect">
            <a:avLst/>
          </a:prstGeom>
        </p:spPr>
        <p:txBody>
          <a:bodyPr spcFirstLastPara="1" wrap="square" lIns="0" tIns="0" rIns="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6" name="Google Shape;96;p13"/>
          <p:cNvSpPr txBox="1">
            <a:spLocks noGrp="1"/>
          </p:cNvSpPr>
          <p:nvPr>
            <p:ph type="body" idx="1"/>
          </p:nvPr>
        </p:nvSpPr>
        <p:spPr>
          <a:xfrm>
            <a:off x="457200" y="4480560"/>
            <a:ext cx="8229600" cy="198900"/>
          </a:xfrm>
          <a:prstGeom prst="rect">
            <a:avLst/>
          </a:prstGeom>
          <a:noFill/>
          <a:ln>
            <a:noFill/>
          </a:ln>
        </p:spPr>
        <p:txBody>
          <a:bodyPr spcFirstLastPara="1" wrap="square" lIns="0" tIns="0" rIns="0" bIns="0" anchor="t" anchorCtr="0">
            <a:noAutofit/>
          </a:bodyPr>
          <a:lstStyle>
            <a:lvl1pPr marL="457200" marR="0" lvl="0" indent="-228600" algn="l" rtl="0">
              <a:lnSpc>
                <a:spcPct val="115000"/>
              </a:lnSpc>
              <a:spcBef>
                <a:spcPts val="0"/>
              </a:spcBef>
              <a:spcAft>
                <a:spcPts val="0"/>
              </a:spcAft>
              <a:buClr>
                <a:srgbClr val="15152F"/>
              </a:buClr>
              <a:buSzPts val="500"/>
              <a:buFont typeface="Roboto Light"/>
              <a:buNone/>
              <a:defRPr sz="500" i="0" u="none" strike="noStrike" cap="none">
                <a:solidFill>
                  <a:srgbClr val="15152F"/>
                </a:solidFill>
                <a:latin typeface="Roboto Light"/>
                <a:ea typeface="Roboto Light"/>
                <a:cs typeface="Roboto Light"/>
                <a:sym typeface="Roboto Light"/>
              </a:defRPr>
            </a:lvl1pPr>
            <a:lvl2pPr marL="914400" marR="0" lvl="1" indent="-260350" algn="l" rtl="0">
              <a:lnSpc>
                <a:spcPct val="115000"/>
              </a:lnSpc>
              <a:spcBef>
                <a:spcPts val="200"/>
              </a:spcBef>
              <a:spcAft>
                <a:spcPts val="0"/>
              </a:spcAft>
              <a:buClr>
                <a:srgbClr val="15152F"/>
              </a:buClr>
              <a:buSzPts val="500"/>
              <a:buFont typeface="Roboto Light"/>
              <a:buChar char="■"/>
              <a:defRPr sz="500" i="0" u="none" strike="noStrike" cap="none">
                <a:solidFill>
                  <a:srgbClr val="15152F"/>
                </a:solidFill>
                <a:latin typeface="Roboto Light"/>
                <a:ea typeface="Roboto Light"/>
                <a:cs typeface="Roboto Light"/>
                <a:sym typeface="Roboto Light"/>
              </a:defRPr>
            </a:lvl2pPr>
            <a:lvl3pPr marL="1371600" marR="0" lvl="2" indent="-260350" algn="l" rtl="0">
              <a:lnSpc>
                <a:spcPct val="115000"/>
              </a:lnSpc>
              <a:spcBef>
                <a:spcPts val="900"/>
              </a:spcBef>
              <a:spcAft>
                <a:spcPts val="0"/>
              </a:spcAft>
              <a:buClr>
                <a:srgbClr val="15152F"/>
              </a:buClr>
              <a:buSzPts val="500"/>
              <a:buFont typeface="Roboto Light"/>
              <a:buChar char="■"/>
              <a:defRPr sz="500" i="0" u="none" strike="noStrike" cap="none">
                <a:solidFill>
                  <a:srgbClr val="15152F"/>
                </a:solidFill>
                <a:latin typeface="Roboto Light"/>
                <a:ea typeface="Roboto Light"/>
                <a:cs typeface="Roboto Light"/>
                <a:sym typeface="Roboto Light"/>
              </a:defRPr>
            </a:lvl3pPr>
            <a:lvl4pPr marL="1828800" marR="0" lvl="3" indent="-260350" algn="l" rtl="0">
              <a:lnSpc>
                <a:spcPct val="115000"/>
              </a:lnSpc>
              <a:spcBef>
                <a:spcPts val="900"/>
              </a:spcBef>
              <a:spcAft>
                <a:spcPts val="0"/>
              </a:spcAft>
              <a:buClr>
                <a:srgbClr val="15152F"/>
              </a:buClr>
              <a:buSzPts val="500"/>
              <a:buFont typeface="Roboto Light"/>
              <a:buChar char="■"/>
              <a:defRPr sz="500" i="0" u="none" strike="noStrike" cap="none">
                <a:solidFill>
                  <a:srgbClr val="15152F"/>
                </a:solidFill>
                <a:latin typeface="Roboto Light"/>
                <a:ea typeface="Roboto Light"/>
                <a:cs typeface="Roboto Light"/>
                <a:sym typeface="Roboto Light"/>
              </a:defRPr>
            </a:lvl4pPr>
            <a:lvl5pPr marL="2286000" marR="0" lvl="4" indent="-260350" algn="l" rtl="0">
              <a:lnSpc>
                <a:spcPct val="115000"/>
              </a:lnSpc>
              <a:spcBef>
                <a:spcPts val="900"/>
              </a:spcBef>
              <a:spcAft>
                <a:spcPts val="0"/>
              </a:spcAft>
              <a:buClr>
                <a:srgbClr val="15152F"/>
              </a:buClr>
              <a:buSzPts val="500"/>
              <a:buFont typeface="Roboto Light"/>
              <a:buChar char="■"/>
              <a:defRPr sz="500" i="0" u="none" strike="noStrike" cap="none">
                <a:solidFill>
                  <a:srgbClr val="15152F"/>
                </a:solidFill>
                <a:latin typeface="Roboto Light"/>
                <a:ea typeface="Roboto Light"/>
                <a:cs typeface="Roboto Light"/>
                <a:sym typeface="Roboto Light"/>
              </a:defRPr>
            </a:lvl5pPr>
            <a:lvl6pPr marL="2743200" marR="0" lvl="5" indent="-260350" algn="l" rtl="0">
              <a:lnSpc>
                <a:spcPct val="115000"/>
              </a:lnSpc>
              <a:spcBef>
                <a:spcPts val="900"/>
              </a:spcBef>
              <a:spcAft>
                <a:spcPts val="0"/>
              </a:spcAft>
              <a:buClr>
                <a:srgbClr val="15152F"/>
              </a:buClr>
              <a:buSzPts val="500"/>
              <a:buFont typeface="Roboto Light"/>
              <a:buChar char="■"/>
              <a:defRPr sz="500" i="0" u="none" strike="noStrike" cap="none">
                <a:solidFill>
                  <a:srgbClr val="15152F"/>
                </a:solidFill>
                <a:latin typeface="Roboto Light"/>
                <a:ea typeface="Roboto Light"/>
                <a:cs typeface="Roboto Light"/>
                <a:sym typeface="Roboto Light"/>
              </a:defRPr>
            </a:lvl6pPr>
            <a:lvl7pPr marL="3200400" marR="0" lvl="6" indent="-260350" algn="l" rtl="0">
              <a:lnSpc>
                <a:spcPct val="115000"/>
              </a:lnSpc>
              <a:spcBef>
                <a:spcPts val="900"/>
              </a:spcBef>
              <a:spcAft>
                <a:spcPts val="0"/>
              </a:spcAft>
              <a:buClr>
                <a:srgbClr val="15152F"/>
              </a:buClr>
              <a:buSzPts val="500"/>
              <a:buFont typeface="Roboto Light"/>
              <a:buChar char="■"/>
              <a:defRPr sz="500" i="0" u="none" strike="noStrike" cap="none">
                <a:solidFill>
                  <a:srgbClr val="15152F"/>
                </a:solidFill>
                <a:latin typeface="Roboto Light"/>
                <a:ea typeface="Roboto Light"/>
                <a:cs typeface="Roboto Light"/>
                <a:sym typeface="Roboto Light"/>
              </a:defRPr>
            </a:lvl7pPr>
            <a:lvl8pPr marL="3657600" marR="0" lvl="7" indent="-260350" algn="l" rtl="0">
              <a:lnSpc>
                <a:spcPct val="115000"/>
              </a:lnSpc>
              <a:spcBef>
                <a:spcPts val="900"/>
              </a:spcBef>
              <a:spcAft>
                <a:spcPts val="0"/>
              </a:spcAft>
              <a:buClr>
                <a:srgbClr val="15152F"/>
              </a:buClr>
              <a:buSzPts val="500"/>
              <a:buFont typeface="Roboto Light"/>
              <a:buChar char="■"/>
              <a:defRPr sz="500" i="0" u="none" strike="noStrike" cap="none">
                <a:solidFill>
                  <a:srgbClr val="15152F"/>
                </a:solidFill>
                <a:latin typeface="Roboto Light"/>
                <a:ea typeface="Roboto Light"/>
                <a:cs typeface="Roboto Light"/>
                <a:sym typeface="Roboto Light"/>
              </a:defRPr>
            </a:lvl8pPr>
            <a:lvl9pPr marL="4114800" marR="0" lvl="8" indent="-260350" algn="l" rtl="0">
              <a:lnSpc>
                <a:spcPct val="115000"/>
              </a:lnSpc>
              <a:spcBef>
                <a:spcPts val="900"/>
              </a:spcBef>
              <a:spcAft>
                <a:spcPts val="900"/>
              </a:spcAft>
              <a:buClr>
                <a:srgbClr val="15152F"/>
              </a:buClr>
              <a:buSzPts val="500"/>
              <a:buFont typeface="Roboto Light"/>
              <a:buChar char="■"/>
              <a:defRPr sz="500" i="0" u="none" strike="noStrike" cap="none">
                <a:solidFill>
                  <a:srgbClr val="15152F"/>
                </a:solidFill>
                <a:latin typeface="Roboto Light"/>
                <a:ea typeface="Roboto Light"/>
                <a:cs typeface="Roboto Light"/>
                <a:sym typeface="Roboto Light"/>
              </a:defRPr>
            </a:lvl9pPr>
          </a:lstStyle>
          <a:p>
            <a:endParaRPr/>
          </a:p>
        </p:txBody>
      </p:sp>
      <p:sp>
        <p:nvSpPr>
          <p:cNvPr id="97" name="Google Shape;97;p13"/>
          <p:cNvSpPr txBox="1">
            <a:spLocks noGrp="1"/>
          </p:cNvSpPr>
          <p:nvPr>
            <p:ph type="body" idx="2"/>
          </p:nvPr>
        </p:nvSpPr>
        <p:spPr>
          <a:xfrm>
            <a:off x="1555700" y="1590147"/>
            <a:ext cx="4800600" cy="981600"/>
          </a:xfrm>
          <a:prstGeom prst="rect">
            <a:avLst/>
          </a:prstGeom>
        </p:spPr>
        <p:txBody>
          <a:bodyPr spcFirstLastPara="1" wrap="square" lIns="0" tIns="0" rIns="0" bIns="0" anchor="t" anchorCtr="0">
            <a:noAutofit/>
          </a:bodyPr>
          <a:lstStyle>
            <a:lvl1pPr marL="457200" lvl="0" indent="-228600" rtl="0">
              <a:lnSpc>
                <a:spcPct val="100000"/>
              </a:lnSpc>
              <a:spcBef>
                <a:spcPts val="0"/>
              </a:spcBef>
              <a:spcAft>
                <a:spcPts val="0"/>
              </a:spcAft>
              <a:buSzPts val="1100"/>
              <a:buNone/>
              <a:defRPr sz="1100"/>
            </a:lvl1pPr>
            <a:lvl2pPr marL="914400" lvl="1" indent="-298450" rtl="0">
              <a:lnSpc>
                <a:spcPct val="100000"/>
              </a:lnSpc>
              <a:spcBef>
                <a:spcPts val="400"/>
              </a:spcBef>
              <a:spcAft>
                <a:spcPts val="0"/>
              </a:spcAft>
              <a:buSzPts val="1100"/>
              <a:buChar char="■"/>
              <a:defRPr sz="1100"/>
            </a:lvl2pPr>
            <a:lvl3pPr marL="1371600" lvl="2" indent="-298450" rtl="0">
              <a:lnSpc>
                <a:spcPct val="100000"/>
              </a:lnSpc>
              <a:spcBef>
                <a:spcPts val="400"/>
              </a:spcBef>
              <a:spcAft>
                <a:spcPts val="0"/>
              </a:spcAft>
              <a:buSzPts val="1100"/>
              <a:buChar char="■"/>
              <a:defRPr sz="1100"/>
            </a:lvl3pPr>
            <a:lvl4pPr marL="1828800" lvl="3" indent="-298450" rtl="0">
              <a:lnSpc>
                <a:spcPct val="100000"/>
              </a:lnSpc>
              <a:spcBef>
                <a:spcPts val="400"/>
              </a:spcBef>
              <a:spcAft>
                <a:spcPts val="0"/>
              </a:spcAft>
              <a:buSzPts val="1100"/>
              <a:buChar char="■"/>
              <a:defRPr sz="1100"/>
            </a:lvl4pPr>
            <a:lvl5pPr marL="2286000" lvl="4" indent="-298450" rtl="0">
              <a:lnSpc>
                <a:spcPct val="100000"/>
              </a:lnSpc>
              <a:spcBef>
                <a:spcPts val="400"/>
              </a:spcBef>
              <a:spcAft>
                <a:spcPts val="0"/>
              </a:spcAft>
              <a:buSzPts val="1100"/>
              <a:buChar char="■"/>
              <a:defRPr sz="1100"/>
            </a:lvl5pPr>
            <a:lvl6pPr marL="2743200" lvl="5" indent="-298450" rtl="0">
              <a:lnSpc>
                <a:spcPct val="100000"/>
              </a:lnSpc>
              <a:spcBef>
                <a:spcPts val="400"/>
              </a:spcBef>
              <a:spcAft>
                <a:spcPts val="0"/>
              </a:spcAft>
              <a:buSzPts val="1100"/>
              <a:buChar char="■"/>
              <a:defRPr sz="1100"/>
            </a:lvl6pPr>
            <a:lvl7pPr marL="3200400" lvl="6" indent="-298450" rtl="0">
              <a:lnSpc>
                <a:spcPct val="100000"/>
              </a:lnSpc>
              <a:spcBef>
                <a:spcPts val="400"/>
              </a:spcBef>
              <a:spcAft>
                <a:spcPts val="0"/>
              </a:spcAft>
              <a:buSzPts val="1100"/>
              <a:buChar char="■"/>
              <a:defRPr sz="1100"/>
            </a:lvl7pPr>
            <a:lvl8pPr marL="3657600" lvl="7" indent="-298450" rtl="0">
              <a:lnSpc>
                <a:spcPct val="100000"/>
              </a:lnSpc>
              <a:spcBef>
                <a:spcPts val="400"/>
              </a:spcBef>
              <a:spcAft>
                <a:spcPts val="0"/>
              </a:spcAft>
              <a:buSzPts val="1100"/>
              <a:buChar char="■"/>
              <a:defRPr sz="1100"/>
            </a:lvl8pPr>
            <a:lvl9pPr marL="4114800" lvl="8" indent="-298450" rtl="0">
              <a:lnSpc>
                <a:spcPct val="100000"/>
              </a:lnSpc>
              <a:spcBef>
                <a:spcPts val="400"/>
              </a:spcBef>
              <a:spcAft>
                <a:spcPts val="400"/>
              </a:spcAft>
              <a:buSzPts val="1100"/>
              <a:buChar char="■"/>
              <a:defRPr sz="1100"/>
            </a:lvl9pPr>
          </a:lstStyle>
          <a:p>
            <a:endParaRPr/>
          </a:p>
        </p:txBody>
      </p:sp>
      <p:sp>
        <p:nvSpPr>
          <p:cNvPr id="98" name="Google Shape;98;p13"/>
          <p:cNvSpPr txBox="1">
            <a:spLocks noGrp="1"/>
          </p:cNvSpPr>
          <p:nvPr>
            <p:ph type="subTitle" idx="3"/>
          </p:nvPr>
        </p:nvSpPr>
        <p:spPr>
          <a:xfrm>
            <a:off x="457200" y="1590147"/>
            <a:ext cx="968100" cy="639600"/>
          </a:xfrm>
          <a:prstGeom prst="rect">
            <a:avLst/>
          </a:prstGeom>
        </p:spPr>
        <p:txBody>
          <a:bodyPr spcFirstLastPara="1" wrap="square" lIns="0" tIns="0" rIns="0" bIns="0" anchor="t" anchorCtr="0">
            <a:noAutofit/>
          </a:bodyPr>
          <a:lstStyle>
            <a:lvl1pPr lvl="0" rtl="0">
              <a:spcBef>
                <a:spcPts val="0"/>
              </a:spcBef>
              <a:spcAft>
                <a:spcPts val="0"/>
              </a:spcAft>
              <a:buNone/>
              <a:defRPr sz="1400">
                <a:latin typeface="Roboto Slab Regular"/>
                <a:ea typeface="Roboto Slab Regular"/>
                <a:cs typeface="Roboto Slab Regular"/>
                <a:sym typeface="Roboto Slab Regular"/>
              </a:defRPr>
            </a:lvl1pPr>
            <a:lvl2pPr lvl="1" rtl="0">
              <a:spcBef>
                <a:spcPts val="900"/>
              </a:spcBef>
              <a:spcAft>
                <a:spcPts val="0"/>
              </a:spcAft>
              <a:buNone/>
              <a:defRPr sz="1400">
                <a:latin typeface="Roboto Slab Regular"/>
                <a:ea typeface="Roboto Slab Regular"/>
                <a:cs typeface="Roboto Slab Regular"/>
                <a:sym typeface="Roboto Slab Regular"/>
              </a:defRPr>
            </a:lvl2pPr>
            <a:lvl3pPr lvl="2" rtl="0">
              <a:spcBef>
                <a:spcPts val="900"/>
              </a:spcBef>
              <a:spcAft>
                <a:spcPts val="0"/>
              </a:spcAft>
              <a:buNone/>
              <a:defRPr sz="1400">
                <a:latin typeface="Roboto Slab Regular"/>
                <a:ea typeface="Roboto Slab Regular"/>
                <a:cs typeface="Roboto Slab Regular"/>
                <a:sym typeface="Roboto Slab Regular"/>
              </a:defRPr>
            </a:lvl3pPr>
            <a:lvl4pPr lvl="3" rtl="0">
              <a:spcBef>
                <a:spcPts val="900"/>
              </a:spcBef>
              <a:spcAft>
                <a:spcPts val="0"/>
              </a:spcAft>
              <a:buNone/>
              <a:defRPr sz="1400">
                <a:latin typeface="Roboto Slab Regular"/>
                <a:ea typeface="Roboto Slab Regular"/>
                <a:cs typeface="Roboto Slab Regular"/>
                <a:sym typeface="Roboto Slab Regular"/>
              </a:defRPr>
            </a:lvl4pPr>
            <a:lvl5pPr lvl="4" rtl="0">
              <a:spcBef>
                <a:spcPts val="900"/>
              </a:spcBef>
              <a:spcAft>
                <a:spcPts val="0"/>
              </a:spcAft>
              <a:buNone/>
              <a:defRPr sz="1400">
                <a:latin typeface="Roboto Slab Regular"/>
                <a:ea typeface="Roboto Slab Regular"/>
                <a:cs typeface="Roboto Slab Regular"/>
                <a:sym typeface="Roboto Slab Regular"/>
              </a:defRPr>
            </a:lvl5pPr>
            <a:lvl6pPr lvl="5" rtl="0">
              <a:spcBef>
                <a:spcPts val="900"/>
              </a:spcBef>
              <a:spcAft>
                <a:spcPts val="0"/>
              </a:spcAft>
              <a:buNone/>
              <a:defRPr sz="1400">
                <a:latin typeface="Roboto Slab Regular"/>
                <a:ea typeface="Roboto Slab Regular"/>
                <a:cs typeface="Roboto Slab Regular"/>
                <a:sym typeface="Roboto Slab Regular"/>
              </a:defRPr>
            </a:lvl6pPr>
            <a:lvl7pPr lvl="6" rtl="0">
              <a:spcBef>
                <a:spcPts val="900"/>
              </a:spcBef>
              <a:spcAft>
                <a:spcPts val="0"/>
              </a:spcAft>
              <a:buNone/>
              <a:defRPr sz="1400">
                <a:latin typeface="Roboto Slab Regular"/>
                <a:ea typeface="Roboto Slab Regular"/>
                <a:cs typeface="Roboto Slab Regular"/>
                <a:sym typeface="Roboto Slab Regular"/>
              </a:defRPr>
            </a:lvl7pPr>
            <a:lvl8pPr lvl="7" rtl="0">
              <a:spcBef>
                <a:spcPts val="900"/>
              </a:spcBef>
              <a:spcAft>
                <a:spcPts val="0"/>
              </a:spcAft>
              <a:buNone/>
              <a:defRPr sz="1400">
                <a:latin typeface="Roboto Slab Regular"/>
                <a:ea typeface="Roboto Slab Regular"/>
                <a:cs typeface="Roboto Slab Regular"/>
                <a:sym typeface="Roboto Slab Regular"/>
              </a:defRPr>
            </a:lvl8pPr>
            <a:lvl9pPr lvl="8" rtl="0">
              <a:spcBef>
                <a:spcPts val="900"/>
              </a:spcBef>
              <a:spcAft>
                <a:spcPts val="900"/>
              </a:spcAft>
              <a:buNone/>
              <a:defRPr sz="1400">
                <a:latin typeface="Roboto Slab Regular"/>
                <a:ea typeface="Roboto Slab Regular"/>
                <a:cs typeface="Roboto Slab Regular"/>
                <a:sym typeface="Roboto Slab Regular"/>
              </a:defRPr>
            </a:lvl9pPr>
          </a:lstStyle>
          <a:p>
            <a:endParaRPr/>
          </a:p>
        </p:txBody>
      </p:sp>
      <p:sp>
        <p:nvSpPr>
          <p:cNvPr id="99" name="Google Shape;99;p13"/>
          <p:cNvSpPr txBox="1">
            <a:spLocks noGrp="1"/>
          </p:cNvSpPr>
          <p:nvPr>
            <p:ph type="body" idx="4"/>
          </p:nvPr>
        </p:nvSpPr>
        <p:spPr>
          <a:xfrm>
            <a:off x="1555700" y="2596896"/>
            <a:ext cx="4800600" cy="981600"/>
          </a:xfrm>
          <a:prstGeom prst="rect">
            <a:avLst/>
          </a:prstGeom>
        </p:spPr>
        <p:txBody>
          <a:bodyPr spcFirstLastPara="1" wrap="square" lIns="0" tIns="0" rIns="0" bIns="0" anchor="t" anchorCtr="0">
            <a:noAutofit/>
          </a:bodyPr>
          <a:lstStyle>
            <a:lvl1pPr marL="457200" lvl="0" indent="-228600" rtl="0">
              <a:lnSpc>
                <a:spcPct val="100000"/>
              </a:lnSpc>
              <a:spcBef>
                <a:spcPts val="0"/>
              </a:spcBef>
              <a:spcAft>
                <a:spcPts val="0"/>
              </a:spcAft>
              <a:buSzPts val="1100"/>
              <a:buNone/>
              <a:defRPr sz="1100"/>
            </a:lvl1pPr>
            <a:lvl2pPr marL="914400" lvl="1" indent="-298450" rtl="0">
              <a:lnSpc>
                <a:spcPct val="100000"/>
              </a:lnSpc>
              <a:spcBef>
                <a:spcPts val="400"/>
              </a:spcBef>
              <a:spcAft>
                <a:spcPts val="0"/>
              </a:spcAft>
              <a:buSzPts val="1100"/>
              <a:buChar char="■"/>
              <a:defRPr sz="1100"/>
            </a:lvl2pPr>
            <a:lvl3pPr marL="1371600" lvl="2" indent="-298450" rtl="0">
              <a:lnSpc>
                <a:spcPct val="100000"/>
              </a:lnSpc>
              <a:spcBef>
                <a:spcPts val="400"/>
              </a:spcBef>
              <a:spcAft>
                <a:spcPts val="0"/>
              </a:spcAft>
              <a:buSzPts val="1100"/>
              <a:buChar char="■"/>
              <a:defRPr sz="1100"/>
            </a:lvl3pPr>
            <a:lvl4pPr marL="1828800" lvl="3" indent="-298450" rtl="0">
              <a:lnSpc>
                <a:spcPct val="100000"/>
              </a:lnSpc>
              <a:spcBef>
                <a:spcPts val="400"/>
              </a:spcBef>
              <a:spcAft>
                <a:spcPts val="0"/>
              </a:spcAft>
              <a:buSzPts val="1100"/>
              <a:buChar char="■"/>
              <a:defRPr sz="1100"/>
            </a:lvl4pPr>
            <a:lvl5pPr marL="2286000" lvl="4" indent="-298450" rtl="0">
              <a:lnSpc>
                <a:spcPct val="100000"/>
              </a:lnSpc>
              <a:spcBef>
                <a:spcPts val="400"/>
              </a:spcBef>
              <a:spcAft>
                <a:spcPts val="0"/>
              </a:spcAft>
              <a:buSzPts val="1100"/>
              <a:buChar char="■"/>
              <a:defRPr sz="1100"/>
            </a:lvl5pPr>
            <a:lvl6pPr marL="2743200" lvl="5" indent="-298450" rtl="0">
              <a:lnSpc>
                <a:spcPct val="100000"/>
              </a:lnSpc>
              <a:spcBef>
                <a:spcPts val="400"/>
              </a:spcBef>
              <a:spcAft>
                <a:spcPts val="0"/>
              </a:spcAft>
              <a:buSzPts val="1100"/>
              <a:buChar char="■"/>
              <a:defRPr sz="1100"/>
            </a:lvl6pPr>
            <a:lvl7pPr marL="3200400" lvl="6" indent="-298450" rtl="0">
              <a:lnSpc>
                <a:spcPct val="100000"/>
              </a:lnSpc>
              <a:spcBef>
                <a:spcPts val="400"/>
              </a:spcBef>
              <a:spcAft>
                <a:spcPts val="0"/>
              </a:spcAft>
              <a:buSzPts val="1100"/>
              <a:buChar char="■"/>
              <a:defRPr sz="1100"/>
            </a:lvl7pPr>
            <a:lvl8pPr marL="3657600" lvl="7" indent="-298450" rtl="0">
              <a:lnSpc>
                <a:spcPct val="100000"/>
              </a:lnSpc>
              <a:spcBef>
                <a:spcPts val="400"/>
              </a:spcBef>
              <a:spcAft>
                <a:spcPts val="0"/>
              </a:spcAft>
              <a:buSzPts val="1100"/>
              <a:buChar char="■"/>
              <a:defRPr sz="1100"/>
            </a:lvl8pPr>
            <a:lvl9pPr marL="4114800" lvl="8" indent="-298450" rtl="0">
              <a:lnSpc>
                <a:spcPct val="100000"/>
              </a:lnSpc>
              <a:spcBef>
                <a:spcPts val="400"/>
              </a:spcBef>
              <a:spcAft>
                <a:spcPts val="400"/>
              </a:spcAft>
              <a:buSzPts val="1100"/>
              <a:buChar char="■"/>
              <a:defRPr sz="1100"/>
            </a:lvl9pPr>
          </a:lstStyle>
          <a:p>
            <a:endParaRPr/>
          </a:p>
        </p:txBody>
      </p:sp>
      <p:sp>
        <p:nvSpPr>
          <p:cNvPr id="100" name="Google Shape;100;p13"/>
          <p:cNvSpPr txBox="1">
            <a:spLocks noGrp="1"/>
          </p:cNvSpPr>
          <p:nvPr>
            <p:ph type="subTitle" idx="5"/>
          </p:nvPr>
        </p:nvSpPr>
        <p:spPr>
          <a:xfrm>
            <a:off x="457200" y="2596896"/>
            <a:ext cx="968100" cy="639600"/>
          </a:xfrm>
          <a:prstGeom prst="rect">
            <a:avLst/>
          </a:prstGeom>
        </p:spPr>
        <p:txBody>
          <a:bodyPr spcFirstLastPara="1" wrap="square" lIns="0" tIns="0" rIns="0" bIns="0" anchor="t" anchorCtr="0">
            <a:noAutofit/>
          </a:bodyPr>
          <a:lstStyle>
            <a:lvl1pPr lvl="0" rtl="0">
              <a:spcBef>
                <a:spcPts val="0"/>
              </a:spcBef>
              <a:spcAft>
                <a:spcPts val="0"/>
              </a:spcAft>
              <a:buNone/>
              <a:defRPr sz="1400">
                <a:latin typeface="Roboto Slab Regular"/>
                <a:ea typeface="Roboto Slab Regular"/>
                <a:cs typeface="Roboto Slab Regular"/>
                <a:sym typeface="Roboto Slab Regular"/>
              </a:defRPr>
            </a:lvl1pPr>
            <a:lvl2pPr lvl="1" rtl="0">
              <a:spcBef>
                <a:spcPts val="900"/>
              </a:spcBef>
              <a:spcAft>
                <a:spcPts val="0"/>
              </a:spcAft>
              <a:buNone/>
              <a:defRPr sz="1400">
                <a:latin typeface="Roboto Slab Regular"/>
                <a:ea typeface="Roboto Slab Regular"/>
                <a:cs typeface="Roboto Slab Regular"/>
                <a:sym typeface="Roboto Slab Regular"/>
              </a:defRPr>
            </a:lvl2pPr>
            <a:lvl3pPr lvl="2" rtl="0">
              <a:spcBef>
                <a:spcPts val="900"/>
              </a:spcBef>
              <a:spcAft>
                <a:spcPts val="0"/>
              </a:spcAft>
              <a:buNone/>
              <a:defRPr sz="1400">
                <a:latin typeface="Roboto Slab Regular"/>
                <a:ea typeface="Roboto Slab Regular"/>
                <a:cs typeface="Roboto Slab Regular"/>
                <a:sym typeface="Roboto Slab Regular"/>
              </a:defRPr>
            </a:lvl3pPr>
            <a:lvl4pPr lvl="3" rtl="0">
              <a:spcBef>
                <a:spcPts val="900"/>
              </a:spcBef>
              <a:spcAft>
                <a:spcPts val="0"/>
              </a:spcAft>
              <a:buNone/>
              <a:defRPr sz="1400">
                <a:latin typeface="Roboto Slab Regular"/>
                <a:ea typeface="Roboto Slab Regular"/>
                <a:cs typeface="Roboto Slab Regular"/>
                <a:sym typeface="Roboto Slab Regular"/>
              </a:defRPr>
            </a:lvl4pPr>
            <a:lvl5pPr lvl="4" rtl="0">
              <a:spcBef>
                <a:spcPts val="900"/>
              </a:spcBef>
              <a:spcAft>
                <a:spcPts val="0"/>
              </a:spcAft>
              <a:buNone/>
              <a:defRPr sz="1400">
                <a:latin typeface="Roboto Slab Regular"/>
                <a:ea typeface="Roboto Slab Regular"/>
                <a:cs typeface="Roboto Slab Regular"/>
                <a:sym typeface="Roboto Slab Regular"/>
              </a:defRPr>
            </a:lvl5pPr>
            <a:lvl6pPr lvl="5" rtl="0">
              <a:spcBef>
                <a:spcPts val="900"/>
              </a:spcBef>
              <a:spcAft>
                <a:spcPts val="0"/>
              </a:spcAft>
              <a:buNone/>
              <a:defRPr sz="1400">
                <a:latin typeface="Roboto Slab Regular"/>
                <a:ea typeface="Roboto Slab Regular"/>
                <a:cs typeface="Roboto Slab Regular"/>
                <a:sym typeface="Roboto Slab Regular"/>
              </a:defRPr>
            </a:lvl6pPr>
            <a:lvl7pPr lvl="6" rtl="0">
              <a:spcBef>
                <a:spcPts val="900"/>
              </a:spcBef>
              <a:spcAft>
                <a:spcPts val="0"/>
              </a:spcAft>
              <a:buNone/>
              <a:defRPr sz="1400">
                <a:latin typeface="Roboto Slab Regular"/>
                <a:ea typeface="Roboto Slab Regular"/>
                <a:cs typeface="Roboto Slab Regular"/>
                <a:sym typeface="Roboto Slab Regular"/>
              </a:defRPr>
            </a:lvl7pPr>
            <a:lvl8pPr lvl="7" rtl="0">
              <a:spcBef>
                <a:spcPts val="900"/>
              </a:spcBef>
              <a:spcAft>
                <a:spcPts val="0"/>
              </a:spcAft>
              <a:buNone/>
              <a:defRPr sz="1400">
                <a:latin typeface="Roboto Slab Regular"/>
                <a:ea typeface="Roboto Slab Regular"/>
                <a:cs typeface="Roboto Slab Regular"/>
                <a:sym typeface="Roboto Slab Regular"/>
              </a:defRPr>
            </a:lvl8pPr>
            <a:lvl9pPr lvl="8" rtl="0">
              <a:spcBef>
                <a:spcPts val="900"/>
              </a:spcBef>
              <a:spcAft>
                <a:spcPts val="900"/>
              </a:spcAft>
              <a:buNone/>
              <a:defRPr sz="1400">
                <a:latin typeface="Roboto Slab Regular"/>
                <a:ea typeface="Roboto Slab Regular"/>
                <a:cs typeface="Roboto Slab Regular"/>
                <a:sym typeface="Roboto Slab Regular"/>
              </a:defRPr>
            </a:lvl9pPr>
          </a:lstStyle>
          <a:p>
            <a:endParaRPr/>
          </a:p>
        </p:txBody>
      </p:sp>
      <p:sp>
        <p:nvSpPr>
          <p:cNvPr id="101" name="Google Shape;101;p13"/>
          <p:cNvSpPr txBox="1">
            <a:spLocks noGrp="1"/>
          </p:cNvSpPr>
          <p:nvPr>
            <p:ph type="body" idx="6"/>
          </p:nvPr>
        </p:nvSpPr>
        <p:spPr>
          <a:xfrm>
            <a:off x="1555700" y="3608872"/>
            <a:ext cx="4800600" cy="981600"/>
          </a:xfrm>
          <a:prstGeom prst="rect">
            <a:avLst/>
          </a:prstGeom>
        </p:spPr>
        <p:txBody>
          <a:bodyPr spcFirstLastPara="1" wrap="square" lIns="0" tIns="0" rIns="0" bIns="0" anchor="t" anchorCtr="0">
            <a:noAutofit/>
          </a:bodyPr>
          <a:lstStyle>
            <a:lvl1pPr marL="457200" lvl="0" indent="-228600" rtl="0">
              <a:lnSpc>
                <a:spcPct val="100000"/>
              </a:lnSpc>
              <a:spcBef>
                <a:spcPts val="0"/>
              </a:spcBef>
              <a:spcAft>
                <a:spcPts val="0"/>
              </a:spcAft>
              <a:buSzPts val="1100"/>
              <a:buNone/>
              <a:defRPr sz="1100"/>
            </a:lvl1pPr>
            <a:lvl2pPr marL="914400" lvl="1" indent="-298450" rtl="0">
              <a:lnSpc>
                <a:spcPct val="100000"/>
              </a:lnSpc>
              <a:spcBef>
                <a:spcPts val="400"/>
              </a:spcBef>
              <a:spcAft>
                <a:spcPts val="0"/>
              </a:spcAft>
              <a:buSzPts val="1100"/>
              <a:buChar char="■"/>
              <a:defRPr sz="1100"/>
            </a:lvl2pPr>
            <a:lvl3pPr marL="1371600" lvl="2" indent="-298450" rtl="0">
              <a:lnSpc>
                <a:spcPct val="100000"/>
              </a:lnSpc>
              <a:spcBef>
                <a:spcPts val="400"/>
              </a:spcBef>
              <a:spcAft>
                <a:spcPts val="0"/>
              </a:spcAft>
              <a:buSzPts val="1100"/>
              <a:buChar char="■"/>
              <a:defRPr sz="1100"/>
            </a:lvl3pPr>
            <a:lvl4pPr marL="1828800" lvl="3" indent="-298450" rtl="0">
              <a:lnSpc>
                <a:spcPct val="100000"/>
              </a:lnSpc>
              <a:spcBef>
                <a:spcPts val="400"/>
              </a:spcBef>
              <a:spcAft>
                <a:spcPts val="0"/>
              </a:spcAft>
              <a:buSzPts val="1100"/>
              <a:buChar char="■"/>
              <a:defRPr sz="1100"/>
            </a:lvl4pPr>
            <a:lvl5pPr marL="2286000" lvl="4" indent="-298450" rtl="0">
              <a:lnSpc>
                <a:spcPct val="100000"/>
              </a:lnSpc>
              <a:spcBef>
                <a:spcPts val="400"/>
              </a:spcBef>
              <a:spcAft>
                <a:spcPts val="0"/>
              </a:spcAft>
              <a:buSzPts val="1100"/>
              <a:buChar char="■"/>
              <a:defRPr sz="1100"/>
            </a:lvl5pPr>
            <a:lvl6pPr marL="2743200" lvl="5" indent="-298450" rtl="0">
              <a:lnSpc>
                <a:spcPct val="100000"/>
              </a:lnSpc>
              <a:spcBef>
                <a:spcPts val="400"/>
              </a:spcBef>
              <a:spcAft>
                <a:spcPts val="0"/>
              </a:spcAft>
              <a:buSzPts val="1100"/>
              <a:buChar char="■"/>
              <a:defRPr sz="1100"/>
            </a:lvl6pPr>
            <a:lvl7pPr marL="3200400" lvl="6" indent="-298450" rtl="0">
              <a:lnSpc>
                <a:spcPct val="100000"/>
              </a:lnSpc>
              <a:spcBef>
                <a:spcPts val="400"/>
              </a:spcBef>
              <a:spcAft>
                <a:spcPts val="0"/>
              </a:spcAft>
              <a:buSzPts val="1100"/>
              <a:buChar char="■"/>
              <a:defRPr sz="1100"/>
            </a:lvl7pPr>
            <a:lvl8pPr marL="3657600" lvl="7" indent="-298450" rtl="0">
              <a:lnSpc>
                <a:spcPct val="100000"/>
              </a:lnSpc>
              <a:spcBef>
                <a:spcPts val="400"/>
              </a:spcBef>
              <a:spcAft>
                <a:spcPts val="0"/>
              </a:spcAft>
              <a:buSzPts val="1100"/>
              <a:buChar char="■"/>
              <a:defRPr sz="1100"/>
            </a:lvl8pPr>
            <a:lvl9pPr marL="4114800" lvl="8" indent="-298450" rtl="0">
              <a:lnSpc>
                <a:spcPct val="100000"/>
              </a:lnSpc>
              <a:spcBef>
                <a:spcPts val="400"/>
              </a:spcBef>
              <a:spcAft>
                <a:spcPts val="400"/>
              </a:spcAft>
              <a:buSzPts val="1100"/>
              <a:buChar char="■"/>
              <a:defRPr sz="1100"/>
            </a:lvl9pPr>
          </a:lstStyle>
          <a:p>
            <a:endParaRPr/>
          </a:p>
        </p:txBody>
      </p:sp>
      <p:sp>
        <p:nvSpPr>
          <p:cNvPr id="102" name="Google Shape;102;p13"/>
          <p:cNvSpPr txBox="1">
            <a:spLocks noGrp="1"/>
          </p:cNvSpPr>
          <p:nvPr>
            <p:ph type="subTitle" idx="7"/>
          </p:nvPr>
        </p:nvSpPr>
        <p:spPr>
          <a:xfrm>
            <a:off x="457200" y="3608872"/>
            <a:ext cx="968100" cy="639600"/>
          </a:xfrm>
          <a:prstGeom prst="rect">
            <a:avLst/>
          </a:prstGeom>
        </p:spPr>
        <p:txBody>
          <a:bodyPr spcFirstLastPara="1" wrap="square" lIns="0" tIns="0" rIns="0" bIns="0" anchor="t" anchorCtr="0">
            <a:noAutofit/>
          </a:bodyPr>
          <a:lstStyle>
            <a:lvl1pPr lvl="0" rtl="0">
              <a:spcBef>
                <a:spcPts val="0"/>
              </a:spcBef>
              <a:spcAft>
                <a:spcPts val="0"/>
              </a:spcAft>
              <a:buNone/>
              <a:defRPr sz="1400">
                <a:latin typeface="Roboto Slab Regular"/>
                <a:ea typeface="Roboto Slab Regular"/>
                <a:cs typeface="Roboto Slab Regular"/>
                <a:sym typeface="Roboto Slab Regular"/>
              </a:defRPr>
            </a:lvl1pPr>
            <a:lvl2pPr lvl="1" rtl="0">
              <a:spcBef>
                <a:spcPts val="900"/>
              </a:spcBef>
              <a:spcAft>
                <a:spcPts val="0"/>
              </a:spcAft>
              <a:buNone/>
              <a:defRPr sz="1400">
                <a:latin typeface="Roboto Slab Regular"/>
                <a:ea typeface="Roboto Slab Regular"/>
                <a:cs typeface="Roboto Slab Regular"/>
                <a:sym typeface="Roboto Slab Regular"/>
              </a:defRPr>
            </a:lvl2pPr>
            <a:lvl3pPr lvl="2" rtl="0">
              <a:spcBef>
                <a:spcPts val="900"/>
              </a:spcBef>
              <a:spcAft>
                <a:spcPts val="0"/>
              </a:spcAft>
              <a:buNone/>
              <a:defRPr sz="1400">
                <a:latin typeface="Roboto Slab Regular"/>
                <a:ea typeface="Roboto Slab Regular"/>
                <a:cs typeface="Roboto Slab Regular"/>
                <a:sym typeface="Roboto Slab Regular"/>
              </a:defRPr>
            </a:lvl3pPr>
            <a:lvl4pPr lvl="3" rtl="0">
              <a:spcBef>
                <a:spcPts val="900"/>
              </a:spcBef>
              <a:spcAft>
                <a:spcPts val="0"/>
              </a:spcAft>
              <a:buNone/>
              <a:defRPr sz="1400">
                <a:latin typeface="Roboto Slab Regular"/>
                <a:ea typeface="Roboto Slab Regular"/>
                <a:cs typeface="Roboto Slab Regular"/>
                <a:sym typeface="Roboto Slab Regular"/>
              </a:defRPr>
            </a:lvl4pPr>
            <a:lvl5pPr lvl="4" rtl="0">
              <a:spcBef>
                <a:spcPts val="900"/>
              </a:spcBef>
              <a:spcAft>
                <a:spcPts val="0"/>
              </a:spcAft>
              <a:buNone/>
              <a:defRPr sz="1400">
                <a:latin typeface="Roboto Slab Regular"/>
                <a:ea typeface="Roboto Slab Regular"/>
                <a:cs typeface="Roboto Slab Regular"/>
                <a:sym typeface="Roboto Slab Regular"/>
              </a:defRPr>
            </a:lvl5pPr>
            <a:lvl6pPr lvl="5" rtl="0">
              <a:spcBef>
                <a:spcPts val="900"/>
              </a:spcBef>
              <a:spcAft>
                <a:spcPts val="0"/>
              </a:spcAft>
              <a:buNone/>
              <a:defRPr sz="1400">
                <a:latin typeface="Roboto Slab Regular"/>
                <a:ea typeface="Roboto Slab Regular"/>
                <a:cs typeface="Roboto Slab Regular"/>
                <a:sym typeface="Roboto Slab Regular"/>
              </a:defRPr>
            </a:lvl6pPr>
            <a:lvl7pPr lvl="6" rtl="0">
              <a:spcBef>
                <a:spcPts val="900"/>
              </a:spcBef>
              <a:spcAft>
                <a:spcPts val="0"/>
              </a:spcAft>
              <a:buNone/>
              <a:defRPr sz="1400">
                <a:latin typeface="Roboto Slab Regular"/>
                <a:ea typeface="Roboto Slab Regular"/>
                <a:cs typeface="Roboto Slab Regular"/>
                <a:sym typeface="Roboto Slab Regular"/>
              </a:defRPr>
            </a:lvl7pPr>
            <a:lvl8pPr lvl="7" rtl="0">
              <a:spcBef>
                <a:spcPts val="900"/>
              </a:spcBef>
              <a:spcAft>
                <a:spcPts val="0"/>
              </a:spcAft>
              <a:buNone/>
              <a:defRPr sz="1400">
                <a:latin typeface="Roboto Slab Regular"/>
                <a:ea typeface="Roboto Slab Regular"/>
                <a:cs typeface="Roboto Slab Regular"/>
                <a:sym typeface="Roboto Slab Regular"/>
              </a:defRPr>
            </a:lvl8pPr>
            <a:lvl9pPr lvl="8" rtl="0">
              <a:spcBef>
                <a:spcPts val="900"/>
              </a:spcBef>
              <a:spcAft>
                <a:spcPts val="900"/>
              </a:spcAft>
              <a:buNone/>
              <a:defRPr sz="1400">
                <a:latin typeface="Roboto Slab Regular"/>
                <a:ea typeface="Roboto Slab Regular"/>
                <a:cs typeface="Roboto Slab Regular"/>
                <a:sym typeface="Roboto Slab Regular"/>
              </a:defRPr>
            </a:lvl9pPr>
          </a:lstStyle>
          <a:p>
            <a:endParaRPr/>
          </a:p>
        </p:txBody>
      </p:sp>
      <p:sp>
        <p:nvSpPr>
          <p:cNvPr id="103" name="Google Shape;103;p13"/>
          <p:cNvSpPr txBox="1">
            <a:spLocks noGrp="1"/>
          </p:cNvSpPr>
          <p:nvPr>
            <p:ph type="subTitle" idx="8"/>
          </p:nvPr>
        </p:nvSpPr>
        <p:spPr>
          <a:xfrm>
            <a:off x="6568475" y="1543275"/>
            <a:ext cx="2178000" cy="1668000"/>
          </a:xfrm>
          <a:prstGeom prst="rect">
            <a:avLst/>
          </a:prstGeom>
        </p:spPr>
        <p:txBody>
          <a:bodyPr spcFirstLastPara="1" wrap="square" lIns="0" tIns="0" rIns="0" bIns="0" anchor="t" anchorCtr="0">
            <a:noAutofit/>
          </a:bodyPr>
          <a:lstStyle>
            <a:lvl1pPr lvl="0" algn="r" rtl="0">
              <a:lnSpc>
                <a:spcPct val="150000"/>
              </a:lnSpc>
              <a:spcBef>
                <a:spcPts val="0"/>
              </a:spcBef>
              <a:spcAft>
                <a:spcPts val="0"/>
              </a:spcAft>
              <a:buNone/>
              <a:defRPr sz="1300" i="1"/>
            </a:lvl1pPr>
            <a:lvl2pPr lvl="1" rtl="0">
              <a:lnSpc>
                <a:spcPct val="150000"/>
              </a:lnSpc>
              <a:spcBef>
                <a:spcPts val="900"/>
              </a:spcBef>
              <a:spcAft>
                <a:spcPts val="0"/>
              </a:spcAft>
              <a:buNone/>
              <a:defRPr sz="1300"/>
            </a:lvl2pPr>
            <a:lvl3pPr lvl="2" rtl="0">
              <a:lnSpc>
                <a:spcPct val="150000"/>
              </a:lnSpc>
              <a:spcBef>
                <a:spcPts val="900"/>
              </a:spcBef>
              <a:spcAft>
                <a:spcPts val="0"/>
              </a:spcAft>
              <a:buNone/>
              <a:defRPr sz="1300"/>
            </a:lvl3pPr>
            <a:lvl4pPr lvl="3" rtl="0">
              <a:lnSpc>
                <a:spcPct val="150000"/>
              </a:lnSpc>
              <a:spcBef>
                <a:spcPts val="900"/>
              </a:spcBef>
              <a:spcAft>
                <a:spcPts val="0"/>
              </a:spcAft>
              <a:buNone/>
              <a:defRPr sz="1300"/>
            </a:lvl4pPr>
            <a:lvl5pPr lvl="4" rtl="0">
              <a:lnSpc>
                <a:spcPct val="150000"/>
              </a:lnSpc>
              <a:spcBef>
                <a:spcPts val="900"/>
              </a:spcBef>
              <a:spcAft>
                <a:spcPts val="0"/>
              </a:spcAft>
              <a:buNone/>
              <a:defRPr sz="1300"/>
            </a:lvl5pPr>
            <a:lvl6pPr lvl="5" rtl="0">
              <a:lnSpc>
                <a:spcPct val="150000"/>
              </a:lnSpc>
              <a:spcBef>
                <a:spcPts val="900"/>
              </a:spcBef>
              <a:spcAft>
                <a:spcPts val="0"/>
              </a:spcAft>
              <a:buNone/>
              <a:defRPr sz="1300"/>
            </a:lvl6pPr>
            <a:lvl7pPr lvl="6" rtl="0">
              <a:lnSpc>
                <a:spcPct val="150000"/>
              </a:lnSpc>
              <a:spcBef>
                <a:spcPts val="900"/>
              </a:spcBef>
              <a:spcAft>
                <a:spcPts val="0"/>
              </a:spcAft>
              <a:buNone/>
              <a:defRPr sz="1300"/>
            </a:lvl7pPr>
            <a:lvl8pPr lvl="7" rtl="0">
              <a:lnSpc>
                <a:spcPct val="150000"/>
              </a:lnSpc>
              <a:spcBef>
                <a:spcPts val="900"/>
              </a:spcBef>
              <a:spcAft>
                <a:spcPts val="0"/>
              </a:spcAft>
              <a:buNone/>
              <a:defRPr sz="1300"/>
            </a:lvl8pPr>
            <a:lvl9pPr lvl="8" rtl="0">
              <a:lnSpc>
                <a:spcPct val="150000"/>
              </a:lnSpc>
              <a:spcBef>
                <a:spcPts val="900"/>
              </a:spcBef>
              <a:spcAft>
                <a:spcPts val="900"/>
              </a:spcAft>
              <a:buNone/>
              <a:defRPr sz="1300"/>
            </a:lvl9pPr>
          </a:lstStyle>
          <a:p>
            <a:endParaRPr/>
          </a:p>
        </p:txBody>
      </p:sp>
      <p:sp>
        <p:nvSpPr>
          <p:cNvPr id="104" name="Google Shape;104;p13"/>
          <p:cNvSpPr txBox="1">
            <a:spLocks noGrp="1"/>
          </p:cNvSpPr>
          <p:nvPr>
            <p:ph type="subTitle" idx="9"/>
          </p:nvPr>
        </p:nvSpPr>
        <p:spPr>
          <a:xfrm>
            <a:off x="6568425" y="3444675"/>
            <a:ext cx="2178000" cy="535800"/>
          </a:xfrm>
          <a:prstGeom prst="rect">
            <a:avLst/>
          </a:prstGeom>
        </p:spPr>
        <p:txBody>
          <a:bodyPr spcFirstLastPara="1" wrap="square" lIns="0" tIns="0" rIns="0" bIns="0" anchor="t" anchorCtr="0">
            <a:noAutofit/>
          </a:bodyPr>
          <a:lstStyle>
            <a:lvl1pPr lvl="0" algn="r" rtl="0">
              <a:lnSpc>
                <a:spcPct val="150000"/>
              </a:lnSpc>
              <a:spcBef>
                <a:spcPts val="0"/>
              </a:spcBef>
              <a:spcAft>
                <a:spcPts val="0"/>
              </a:spcAft>
              <a:buNone/>
              <a:defRPr sz="900" i="1">
                <a:solidFill>
                  <a:srgbClr val="969696"/>
                </a:solidFill>
              </a:defRPr>
            </a:lvl1pPr>
            <a:lvl2pPr lvl="1" algn="r" rtl="0">
              <a:lnSpc>
                <a:spcPct val="150000"/>
              </a:lnSpc>
              <a:spcBef>
                <a:spcPts val="900"/>
              </a:spcBef>
              <a:spcAft>
                <a:spcPts val="0"/>
              </a:spcAft>
              <a:buNone/>
              <a:defRPr sz="900" i="1">
                <a:solidFill>
                  <a:srgbClr val="969696"/>
                </a:solidFill>
              </a:defRPr>
            </a:lvl2pPr>
            <a:lvl3pPr lvl="2" algn="r" rtl="0">
              <a:lnSpc>
                <a:spcPct val="150000"/>
              </a:lnSpc>
              <a:spcBef>
                <a:spcPts val="900"/>
              </a:spcBef>
              <a:spcAft>
                <a:spcPts val="0"/>
              </a:spcAft>
              <a:buNone/>
              <a:defRPr sz="900" i="1">
                <a:solidFill>
                  <a:srgbClr val="969696"/>
                </a:solidFill>
              </a:defRPr>
            </a:lvl3pPr>
            <a:lvl4pPr lvl="3" algn="r" rtl="0">
              <a:lnSpc>
                <a:spcPct val="150000"/>
              </a:lnSpc>
              <a:spcBef>
                <a:spcPts val="900"/>
              </a:spcBef>
              <a:spcAft>
                <a:spcPts val="0"/>
              </a:spcAft>
              <a:buNone/>
              <a:defRPr sz="900" i="1">
                <a:solidFill>
                  <a:srgbClr val="969696"/>
                </a:solidFill>
              </a:defRPr>
            </a:lvl4pPr>
            <a:lvl5pPr lvl="4" algn="r" rtl="0">
              <a:lnSpc>
                <a:spcPct val="150000"/>
              </a:lnSpc>
              <a:spcBef>
                <a:spcPts val="900"/>
              </a:spcBef>
              <a:spcAft>
                <a:spcPts val="0"/>
              </a:spcAft>
              <a:buNone/>
              <a:defRPr sz="900" i="1">
                <a:solidFill>
                  <a:srgbClr val="969696"/>
                </a:solidFill>
              </a:defRPr>
            </a:lvl5pPr>
            <a:lvl6pPr lvl="5" algn="r" rtl="0">
              <a:lnSpc>
                <a:spcPct val="150000"/>
              </a:lnSpc>
              <a:spcBef>
                <a:spcPts val="900"/>
              </a:spcBef>
              <a:spcAft>
                <a:spcPts val="0"/>
              </a:spcAft>
              <a:buNone/>
              <a:defRPr sz="900" i="1">
                <a:solidFill>
                  <a:srgbClr val="969696"/>
                </a:solidFill>
              </a:defRPr>
            </a:lvl6pPr>
            <a:lvl7pPr lvl="6" algn="r" rtl="0">
              <a:lnSpc>
                <a:spcPct val="150000"/>
              </a:lnSpc>
              <a:spcBef>
                <a:spcPts val="900"/>
              </a:spcBef>
              <a:spcAft>
                <a:spcPts val="0"/>
              </a:spcAft>
              <a:buNone/>
              <a:defRPr sz="900" i="1">
                <a:solidFill>
                  <a:srgbClr val="969696"/>
                </a:solidFill>
              </a:defRPr>
            </a:lvl7pPr>
            <a:lvl8pPr lvl="7" algn="r" rtl="0">
              <a:lnSpc>
                <a:spcPct val="150000"/>
              </a:lnSpc>
              <a:spcBef>
                <a:spcPts val="900"/>
              </a:spcBef>
              <a:spcAft>
                <a:spcPts val="0"/>
              </a:spcAft>
              <a:buNone/>
              <a:defRPr sz="900" i="1">
                <a:solidFill>
                  <a:srgbClr val="969696"/>
                </a:solidFill>
              </a:defRPr>
            </a:lvl8pPr>
            <a:lvl9pPr lvl="8" algn="r" rtl="0">
              <a:lnSpc>
                <a:spcPct val="150000"/>
              </a:lnSpc>
              <a:spcBef>
                <a:spcPts val="900"/>
              </a:spcBef>
              <a:spcAft>
                <a:spcPts val="900"/>
              </a:spcAft>
              <a:buNone/>
              <a:defRPr sz="900" i="1">
                <a:solidFill>
                  <a:srgbClr val="969696"/>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Slide 1">
  <p:cSld name="Text Slide_1">
    <p:spTree>
      <p:nvGrpSpPr>
        <p:cNvPr id="1" name="Shape 105"/>
        <p:cNvGrpSpPr/>
        <p:nvPr/>
      </p:nvGrpSpPr>
      <p:grpSpPr>
        <a:xfrm>
          <a:off x="0" y="0"/>
          <a:ext cx="0" cy="0"/>
          <a:chOff x="0" y="0"/>
          <a:chExt cx="0" cy="0"/>
        </a:xfrm>
      </p:grpSpPr>
      <p:sp>
        <p:nvSpPr>
          <p:cNvPr id="106" name="Google Shape;106;p14"/>
          <p:cNvSpPr txBox="1">
            <a:spLocks noGrp="1"/>
          </p:cNvSpPr>
          <p:nvPr>
            <p:ph type="body" idx="1"/>
          </p:nvPr>
        </p:nvSpPr>
        <p:spPr>
          <a:xfrm>
            <a:off x="457200" y="1316725"/>
            <a:ext cx="7086600" cy="3118200"/>
          </a:xfrm>
          <a:prstGeom prst="rect">
            <a:avLst/>
          </a:prstGeom>
          <a:noFill/>
          <a:ln>
            <a:noFill/>
          </a:ln>
        </p:spPr>
        <p:txBody>
          <a:bodyPr spcFirstLastPara="1" wrap="square" lIns="0" tIns="0" rIns="0" bIns="0" anchor="t" anchorCtr="0">
            <a:noAutofit/>
          </a:bodyPr>
          <a:lstStyle>
            <a:lvl1pPr marL="457200" lvl="0" indent="-228600" algn="l" rtl="0">
              <a:lnSpc>
                <a:spcPct val="115000"/>
              </a:lnSpc>
              <a:spcBef>
                <a:spcPts val="0"/>
              </a:spcBef>
              <a:spcAft>
                <a:spcPts val="0"/>
              </a:spcAft>
              <a:buClr>
                <a:srgbClr val="15152F"/>
              </a:buClr>
              <a:buSzPts val="1200"/>
              <a:buNone/>
              <a:defRPr sz="1200">
                <a:solidFill>
                  <a:srgbClr val="15152F"/>
                </a:solidFill>
              </a:defRPr>
            </a:lvl1pPr>
            <a:lvl2pPr marL="914400" lvl="1" indent="-292100" algn="l" rtl="0">
              <a:lnSpc>
                <a:spcPct val="100000"/>
              </a:lnSpc>
              <a:spcBef>
                <a:spcPts val="600"/>
              </a:spcBef>
              <a:spcAft>
                <a:spcPts val="0"/>
              </a:spcAft>
              <a:buClr>
                <a:srgbClr val="15152F"/>
              </a:buClr>
              <a:buSzPts val="1000"/>
              <a:buChar char="■"/>
              <a:defRPr sz="1000">
                <a:solidFill>
                  <a:srgbClr val="15152F"/>
                </a:solidFill>
              </a:defRPr>
            </a:lvl2pPr>
            <a:lvl3pPr marL="1371600" lvl="2" indent="-292100" algn="l" rtl="0">
              <a:lnSpc>
                <a:spcPct val="100000"/>
              </a:lnSpc>
              <a:spcBef>
                <a:spcPts val="600"/>
              </a:spcBef>
              <a:spcAft>
                <a:spcPts val="0"/>
              </a:spcAft>
              <a:buClr>
                <a:srgbClr val="15152F"/>
              </a:buClr>
              <a:buSzPts val="1000"/>
              <a:buChar char="■"/>
              <a:defRPr sz="1000">
                <a:solidFill>
                  <a:srgbClr val="15152F"/>
                </a:solidFill>
              </a:defRPr>
            </a:lvl3pPr>
            <a:lvl4pPr marL="1828800" lvl="3" indent="-292100" algn="l" rtl="0">
              <a:lnSpc>
                <a:spcPct val="100000"/>
              </a:lnSpc>
              <a:spcBef>
                <a:spcPts val="600"/>
              </a:spcBef>
              <a:spcAft>
                <a:spcPts val="0"/>
              </a:spcAft>
              <a:buClr>
                <a:srgbClr val="15152F"/>
              </a:buClr>
              <a:buSzPts val="1000"/>
              <a:buChar char="■"/>
              <a:defRPr>
                <a:solidFill>
                  <a:srgbClr val="15152F"/>
                </a:solidFill>
              </a:defRPr>
            </a:lvl4pPr>
            <a:lvl5pPr marL="2286000" lvl="4" indent="-292100" algn="l" rtl="0">
              <a:lnSpc>
                <a:spcPct val="100000"/>
              </a:lnSpc>
              <a:spcBef>
                <a:spcPts val="600"/>
              </a:spcBef>
              <a:spcAft>
                <a:spcPts val="0"/>
              </a:spcAft>
              <a:buClr>
                <a:srgbClr val="15152F"/>
              </a:buClr>
              <a:buSzPts val="1000"/>
              <a:buChar char="■"/>
              <a:defRPr>
                <a:solidFill>
                  <a:srgbClr val="15152F"/>
                </a:solidFill>
              </a:defRPr>
            </a:lvl5pPr>
            <a:lvl6pPr marL="2743200" lvl="5" indent="-292100" algn="l" rtl="0">
              <a:lnSpc>
                <a:spcPct val="100000"/>
              </a:lnSpc>
              <a:spcBef>
                <a:spcPts val="600"/>
              </a:spcBef>
              <a:spcAft>
                <a:spcPts val="0"/>
              </a:spcAft>
              <a:buClr>
                <a:srgbClr val="15152F"/>
              </a:buClr>
              <a:buSzPts val="1000"/>
              <a:buChar char="■"/>
              <a:defRPr>
                <a:solidFill>
                  <a:srgbClr val="15152F"/>
                </a:solidFill>
              </a:defRPr>
            </a:lvl6pPr>
            <a:lvl7pPr marL="3200400" lvl="6" indent="-292100" algn="l" rtl="0">
              <a:lnSpc>
                <a:spcPct val="100000"/>
              </a:lnSpc>
              <a:spcBef>
                <a:spcPts val="600"/>
              </a:spcBef>
              <a:spcAft>
                <a:spcPts val="0"/>
              </a:spcAft>
              <a:buClr>
                <a:srgbClr val="15152F"/>
              </a:buClr>
              <a:buSzPts val="1000"/>
              <a:buChar char="■"/>
              <a:defRPr>
                <a:solidFill>
                  <a:srgbClr val="15152F"/>
                </a:solidFill>
              </a:defRPr>
            </a:lvl7pPr>
            <a:lvl8pPr marL="3657600" lvl="7" indent="-292100" algn="l" rtl="0">
              <a:lnSpc>
                <a:spcPct val="100000"/>
              </a:lnSpc>
              <a:spcBef>
                <a:spcPts val="600"/>
              </a:spcBef>
              <a:spcAft>
                <a:spcPts val="0"/>
              </a:spcAft>
              <a:buClr>
                <a:srgbClr val="15152F"/>
              </a:buClr>
              <a:buSzPts val="1000"/>
              <a:buChar char="■"/>
              <a:defRPr>
                <a:solidFill>
                  <a:srgbClr val="15152F"/>
                </a:solidFill>
              </a:defRPr>
            </a:lvl8pPr>
            <a:lvl9pPr marL="4114800" lvl="8" indent="-292100" algn="l" rtl="0">
              <a:lnSpc>
                <a:spcPct val="100000"/>
              </a:lnSpc>
              <a:spcBef>
                <a:spcPts val="600"/>
              </a:spcBef>
              <a:spcAft>
                <a:spcPts val="600"/>
              </a:spcAft>
              <a:buClr>
                <a:srgbClr val="15152F"/>
              </a:buClr>
              <a:buSzPts val="1000"/>
              <a:buChar char="■"/>
              <a:defRPr>
                <a:solidFill>
                  <a:srgbClr val="15152F"/>
                </a:solidFill>
              </a:defRPr>
            </a:lvl9pPr>
          </a:lstStyle>
          <a:p>
            <a:endParaRPr/>
          </a:p>
        </p:txBody>
      </p:sp>
      <p:sp>
        <p:nvSpPr>
          <p:cNvPr id="107" name="Google Shape;107;p14"/>
          <p:cNvSpPr txBox="1">
            <a:spLocks noGrp="1"/>
          </p:cNvSpPr>
          <p:nvPr>
            <p:ph type="title"/>
          </p:nvPr>
        </p:nvSpPr>
        <p:spPr>
          <a:xfrm>
            <a:off x="457200" y="704088"/>
            <a:ext cx="8229600" cy="459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a:endParaRPr/>
          </a:p>
        </p:txBody>
      </p:sp>
      <p:sp>
        <p:nvSpPr>
          <p:cNvPr id="108" name="Google Shape;108;p14"/>
          <p:cNvSpPr txBox="1">
            <a:spLocks noGrp="1"/>
          </p:cNvSpPr>
          <p:nvPr>
            <p:ph type="body" idx="2"/>
          </p:nvPr>
        </p:nvSpPr>
        <p:spPr>
          <a:xfrm>
            <a:off x="457200" y="4480560"/>
            <a:ext cx="8229600" cy="198900"/>
          </a:xfrm>
          <a:prstGeom prst="rect">
            <a:avLst/>
          </a:prstGeom>
          <a:noFill/>
          <a:ln>
            <a:noFill/>
          </a:ln>
        </p:spPr>
        <p:txBody>
          <a:bodyPr spcFirstLastPara="1" wrap="square" lIns="0" tIns="0" rIns="0" bIns="0" anchor="t" anchorCtr="0">
            <a:noAutofit/>
          </a:bodyPr>
          <a:lstStyle>
            <a:lvl1pPr marL="457200" marR="0" lvl="0" indent="-228600" algn="l" rtl="0">
              <a:lnSpc>
                <a:spcPct val="115000"/>
              </a:lnSpc>
              <a:spcBef>
                <a:spcPts val="0"/>
              </a:spcBef>
              <a:spcAft>
                <a:spcPts val="0"/>
              </a:spcAft>
              <a:buClr>
                <a:srgbClr val="15152F"/>
              </a:buClr>
              <a:buSzPts val="500"/>
              <a:buFont typeface="Roboto Light"/>
              <a:buNone/>
              <a:defRPr sz="500" i="0" u="none" strike="noStrike" cap="none">
                <a:solidFill>
                  <a:srgbClr val="15152F"/>
                </a:solidFill>
                <a:latin typeface="Roboto Light"/>
                <a:ea typeface="Roboto Light"/>
                <a:cs typeface="Roboto Light"/>
                <a:sym typeface="Roboto Light"/>
              </a:defRPr>
            </a:lvl1pPr>
            <a:lvl2pPr marL="914400" marR="0" lvl="1" indent="-260350" algn="l" rtl="0">
              <a:lnSpc>
                <a:spcPct val="115000"/>
              </a:lnSpc>
              <a:spcBef>
                <a:spcPts val="200"/>
              </a:spcBef>
              <a:spcAft>
                <a:spcPts val="0"/>
              </a:spcAft>
              <a:buClr>
                <a:srgbClr val="15152F"/>
              </a:buClr>
              <a:buSzPts val="500"/>
              <a:buFont typeface="Roboto Light"/>
              <a:buChar char="■"/>
              <a:defRPr sz="500" i="0" u="none" strike="noStrike" cap="none">
                <a:solidFill>
                  <a:srgbClr val="15152F"/>
                </a:solidFill>
                <a:latin typeface="Roboto Light"/>
                <a:ea typeface="Roboto Light"/>
                <a:cs typeface="Roboto Light"/>
                <a:sym typeface="Roboto Light"/>
              </a:defRPr>
            </a:lvl2pPr>
            <a:lvl3pPr marL="1371600" marR="0" lvl="2" indent="-260350" algn="l" rtl="0">
              <a:lnSpc>
                <a:spcPct val="115000"/>
              </a:lnSpc>
              <a:spcBef>
                <a:spcPts val="900"/>
              </a:spcBef>
              <a:spcAft>
                <a:spcPts val="0"/>
              </a:spcAft>
              <a:buClr>
                <a:srgbClr val="15152F"/>
              </a:buClr>
              <a:buSzPts val="500"/>
              <a:buFont typeface="Roboto Light"/>
              <a:buChar char="■"/>
              <a:defRPr sz="500" i="0" u="none" strike="noStrike" cap="none">
                <a:solidFill>
                  <a:srgbClr val="15152F"/>
                </a:solidFill>
                <a:latin typeface="Roboto Light"/>
                <a:ea typeface="Roboto Light"/>
                <a:cs typeface="Roboto Light"/>
                <a:sym typeface="Roboto Light"/>
              </a:defRPr>
            </a:lvl3pPr>
            <a:lvl4pPr marL="1828800" marR="0" lvl="3" indent="-260350" algn="l" rtl="0">
              <a:lnSpc>
                <a:spcPct val="115000"/>
              </a:lnSpc>
              <a:spcBef>
                <a:spcPts val="900"/>
              </a:spcBef>
              <a:spcAft>
                <a:spcPts val="0"/>
              </a:spcAft>
              <a:buClr>
                <a:srgbClr val="15152F"/>
              </a:buClr>
              <a:buSzPts val="500"/>
              <a:buFont typeface="Roboto Light"/>
              <a:buChar char="■"/>
              <a:defRPr sz="500" i="0" u="none" strike="noStrike" cap="none">
                <a:solidFill>
                  <a:srgbClr val="15152F"/>
                </a:solidFill>
                <a:latin typeface="Roboto Light"/>
                <a:ea typeface="Roboto Light"/>
                <a:cs typeface="Roboto Light"/>
                <a:sym typeface="Roboto Light"/>
              </a:defRPr>
            </a:lvl4pPr>
            <a:lvl5pPr marL="2286000" marR="0" lvl="4" indent="-260350" algn="l" rtl="0">
              <a:lnSpc>
                <a:spcPct val="115000"/>
              </a:lnSpc>
              <a:spcBef>
                <a:spcPts val="900"/>
              </a:spcBef>
              <a:spcAft>
                <a:spcPts val="0"/>
              </a:spcAft>
              <a:buClr>
                <a:srgbClr val="15152F"/>
              </a:buClr>
              <a:buSzPts val="500"/>
              <a:buFont typeface="Roboto Light"/>
              <a:buChar char="■"/>
              <a:defRPr sz="500" i="0" u="none" strike="noStrike" cap="none">
                <a:solidFill>
                  <a:srgbClr val="15152F"/>
                </a:solidFill>
                <a:latin typeface="Roboto Light"/>
                <a:ea typeface="Roboto Light"/>
                <a:cs typeface="Roboto Light"/>
                <a:sym typeface="Roboto Light"/>
              </a:defRPr>
            </a:lvl5pPr>
            <a:lvl6pPr marL="2743200" marR="0" lvl="5" indent="-260350" algn="l" rtl="0">
              <a:lnSpc>
                <a:spcPct val="115000"/>
              </a:lnSpc>
              <a:spcBef>
                <a:spcPts val="900"/>
              </a:spcBef>
              <a:spcAft>
                <a:spcPts val="0"/>
              </a:spcAft>
              <a:buClr>
                <a:srgbClr val="15152F"/>
              </a:buClr>
              <a:buSzPts val="500"/>
              <a:buFont typeface="Roboto Light"/>
              <a:buChar char="■"/>
              <a:defRPr sz="500" i="0" u="none" strike="noStrike" cap="none">
                <a:solidFill>
                  <a:srgbClr val="15152F"/>
                </a:solidFill>
                <a:latin typeface="Roboto Light"/>
                <a:ea typeface="Roboto Light"/>
                <a:cs typeface="Roboto Light"/>
                <a:sym typeface="Roboto Light"/>
              </a:defRPr>
            </a:lvl6pPr>
            <a:lvl7pPr marL="3200400" marR="0" lvl="6" indent="-260350" algn="l" rtl="0">
              <a:lnSpc>
                <a:spcPct val="115000"/>
              </a:lnSpc>
              <a:spcBef>
                <a:spcPts val="900"/>
              </a:spcBef>
              <a:spcAft>
                <a:spcPts val="0"/>
              </a:spcAft>
              <a:buClr>
                <a:srgbClr val="15152F"/>
              </a:buClr>
              <a:buSzPts val="500"/>
              <a:buFont typeface="Roboto Light"/>
              <a:buChar char="■"/>
              <a:defRPr sz="500" i="0" u="none" strike="noStrike" cap="none">
                <a:solidFill>
                  <a:srgbClr val="15152F"/>
                </a:solidFill>
                <a:latin typeface="Roboto Light"/>
                <a:ea typeface="Roboto Light"/>
                <a:cs typeface="Roboto Light"/>
                <a:sym typeface="Roboto Light"/>
              </a:defRPr>
            </a:lvl7pPr>
            <a:lvl8pPr marL="3657600" marR="0" lvl="7" indent="-260350" algn="l" rtl="0">
              <a:lnSpc>
                <a:spcPct val="115000"/>
              </a:lnSpc>
              <a:spcBef>
                <a:spcPts val="900"/>
              </a:spcBef>
              <a:spcAft>
                <a:spcPts val="0"/>
              </a:spcAft>
              <a:buClr>
                <a:srgbClr val="15152F"/>
              </a:buClr>
              <a:buSzPts val="500"/>
              <a:buFont typeface="Roboto Light"/>
              <a:buChar char="■"/>
              <a:defRPr sz="500" i="0" u="none" strike="noStrike" cap="none">
                <a:solidFill>
                  <a:srgbClr val="15152F"/>
                </a:solidFill>
                <a:latin typeface="Roboto Light"/>
                <a:ea typeface="Roboto Light"/>
                <a:cs typeface="Roboto Light"/>
                <a:sym typeface="Roboto Light"/>
              </a:defRPr>
            </a:lvl8pPr>
            <a:lvl9pPr marL="4114800" marR="0" lvl="8" indent="-260350" algn="l" rtl="0">
              <a:lnSpc>
                <a:spcPct val="115000"/>
              </a:lnSpc>
              <a:spcBef>
                <a:spcPts val="900"/>
              </a:spcBef>
              <a:spcAft>
                <a:spcPts val="900"/>
              </a:spcAft>
              <a:buClr>
                <a:srgbClr val="15152F"/>
              </a:buClr>
              <a:buSzPts val="500"/>
              <a:buFont typeface="Roboto Light"/>
              <a:buChar char="■"/>
              <a:defRPr sz="500" i="0" u="none" strike="noStrike" cap="none">
                <a:solidFill>
                  <a:srgbClr val="15152F"/>
                </a:solidFill>
                <a:latin typeface="Roboto Light"/>
                <a:ea typeface="Roboto Light"/>
                <a:cs typeface="Roboto Light"/>
                <a:sym typeface="Roboto Light"/>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Slide _ 2 columns">
  <p:cSld name="Text Slide_1_2_1">
    <p:spTree>
      <p:nvGrpSpPr>
        <p:cNvPr id="1" name="Shape 109"/>
        <p:cNvGrpSpPr/>
        <p:nvPr/>
      </p:nvGrpSpPr>
      <p:grpSpPr>
        <a:xfrm>
          <a:off x="0" y="0"/>
          <a:ext cx="0" cy="0"/>
          <a:chOff x="0" y="0"/>
          <a:chExt cx="0" cy="0"/>
        </a:xfrm>
      </p:grpSpPr>
      <p:sp>
        <p:nvSpPr>
          <p:cNvPr id="110" name="Google Shape;110;p15"/>
          <p:cNvSpPr txBox="1">
            <a:spLocks noGrp="1"/>
          </p:cNvSpPr>
          <p:nvPr>
            <p:ph type="body" idx="1"/>
          </p:nvPr>
        </p:nvSpPr>
        <p:spPr>
          <a:xfrm>
            <a:off x="457200" y="1316725"/>
            <a:ext cx="3763800" cy="3118200"/>
          </a:xfrm>
          <a:prstGeom prst="rect">
            <a:avLst/>
          </a:prstGeom>
          <a:noFill/>
          <a:ln>
            <a:noFill/>
          </a:ln>
        </p:spPr>
        <p:txBody>
          <a:bodyPr spcFirstLastPara="1" wrap="square" lIns="0" tIns="0" rIns="0" bIns="0" anchor="t" anchorCtr="0">
            <a:noAutofit/>
          </a:bodyPr>
          <a:lstStyle>
            <a:lvl1pPr marL="457200" lvl="0" indent="-228600" algn="l" rtl="0">
              <a:lnSpc>
                <a:spcPct val="115000"/>
              </a:lnSpc>
              <a:spcBef>
                <a:spcPts val="0"/>
              </a:spcBef>
              <a:spcAft>
                <a:spcPts val="0"/>
              </a:spcAft>
              <a:buClr>
                <a:srgbClr val="15152F"/>
              </a:buClr>
              <a:buSzPts val="1200"/>
              <a:buNone/>
              <a:defRPr sz="1200">
                <a:solidFill>
                  <a:srgbClr val="15152F"/>
                </a:solidFill>
              </a:defRPr>
            </a:lvl1pPr>
            <a:lvl2pPr marL="914400" lvl="1" indent="-292100" algn="l" rtl="0">
              <a:lnSpc>
                <a:spcPct val="100000"/>
              </a:lnSpc>
              <a:spcBef>
                <a:spcPts val="600"/>
              </a:spcBef>
              <a:spcAft>
                <a:spcPts val="0"/>
              </a:spcAft>
              <a:buClr>
                <a:srgbClr val="15152F"/>
              </a:buClr>
              <a:buSzPts val="1000"/>
              <a:buChar char="■"/>
              <a:defRPr sz="1000">
                <a:solidFill>
                  <a:srgbClr val="15152F"/>
                </a:solidFill>
              </a:defRPr>
            </a:lvl2pPr>
            <a:lvl3pPr marL="1371600" lvl="2" indent="-292100" algn="l" rtl="0">
              <a:lnSpc>
                <a:spcPct val="100000"/>
              </a:lnSpc>
              <a:spcBef>
                <a:spcPts val="600"/>
              </a:spcBef>
              <a:spcAft>
                <a:spcPts val="0"/>
              </a:spcAft>
              <a:buClr>
                <a:srgbClr val="15152F"/>
              </a:buClr>
              <a:buSzPts val="1000"/>
              <a:buChar char="■"/>
              <a:defRPr sz="1000">
                <a:solidFill>
                  <a:srgbClr val="15152F"/>
                </a:solidFill>
              </a:defRPr>
            </a:lvl3pPr>
            <a:lvl4pPr marL="1828800" lvl="3" indent="-292100" algn="l" rtl="0">
              <a:lnSpc>
                <a:spcPct val="100000"/>
              </a:lnSpc>
              <a:spcBef>
                <a:spcPts val="600"/>
              </a:spcBef>
              <a:spcAft>
                <a:spcPts val="0"/>
              </a:spcAft>
              <a:buClr>
                <a:srgbClr val="15152F"/>
              </a:buClr>
              <a:buSzPts val="1000"/>
              <a:buChar char="■"/>
              <a:defRPr>
                <a:solidFill>
                  <a:srgbClr val="15152F"/>
                </a:solidFill>
              </a:defRPr>
            </a:lvl4pPr>
            <a:lvl5pPr marL="2286000" lvl="4" indent="-292100" algn="l" rtl="0">
              <a:lnSpc>
                <a:spcPct val="100000"/>
              </a:lnSpc>
              <a:spcBef>
                <a:spcPts val="600"/>
              </a:spcBef>
              <a:spcAft>
                <a:spcPts val="0"/>
              </a:spcAft>
              <a:buClr>
                <a:srgbClr val="15152F"/>
              </a:buClr>
              <a:buSzPts val="1000"/>
              <a:buChar char="■"/>
              <a:defRPr>
                <a:solidFill>
                  <a:srgbClr val="15152F"/>
                </a:solidFill>
              </a:defRPr>
            </a:lvl5pPr>
            <a:lvl6pPr marL="2743200" lvl="5" indent="-292100" algn="l" rtl="0">
              <a:lnSpc>
                <a:spcPct val="100000"/>
              </a:lnSpc>
              <a:spcBef>
                <a:spcPts val="600"/>
              </a:spcBef>
              <a:spcAft>
                <a:spcPts val="0"/>
              </a:spcAft>
              <a:buClr>
                <a:srgbClr val="15152F"/>
              </a:buClr>
              <a:buSzPts val="1000"/>
              <a:buChar char="■"/>
              <a:defRPr>
                <a:solidFill>
                  <a:srgbClr val="15152F"/>
                </a:solidFill>
              </a:defRPr>
            </a:lvl6pPr>
            <a:lvl7pPr marL="3200400" lvl="6" indent="-292100" algn="l" rtl="0">
              <a:lnSpc>
                <a:spcPct val="100000"/>
              </a:lnSpc>
              <a:spcBef>
                <a:spcPts val="600"/>
              </a:spcBef>
              <a:spcAft>
                <a:spcPts val="0"/>
              </a:spcAft>
              <a:buClr>
                <a:srgbClr val="15152F"/>
              </a:buClr>
              <a:buSzPts val="1000"/>
              <a:buChar char="■"/>
              <a:defRPr>
                <a:solidFill>
                  <a:srgbClr val="15152F"/>
                </a:solidFill>
              </a:defRPr>
            </a:lvl7pPr>
            <a:lvl8pPr marL="3657600" lvl="7" indent="-292100" algn="l" rtl="0">
              <a:lnSpc>
                <a:spcPct val="100000"/>
              </a:lnSpc>
              <a:spcBef>
                <a:spcPts val="600"/>
              </a:spcBef>
              <a:spcAft>
                <a:spcPts val="0"/>
              </a:spcAft>
              <a:buClr>
                <a:srgbClr val="15152F"/>
              </a:buClr>
              <a:buSzPts val="1000"/>
              <a:buChar char="■"/>
              <a:defRPr>
                <a:solidFill>
                  <a:srgbClr val="15152F"/>
                </a:solidFill>
              </a:defRPr>
            </a:lvl8pPr>
            <a:lvl9pPr marL="4114800" lvl="8" indent="-292100" algn="l" rtl="0">
              <a:lnSpc>
                <a:spcPct val="100000"/>
              </a:lnSpc>
              <a:spcBef>
                <a:spcPts val="600"/>
              </a:spcBef>
              <a:spcAft>
                <a:spcPts val="600"/>
              </a:spcAft>
              <a:buClr>
                <a:srgbClr val="15152F"/>
              </a:buClr>
              <a:buSzPts val="1000"/>
              <a:buChar char="■"/>
              <a:defRPr>
                <a:solidFill>
                  <a:srgbClr val="15152F"/>
                </a:solidFill>
              </a:defRPr>
            </a:lvl9pPr>
          </a:lstStyle>
          <a:p>
            <a:endParaRPr/>
          </a:p>
        </p:txBody>
      </p:sp>
      <p:sp>
        <p:nvSpPr>
          <p:cNvPr id="111" name="Google Shape;111;p15"/>
          <p:cNvSpPr txBox="1">
            <a:spLocks noGrp="1"/>
          </p:cNvSpPr>
          <p:nvPr>
            <p:ph type="title"/>
          </p:nvPr>
        </p:nvSpPr>
        <p:spPr>
          <a:xfrm>
            <a:off x="457200" y="704088"/>
            <a:ext cx="8229600" cy="459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a:endParaRPr/>
          </a:p>
        </p:txBody>
      </p:sp>
      <p:sp>
        <p:nvSpPr>
          <p:cNvPr id="112" name="Google Shape;112;p15"/>
          <p:cNvSpPr txBox="1">
            <a:spLocks noGrp="1"/>
          </p:cNvSpPr>
          <p:nvPr>
            <p:ph type="body" idx="2"/>
          </p:nvPr>
        </p:nvSpPr>
        <p:spPr>
          <a:xfrm>
            <a:off x="457200" y="4480560"/>
            <a:ext cx="8229600" cy="198900"/>
          </a:xfrm>
          <a:prstGeom prst="rect">
            <a:avLst/>
          </a:prstGeom>
          <a:noFill/>
          <a:ln>
            <a:noFill/>
          </a:ln>
        </p:spPr>
        <p:txBody>
          <a:bodyPr spcFirstLastPara="1" wrap="square" lIns="0" tIns="0" rIns="0" bIns="0" anchor="t" anchorCtr="0">
            <a:noAutofit/>
          </a:bodyPr>
          <a:lstStyle>
            <a:lvl1pPr marL="457200" marR="0" lvl="0" indent="-228600" algn="l" rtl="0">
              <a:lnSpc>
                <a:spcPct val="115000"/>
              </a:lnSpc>
              <a:spcBef>
                <a:spcPts val="0"/>
              </a:spcBef>
              <a:spcAft>
                <a:spcPts val="0"/>
              </a:spcAft>
              <a:buClr>
                <a:srgbClr val="15152F"/>
              </a:buClr>
              <a:buSzPts val="500"/>
              <a:buFont typeface="Roboto Light"/>
              <a:buNone/>
              <a:defRPr sz="500" i="0" u="none" strike="noStrike" cap="none">
                <a:solidFill>
                  <a:srgbClr val="15152F"/>
                </a:solidFill>
                <a:latin typeface="Roboto Light"/>
                <a:ea typeface="Roboto Light"/>
                <a:cs typeface="Roboto Light"/>
                <a:sym typeface="Roboto Light"/>
              </a:defRPr>
            </a:lvl1pPr>
            <a:lvl2pPr marL="914400" marR="0" lvl="1" indent="-260350" algn="l" rtl="0">
              <a:lnSpc>
                <a:spcPct val="115000"/>
              </a:lnSpc>
              <a:spcBef>
                <a:spcPts val="200"/>
              </a:spcBef>
              <a:spcAft>
                <a:spcPts val="0"/>
              </a:spcAft>
              <a:buClr>
                <a:srgbClr val="15152F"/>
              </a:buClr>
              <a:buSzPts val="500"/>
              <a:buFont typeface="Roboto Light"/>
              <a:buChar char="■"/>
              <a:defRPr sz="500" i="0" u="none" strike="noStrike" cap="none">
                <a:solidFill>
                  <a:srgbClr val="15152F"/>
                </a:solidFill>
                <a:latin typeface="Roboto Light"/>
                <a:ea typeface="Roboto Light"/>
                <a:cs typeface="Roboto Light"/>
                <a:sym typeface="Roboto Light"/>
              </a:defRPr>
            </a:lvl2pPr>
            <a:lvl3pPr marL="1371600" marR="0" lvl="2" indent="-260350" algn="l" rtl="0">
              <a:lnSpc>
                <a:spcPct val="115000"/>
              </a:lnSpc>
              <a:spcBef>
                <a:spcPts val="900"/>
              </a:spcBef>
              <a:spcAft>
                <a:spcPts val="0"/>
              </a:spcAft>
              <a:buClr>
                <a:srgbClr val="15152F"/>
              </a:buClr>
              <a:buSzPts val="500"/>
              <a:buFont typeface="Roboto Light"/>
              <a:buChar char="■"/>
              <a:defRPr sz="500" i="0" u="none" strike="noStrike" cap="none">
                <a:solidFill>
                  <a:srgbClr val="15152F"/>
                </a:solidFill>
                <a:latin typeface="Roboto Light"/>
                <a:ea typeface="Roboto Light"/>
                <a:cs typeface="Roboto Light"/>
                <a:sym typeface="Roboto Light"/>
              </a:defRPr>
            </a:lvl3pPr>
            <a:lvl4pPr marL="1828800" marR="0" lvl="3" indent="-260350" algn="l" rtl="0">
              <a:lnSpc>
                <a:spcPct val="115000"/>
              </a:lnSpc>
              <a:spcBef>
                <a:spcPts val="900"/>
              </a:spcBef>
              <a:spcAft>
                <a:spcPts val="0"/>
              </a:spcAft>
              <a:buClr>
                <a:srgbClr val="15152F"/>
              </a:buClr>
              <a:buSzPts val="500"/>
              <a:buFont typeface="Roboto Light"/>
              <a:buChar char="■"/>
              <a:defRPr sz="500" i="0" u="none" strike="noStrike" cap="none">
                <a:solidFill>
                  <a:srgbClr val="15152F"/>
                </a:solidFill>
                <a:latin typeface="Roboto Light"/>
                <a:ea typeface="Roboto Light"/>
                <a:cs typeface="Roboto Light"/>
                <a:sym typeface="Roboto Light"/>
              </a:defRPr>
            </a:lvl4pPr>
            <a:lvl5pPr marL="2286000" marR="0" lvl="4" indent="-260350" algn="l" rtl="0">
              <a:lnSpc>
                <a:spcPct val="115000"/>
              </a:lnSpc>
              <a:spcBef>
                <a:spcPts val="900"/>
              </a:spcBef>
              <a:spcAft>
                <a:spcPts val="0"/>
              </a:spcAft>
              <a:buClr>
                <a:srgbClr val="15152F"/>
              </a:buClr>
              <a:buSzPts val="500"/>
              <a:buFont typeface="Roboto Light"/>
              <a:buChar char="■"/>
              <a:defRPr sz="500" i="0" u="none" strike="noStrike" cap="none">
                <a:solidFill>
                  <a:srgbClr val="15152F"/>
                </a:solidFill>
                <a:latin typeface="Roboto Light"/>
                <a:ea typeface="Roboto Light"/>
                <a:cs typeface="Roboto Light"/>
                <a:sym typeface="Roboto Light"/>
              </a:defRPr>
            </a:lvl5pPr>
            <a:lvl6pPr marL="2743200" marR="0" lvl="5" indent="-260350" algn="l" rtl="0">
              <a:lnSpc>
                <a:spcPct val="115000"/>
              </a:lnSpc>
              <a:spcBef>
                <a:spcPts val="900"/>
              </a:spcBef>
              <a:spcAft>
                <a:spcPts val="0"/>
              </a:spcAft>
              <a:buClr>
                <a:srgbClr val="15152F"/>
              </a:buClr>
              <a:buSzPts val="500"/>
              <a:buFont typeface="Roboto Light"/>
              <a:buChar char="■"/>
              <a:defRPr sz="500" i="0" u="none" strike="noStrike" cap="none">
                <a:solidFill>
                  <a:srgbClr val="15152F"/>
                </a:solidFill>
                <a:latin typeface="Roboto Light"/>
                <a:ea typeface="Roboto Light"/>
                <a:cs typeface="Roboto Light"/>
                <a:sym typeface="Roboto Light"/>
              </a:defRPr>
            </a:lvl6pPr>
            <a:lvl7pPr marL="3200400" marR="0" lvl="6" indent="-260350" algn="l" rtl="0">
              <a:lnSpc>
                <a:spcPct val="115000"/>
              </a:lnSpc>
              <a:spcBef>
                <a:spcPts val="900"/>
              </a:spcBef>
              <a:spcAft>
                <a:spcPts val="0"/>
              </a:spcAft>
              <a:buClr>
                <a:srgbClr val="15152F"/>
              </a:buClr>
              <a:buSzPts val="500"/>
              <a:buFont typeface="Roboto Light"/>
              <a:buChar char="■"/>
              <a:defRPr sz="500" i="0" u="none" strike="noStrike" cap="none">
                <a:solidFill>
                  <a:srgbClr val="15152F"/>
                </a:solidFill>
                <a:latin typeface="Roboto Light"/>
                <a:ea typeface="Roboto Light"/>
                <a:cs typeface="Roboto Light"/>
                <a:sym typeface="Roboto Light"/>
              </a:defRPr>
            </a:lvl7pPr>
            <a:lvl8pPr marL="3657600" marR="0" lvl="7" indent="-260350" algn="l" rtl="0">
              <a:lnSpc>
                <a:spcPct val="115000"/>
              </a:lnSpc>
              <a:spcBef>
                <a:spcPts val="900"/>
              </a:spcBef>
              <a:spcAft>
                <a:spcPts val="0"/>
              </a:spcAft>
              <a:buClr>
                <a:srgbClr val="15152F"/>
              </a:buClr>
              <a:buSzPts val="500"/>
              <a:buFont typeface="Roboto Light"/>
              <a:buChar char="■"/>
              <a:defRPr sz="500" i="0" u="none" strike="noStrike" cap="none">
                <a:solidFill>
                  <a:srgbClr val="15152F"/>
                </a:solidFill>
                <a:latin typeface="Roboto Light"/>
                <a:ea typeface="Roboto Light"/>
                <a:cs typeface="Roboto Light"/>
                <a:sym typeface="Roboto Light"/>
              </a:defRPr>
            </a:lvl8pPr>
            <a:lvl9pPr marL="4114800" marR="0" lvl="8" indent="-260350" algn="l" rtl="0">
              <a:lnSpc>
                <a:spcPct val="115000"/>
              </a:lnSpc>
              <a:spcBef>
                <a:spcPts val="900"/>
              </a:spcBef>
              <a:spcAft>
                <a:spcPts val="900"/>
              </a:spcAft>
              <a:buClr>
                <a:srgbClr val="15152F"/>
              </a:buClr>
              <a:buSzPts val="500"/>
              <a:buFont typeface="Roboto Light"/>
              <a:buChar char="■"/>
              <a:defRPr sz="500" i="0" u="none" strike="noStrike" cap="none">
                <a:solidFill>
                  <a:srgbClr val="15152F"/>
                </a:solidFill>
                <a:latin typeface="Roboto Light"/>
                <a:ea typeface="Roboto Light"/>
                <a:cs typeface="Roboto Light"/>
                <a:sym typeface="Roboto Light"/>
              </a:defRPr>
            </a:lvl9pPr>
          </a:lstStyle>
          <a:p>
            <a:endParaRPr/>
          </a:p>
        </p:txBody>
      </p:sp>
      <p:sp>
        <p:nvSpPr>
          <p:cNvPr id="113" name="Google Shape;113;p15"/>
          <p:cNvSpPr txBox="1">
            <a:spLocks noGrp="1"/>
          </p:cNvSpPr>
          <p:nvPr>
            <p:ph type="body" idx="3"/>
          </p:nvPr>
        </p:nvSpPr>
        <p:spPr>
          <a:xfrm>
            <a:off x="4661700" y="1316725"/>
            <a:ext cx="3763800" cy="3118200"/>
          </a:xfrm>
          <a:prstGeom prst="rect">
            <a:avLst/>
          </a:prstGeom>
          <a:noFill/>
          <a:ln>
            <a:noFill/>
          </a:ln>
        </p:spPr>
        <p:txBody>
          <a:bodyPr spcFirstLastPara="1" wrap="square" lIns="0" tIns="0" rIns="0" bIns="0" anchor="t" anchorCtr="0">
            <a:noAutofit/>
          </a:bodyPr>
          <a:lstStyle>
            <a:lvl1pPr marL="457200" lvl="0" indent="-228600" algn="l" rtl="0">
              <a:lnSpc>
                <a:spcPct val="115000"/>
              </a:lnSpc>
              <a:spcBef>
                <a:spcPts val="0"/>
              </a:spcBef>
              <a:spcAft>
                <a:spcPts val="0"/>
              </a:spcAft>
              <a:buClr>
                <a:srgbClr val="15152F"/>
              </a:buClr>
              <a:buSzPts val="1200"/>
              <a:buNone/>
              <a:defRPr sz="1200">
                <a:solidFill>
                  <a:srgbClr val="15152F"/>
                </a:solidFill>
              </a:defRPr>
            </a:lvl1pPr>
            <a:lvl2pPr marL="914400" lvl="1" indent="-292100" algn="l" rtl="0">
              <a:lnSpc>
                <a:spcPct val="100000"/>
              </a:lnSpc>
              <a:spcBef>
                <a:spcPts val="600"/>
              </a:spcBef>
              <a:spcAft>
                <a:spcPts val="0"/>
              </a:spcAft>
              <a:buClr>
                <a:srgbClr val="15152F"/>
              </a:buClr>
              <a:buSzPts val="1000"/>
              <a:buChar char="■"/>
              <a:defRPr sz="1000">
                <a:solidFill>
                  <a:srgbClr val="15152F"/>
                </a:solidFill>
              </a:defRPr>
            </a:lvl2pPr>
            <a:lvl3pPr marL="1371600" lvl="2" indent="-292100" algn="l" rtl="0">
              <a:lnSpc>
                <a:spcPct val="100000"/>
              </a:lnSpc>
              <a:spcBef>
                <a:spcPts val="600"/>
              </a:spcBef>
              <a:spcAft>
                <a:spcPts val="0"/>
              </a:spcAft>
              <a:buClr>
                <a:srgbClr val="15152F"/>
              </a:buClr>
              <a:buSzPts val="1000"/>
              <a:buChar char="■"/>
              <a:defRPr sz="1000">
                <a:solidFill>
                  <a:srgbClr val="15152F"/>
                </a:solidFill>
              </a:defRPr>
            </a:lvl3pPr>
            <a:lvl4pPr marL="1828800" lvl="3" indent="-292100" algn="l" rtl="0">
              <a:lnSpc>
                <a:spcPct val="100000"/>
              </a:lnSpc>
              <a:spcBef>
                <a:spcPts val="600"/>
              </a:spcBef>
              <a:spcAft>
                <a:spcPts val="0"/>
              </a:spcAft>
              <a:buClr>
                <a:srgbClr val="15152F"/>
              </a:buClr>
              <a:buSzPts val="1000"/>
              <a:buChar char="■"/>
              <a:defRPr>
                <a:solidFill>
                  <a:srgbClr val="15152F"/>
                </a:solidFill>
              </a:defRPr>
            </a:lvl4pPr>
            <a:lvl5pPr marL="2286000" lvl="4" indent="-292100" algn="l" rtl="0">
              <a:lnSpc>
                <a:spcPct val="100000"/>
              </a:lnSpc>
              <a:spcBef>
                <a:spcPts val="600"/>
              </a:spcBef>
              <a:spcAft>
                <a:spcPts val="0"/>
              </a:spcAft>
              <a:buClr>
                <a:srgbClr val="15152F"/>
              </a:buClr>
              <a:buSzPts val="1000"/>
              <a:buChar char="■"/>
              <a:defRPr>
                <a:solidFill>
                  <a:srgbClr val="15152F"/>
                </a:solidFill>
              </a:defRPr>
            </a:lvl5pPr>
            <a:lvl6pPr marL="2743200" lvl="5" indent="-292100" algn="l" rtl="0">
              <a:lnSpc>
                <a:spcPct val="100000"/>
              </a:lnSpc>
              <a:spcBef>
                <a:spcPts val="600"/>
              </a:spcBef>
              <a:spcAft>
                <a:spcPts val="0"/>
              </a:spcAft>
              <a:buClr>
                <a:srgbClr val="15152F"/>
              </a:buClr>
              <a:buSzPts val="1000"/>
              <a:buChar char="■"/>
              <a:defRPr>
                <a:solidFill>
                  <a:srgbClr val="15152F"/>
                </a:solidFill>
              </a:defRPr>
            </a:lvl6pPr>
            <a:lvl7pPr marL="3200400" lvl="6" indent="-292100" algn="l" rtl="0">
              <a:lnSpc>
                <a:spcPct val="100000"/>
              </a:lnSpc>
              <a:spcBef>
                <a:spcPts val="600"/>
              </a:spcBef>
              <a:spcAft>
                <a:spcPts val="0"/>
              </a:spcAft>
              <a:buClr>
                <a:srgbClr val="15152F"/>
              </a:buClr>
              <a:buSzPts val="1000"/>
              <a:buChar char="■"/>
              <a:defRPr>
                <a:solidFill>
                  <a:srgbClr val="15152F"/>
                </a:solidFill>
              </a:defRPr>
            </a:lvl7pPr>
            <a:lvl8pPr marL="3657600" lvl="7" indent="-292100" algn="l" rtl="0">
              <a:lnSpc>
                <a:spcPct val="100000"/>
              </a:lnSpc>
              <a:spcBef>
                <a:spcPts val="600"/>
              </a:spcBef>
              <a:spcAft>
                <a:spcPts val="0"/>
              </a:spcAft>
              <a:buClr>
                <a:srgbClr val="15152F"/>
              </a:buClr>
              <a:buSzPts val="1000"/>
              <a:buChar char="■"/>
              <a:defRPr>
                <a:solidFill>
                  <a:srgbClr val="15152F"/>
                </a:solidFill>
              </a:defRPr>
            </a:lvl8pPr>
            <a:lvl9pPr marL="4114800" lvl="8" indent="-292100" algn="l" rtl="0">
              <a:lnSpc>
                <a:spcPct val="100000"/>
              </a:lnSpc>
              <a:spcBef>
                <a:spcPts val="600"/>
              </a:spcBef>
              <a:spcAft>
                <a:spcPts val="600"/>
              </a:spcAft>
              <a:buClr>
                <a:srgbClr val="15152F"/>
              </a:buClr>
              <a:buSzPts val="1000"/>
              <a:buChar char="■"/>
              <a:defRPr>
                <a:solidFill>
                  <a:srgbClr val="15152F"/>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Slide 1 1">
  <p:cSld name="Text Slide_2">
    <p:spTree>
      <p:nvGrpSpPr>
        <p:cNvPr id="1" name="Shape 114"/>
        <p:cNvGrpSpPr/>
        <p:nvPr/>
      </p:nvGrpSpPr>
      <p:grpSpPr>
        <a:xfrm>
          <a:off x="0" y="0"/>
          <a:ext cx="0" cy="0"/>
          <a:chOff x="0" y="0"/>
          <a:chExt cx="0" cy="0"/>
        </a:xfrm>
      </p:grpSpPr>
      <p:sp>
        <p:nvSpPr>
          <p:cNvPr id="115" name="Google Shape;115;p16"/>
          <p:cNvSpPr txBox="1">
            <a:spLocks noGrp="1"/>
          </p:cNvSpPr>
          <p:nvPr>
            <p:ph type="body" idx="1"/>
          </p:nvPr>
        </p:nvSpPr>
        <p:spPr>
          <a:xfrm>
            <a:off x="457200" y="1076325"/>
            <a:ext cx="8229600" cy="3482100"/>
          </a:xfrm>
          <a:prstGeom prst="rect">
            <a:avLst/>
          </a:prstGeom>
          <a:noFill/>
          <a:ln>
            <a:noFill/>
          </a:ln>
        </p:spPr>
        <p:txBody>
          <a:bodyPr spcFirstLastPara="1" wrap="square" lIns="0" tIns="0" rIns="0" bIns="0" anchor="t" anchorCtr="0">
            <a:noAutofit/>
          </a:bodyPr>
          <a:lstStyle>
            <a:lvl1pPr marL="457200" lvl="0" indent="-292100" algn="l" rtl="0">
              <a:lnSpc>
                <a:spcPct val="100000"/>
              </a:lnSpc>
              <a:spcBef>
                <a:spcPts val="0"/>
              </a:spcBef>
              <a:spcAft>
                <a:spcPts val="0"/>
              </a:spcAft>
              <a:buClr>
                <a:schemeClr val="dk2"/>
              </a:buClr>
              <a:buSzPts val="1000"/>
              <a:buFont typeface="Open Sans"/>
              <a:buChar char="■"/>
              <a:defRPr>
                <a:latin typeface="Open Sans"/>
                <a:ea typeface="Open Sans"/>
                <a:cs typeface="Open Sans"/>
                <a:sym typeface="Open Sans"/>
              </a:defRPr>
            </a:lvl1pPr>
            <a:lvl2pPr marL="914400" lvl="1" indent="-292100" algn="l" rtl="0">
              <a:lnSpc>
                <a:spcPct val="100000"/>
              </a:lnSpc>
              <a:spcBef>
                <a:spcPts val="900"/>
              </a:spcBef>
              <a:spcAft>
                <a:spcPts val="0"/>
              </a:spcAft>
              <a:buClr>
                <a:schemeClr val="dk2"/>
              </a:buClr>
              <a:buSzPts val="1000"/>
              <a:buChar char="■"/>
              <a:defRPr/>
            </a:lvl2pPr>
            <a:lvl3pPr marL="1371600" lvl="2" indent="-292100" algn="l" rtl="0">
              <a:lnSpc>
                <a:spcPct val="100000"/>
              </a:lnSpc>
              <a:spcBef>
                <a:spcPts val="1400"/>
              </a:spcBef>
              <a:spcAft>
                <a:spcPts val="0"/>
              </a:spcAft>
              <a:buClr>
                <a:schemeClr val="dk2"/>
              </a:buClr>
              <a:buSzPts val="1000"/>
              <a:buFont typeface="Open Sans"/>
              <a:buChar char="■"/>
              <a:defRPr/>
            </a:lvl3pPr>
            <a:lvl4pPr marL="1828800" lvl="3" indent="-279400" algn="l" rtl="0">
              <a:lnSpc>
                <a:spcPct val="100000"/>
              </a:lnSpc>
              <a:spcBef>
                <a:spcPts val="900"/>
              </a:spcBef>
              <a:spcAft>
                <a:spcPts val="0"/>
              </a:spcAft>
              <a:buClr>
                <a:schemeClr val="dk2"/>
              </a:buClr>
              <a:buSzPts val="800"/>
              <a:buChar char="■"/>
              <a:defRPr/>
            </a:lvl4pPr>
            <a:lvl5pPr marL="2286000" lvl="4" indent="-279400" algn="l" rtl="0">
              <a:lnSpc>
                <a:spcPct val="100000"/>
              </a:lnSpc>
              <a:spcBef>
                <a:spcPts val="900"/>
              </a:spcBef>
              <a:spcAft>
                <a:spcPts val="0"/>
              </a:spcAft>
              <a:buClr>
                <a:schemeClr val="dk2"/>
              </a:buClr>
              <a:buSzPts val="800"/>
              <a:buChar char="■"/>
              <a:defRPr/>
            </a:lvl5pPr>
            <a:lvl6pPr marL="2743200" lvl="5" indent="-279400" algn="l" rtl="0">
              <a:lnSpc>
                <a:spcPct val="90000"/>
              </a:lnSpc>
              <a:spcBef>
                <a:spcPts val="900"/>
              </a:spcBef>
              <a:spcAft>
                <a:spcPts val="0"/>
              </a:spcAft>
              <a:buClr>
                <a:schemeClr val="dk2"/>
              </a:buClr>
              <a:buSzPts val="800"/>
              <a:buChar char="■"/>
              <a:defRPr>
                <a:solidFill>
                  <a:schemeClr val="dk1"/>
                </a:solidFill>
              </a:defRPr>
            </a:lvl6pPr>
            <a:lvl7pPr marL="3200400" lvl="6" indent="-279400" algn="l" rtl="0">
              <a:lnSpc>
                <a:spcPct val="90000"/>
              </a:lnSpc>
              <a:spcBef>
                <a:spcPts val="400"/>
              </a:spcBef>
              <a:spcAft>
                <a:spcPts val="0"/>
              </a:spcAft>
              <a:buClr>
                <a:schemeClr val="dk2"/>
              </a:buClr>
              <a:buSzPts val="800"/>
              <a:buChar char="■"/>
              <a:defRPr>
                <a:solidFill>
                  <a:schemeClr val="dk1"/>
                </a:solidFill>
              </a:defRPr>
            </a:lvl7pPr>
            <a:lvl8pPr marL="3657600" lvl="7" indent="-279400" algn="l" rtl="0">
              <a:lnSpc>
                <a:spcPct val="90000"/>
              </a:lnSpc>
              <a:spcBef>
                <a:spcPts val="400"/>
              </a:spcBef>
              <a:spcAft>
                <a:spcPts val="0"/>
              </a:spcAft>
              <a:buClr>
                <a:schemeClr val="dk2"/>
              </a:buClr>
              <a:buSzPts val="800"/>
              <a:buChar char="■"/>
              <a:defRPr>
                <a:solidFill>
                  <a:schemeClr val="dk1"/>
                </a:solidFill>
              </a:defRPr>
            </a:lvl8pPr>
            <a:lvl9pPr marL="4114800" lvl="8" indent="-279400" algn="l" rtl="0">
              <a:lnSpc>
                <a:spcPct val="90000"/>
              </a:lnSpc>
              <a:spcBef>
                <a:spcPts val="400"/>
              </a:spcBef>
              <a:spcAft>
                <a:spcPts val="0"/>
              </a:spcAft>
              <a:buClr>
                <a:schemeClr val="dk2"/>
              </a:buClr>
              <a:buSzPts val="800"/>
              <a:buChar char="■"/>
              <a:defRPr>
                <a:solidFill>
                  <a:schemeClr val="dk1"/>
                </a:solidFill>
              </a:defRPr>
            </a:lvl9pPr>
          </a:lstStyle>
          <a:p>
            <a:endParaRPr/>
          </a:p>
        </p:txBody>
      </p:sp>
      <p:sp>
        <p:nvSpPr>
          <p:cNvPr id="116" name="Google Shape;116;p16"/>
          <p:cNvSpPr txBox="1">
            <a:spLocks noGrp="1"/>
          </p:cNvSpPr>
          <p:nvPr>
            <p:ph type="title"/>
          </p:nvPr>
        </p:nvSpPr>
        <p:spPr>
          <a:xfrm>
            <a:off x="457198" y="434822"/>
            <a:ext cx="8229600" cy="323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accent3"/>
              </a:buClr>
              <a:buSzPts val="2200"/>
              <a:buNone/>
              <a:defRPr sz="22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 You Slide">
  <p:cSld name="CUSTOM_1_1_1_1">
    <p:spTree>
      <p:nvGrpSpPr>
        <p:cNvPr id="1" name="Shape 117"/>
        <p:cNvGrpSpPr/>
        <p:nvPr/>
      </p:nvGrpSpPr>
      <p:grpSpPr>
        <a:xfrm>
          <a:off x="0" y="0"/>
          <a:ext cx="0" cy="0"/>
          <a:chOff x="0" y="0"/>
          <a:chExt cx="0" cy="0"/>
        </a:xfrm>
      </p:grpSpPr>
      <p:sp>
        <p:nvSpPr>
          <p:cNvPr id="118" name="Google Shape;118;p17"/>
          <p:cNvSpPr/>
          <p:nvPr/>
        </p:nvSpPr>
        <p:spPr>
          <a:xfrm>
            <a:off x="8481001" y="4650264"/>
            <a:ext cx="199200" cy="1989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 sz="1000" i="0" u="none" strike="noStrike" cap="none">
                <a:solidFill>
                  <a:srgbClr val="CB2233"/>
                </a:solidFill>
                <a:latin typeface="Roboto Slab Regular"/>
                <a:ea typeface="Roboto Slab Regular"/>
                <a:cs typeface="Roboto Slab Regular"/>
                <a:sym typeface="Roboto Slab Regular"/>
              </a:rPr>
              <a:t>‹#›</a:t>
            </a:fld>
            <a:endParaRPr sz="1000" i="0" u="none" strike="noStrike" cap="none">
              <a:solidFill>
                <a:srgbClr val="CB2233"/>
              </a:solidFill>
              <a:latin typeface="Roboto Slab Regular"/>
              <a:ea typeface="Roboto Slab Regular"/>
              <a:cs typeface="Roboto Slab Regular"/>
              <a:sym typeface="Roboto Slab Regular"/>
            </a:endParaRPr>
          </a:p>
        </p:txBody>
      </p:sp>
      <p:sp>
        <p:nvSpPr>
          <p:cNvPr id="119" name="Google Shape;119;p17"/>
          <p:cNvSpPr txBox="1">
            <a:spLocks noGrp="1"/>
          </p:cNvSpPr>
          <p:nvPr>
            <p:ph type="title"/>
          </p:nvPr>
        </p:nvSpPr>
        <p:spPr>
          <a:xfrm>
            <a:off x="457200" y="1698550"/>
            <a:ext cx="6790800" cy="2373300"/>
          </a:xfrm>
          <a:prstGeom prst="rect">
            <a:avLst/>
          </a:prstGeom>
        </p:spPr>
        <p:txBody>
          <a:bodyPr spcFirstLastPara="1" wrap="square" lIns="0" tIns="0" rIns="0" bIns="0" anchor="t" anchorCtr="0">
            <a:noAutofit/>
          </a:bodyPr>
          <a:lstStyle>
            <a:lvl1pPr lvl="0" rtl="0">
              <a:spcBef>
                <a:spcPts val="0"/>
              </a:spcBef>
              <a:spcAft>
                <a:spcPts val="0"/>
              </a:spcAft>
              <a:buNone/>
              <a:defRPr sz="6500">
                <a:solidFill>
                  <a:srgbClr val="B1B1B1"/>
                </a:solidFill>
              </a:defRPr>
            </a:lvl1pPr>
            <a:lvl2pPr lvl="1" rtl="0">
              <a:spcBef>
                <a:spcPts val="0"/>
              </a:spcBef>
              <a:spcAft>
                <a:spcPts val="0"/>
              </a:spcAft>
              <a:buNone/>
              <a:defRPr>
                <a:latin typeface="Roboto Light"/>
                <a:ea typeface="Roboto Light"/>
                <a:cs typeface="Roboto Light"/>
                <a:sym typeface="Roboto Light"/>
              </a:defRPr>
            </a:lvl2pPr>
            <a:lvl3pPr lvl="2" rtl="0">
              <a:spcBef>
                <a:spcPts val="0"/>
              </a:spcBef>
              <a:spcAft>
                <a:spcPts val="0"/>
              </a:spcAft>
              <a:buNone/>
              <a:defRPr>
                <a:latin typeface="Roboto Light"/>
                <a:ea typeface="Roboto Light"/>
                <a:cs typeface="Roboto Light"/>
                <a:sym typeface="Roboto Light"/>
              </a:defRPr>
            </a:lvl3pPr>
            <a:lvl4pPr lvl="3" rtl="0">
              <a:spcBef>
                <a:spcPts val="0"/>
              </a:spcBef>
              <a:spcAft>
                <a:spcPts val="0"/>
              </a:spcAft>
              <a:buNone/>
              <a:defRPr>
                <a:latin typeface="Roboto Light"/>
                <a:ea typeface="Roboto Light"/>
                <a:cs typeface="Roboto Light"/>
                <a:sym typeface="Roboto Light"/>
              </a:defRPr>
            </a:lvl4pPr>
            <a:lvl5pPr lvl="4" rtl="0">
              <a:spcBef>
                <a:spcPts val="0"/>
              </a:spcBef>
              <a:spcAft>
                <a:spcPts val="0"/>
              </a:spcAft>
              <a:buNone/>
              <a:defRPr>
                <a:latin typeface="Roboto Light"/>
                <a:ea typeface="Roboto Light"/>
                <a:cs typeface="Roboto Light"/>
                <a:sym typeface="Roboto Light"/>
              </a:defRPr>
            </a:lvl5pPr>
            <a:lvl6pPr lvl="5" rtl="0">
              <a:spcBef>
                <a:spcPts val="0"/>
              </a:spcBef>
              <a:spcAft>
                <a:spcPts val="0"/>
              </a:spcAft>
              <a:buNone/>
              <a:defRPr>
                <a:latin typeface="Roboto Light"/>
                <a:ea typeface="Roboto Light"/>
                <a:cs typeface="Roboto Light"/>
                <a:sym typeface="Roboto Light"/>
              </a:defRPr>
            </a:lvl6pPr>
            <a:lvl7pPr lvl="6" rtl="0">
              <a:spcBef>
                <a:spcPts val="0"/>
              </a:spcBef>
              <a:spcAft>
                <a:spcPts val="0"/>
              </a:spcAft>
              <a:buNone/>
              <a:defRPr>
                <a:latin typeface="Roboto Light"/>
                <a:ea typeface="Roboto Light"/>
                <a:cs typeface="Roboto Light"/>
                <a:sym typeface="Roboto Light"/>
              </a:defRPr>
            </a:lvl7pPr>
            <a:lvl8pPr lvl="7" rtl="0">
              <a:spcBef>
                <a:spcPts val="0"/>
              </a:spcBef>
              <a:spcAft>
                <a:spcPts val="0"/>
              </a:spcAft>
              <a:buNone/>
              <a:defRPr>
                <a:latin typeface="Roboto Light"/>
                <a:ea typeface="Roboto Light"/>
                <a:cs typeface="Roboto Light"/>
                <a:sym typeface="Roboto Light"/>
              </a:defRPr>
            </a:lvl8pPr>
            <a:lvl9pPr lvl="8" rtl="0">
              <a:spcBef>
                <a:spcPts val="0"/>
              </a:spcBef>
              <a:spcAft>
                <a:spcPts val="0"/>
              </a:spcAft>
              <a:buNone/>
              <a:defRPr>
                <a:latin typeface="Roboto Light"/>
                <a:ea typeface="Roboto Light"/>
                <a:cs typeface="Roboto Light"/>
                <a:sym typeface="Roboto Light"/>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losing Slide 1">
  <p:cSld name="End Slide_1">
    <p:spTree>
      <p:nvGrpSpPr>
        <p:cNvPr id="1" name="Shape 120"/>
        <p:cNvGrpSpPr/>
        <p:nvPr/>
      </p:nvGrpSpPr>
      <p:grpSpPr>
        <a:xfrm>
          <a:off x="0" y="0"/>
          <a:ext cx="0" cy="0"/>
          <a:chOff x="0" y="0"/>
          <a:chExt cx="0" cy="0"/>
        </a:xfrm>
      </p:grpSpPr>
      <p:grpSp>
        <p:nvGrpSpPr>
          <p:cNvPr id="121" name="Google Shape;121;p18"/>
          <p:cNvGrpSpPr/>
          <p:nvPr/>
        </p:nvGrpSpPr>
        <p:grpSpPr>
          <a:xfrm>
            <a:off x="5536199" y="2257975"/>
            <a:ext cx="3367800" cy="1654352"/>
            <a:chOff x="930882" y="4227613"/>
            <a:chExt cx="4490400" cy="2205802"/>
          </a:xfrm>
        </p:grpSpPr>
        <p:sp>
          <p:nvSpPr>
            <p:cNvPr id="122" name="Google Shape;122;p18"/>
            <p:cNvSpPr txBox="1"/>
            <p:nvPr/>
          </p:nvSpPr>
          <p:spPr>
            <a:xfrm>
              <a:off x="930882" y="4227613"/>
              <a:ext cx="4490400" cy="3693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i="0" strike="noStrike" cap="none">
                  <a:solidFill>
                    <a:srgbClr val="15152F"/>
                  </a:solidFill>
                  <a:uFill>
                    <a:noFill/>
                  </a:uFill>
                  <a:latin typeface="Roboto Light"/>
                  <a:ea typeface="Roboto Light"/>
                  <a:cs typeface="Roboto Light"/>
                  <a:sym typeface="Roboto Light"/>
                  <a:hlinkClick r:id="rId2"/>
                </a:rPr>
                <a:t>8x8.com</a:t>
              </a:r>
              <a:endParaRPr sz="1100" i="0" strike="noStrike" cap="none">
                <a:solidFill>
                  <a:srgbClr val="15152F"/>
                </a:solidFill>
                <a:latin typeface="Roboto Light"/>
                <a:ea typeface="Roboto Light"/>
                <a:cs typeface="Roboto Light"/>
                <a:sym typeface="Roboto Light"/>
              </a:endParaRPr>
            </a:p>
          </p:txBody>
        </p:sp>
        <p:sp>
          <p:nvSpPr>
            <p:cNvPr id="123" name="Google Shape;123;p18"/>
            <p:cNvSpPr txBox="1"/>
            <p:nvPr/>
          </p:nvSpPr>
          <p:spPr>
            <a:xfrm>
              <a:off x="930882" y="4697184"/>
              <a:ext cx="4490400" cy="3693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i="0" strike="noStrike" cap="none">
                  <a:solidFill>
                    <a:srgbClr val="15152F"/>
                  </a:solidFill>
                  <a:uFill>
                    <a:noFill/>
                  </a:uFill>
                  <a:latin typeface="Roboto Light"/>
                  <a:ea typeface="Roboto Light"/>
                  <a:cs typeface="Roboto Light"/>
                  <a:sym typeface="Roboto Light"/>
                  <a:hlinkClick r:id="rId3"/>
                </a:rPr>
                <a:t>@8x8</a:t>
              </a:r>
              <a:endParaRPr sz="1100" i="0" strike="noStrike" cap="none">
                <a:solidFill>
                  <a:srgbClr val="15152F"/>
                </a:solidFill>
                <a:latin typeface="Roboto Light"/>
                <a:ea typeface="Roboto Light"/>
                <a:cs typeface="Roboto Light"/>
                <a:sym typeface="Roboto Light"/>
              </a:endParaRPr>
            </a:p>
          </p:txBody>
        </p:sp>
        <p:sp>
          <p:nvSpPr>
            <p:cNvPr id="124" name="Google Shape;124;p18"/>
            <p:cNvSpPr txBox="1"/>
            <p:nvPr/>
          </p:nvSpPr>
          <p:spPr>
            <a:xfrm>
              <a:off x="930882" y="5149746"/>
              <a:ext cx="4490400" cy="3693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i="0" strike="noStrike" cap="none">
                  <a:solidFill>
                    <a:srgbClr val="15152F"/>
                  </a:solidFill>
                  <a:uFill>
                    <a:noFill/>
                  </a:uFill>
                  <a:latin typeface="Roboto Light"/>
                  <a:ea typeface="Roboto Light"/>
                  <a:cs typeface="Roboto Light"/>
                  <a:sym typeface="Roboto Light"/>
                  <a:hlinkClick r:id="rId4"/>
                </a:rPr>
                <a:t>facebook.com/8x8Inc</a:t>
              </a:r>
              <a:endParaRPr sz="1100" i="0" strike="noStrike" cap="none">
                <a:solidFill>
                  <a:srgbClr val="15152F"/>
                </a:solidFill>
                <a:latin typeface="Roboto Light"/>
                <a:ea typeface="Roboto Light"/>
                <a:cs typeface="Roboto Light"/>
                <a:sym typeface="Roboto Light"/>
              </a:endParaRPr>
            </a:p>
          </p:txBody>
        </p:sp>
        <p:sp>
          <p:nvSpPr>
            <p:cNvPr id="125" name="Google Shape;125;p18"/>
            <p:cNvSpPr txBox="1"/>
            <p:nvPr/>
          </p:nvSpPr>
          <p:spPr>
            <a:xfrm>
              <a:off x="930882" y="5611691"/>
              <a:ext cx="4490400" cy="3693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i="0" strike="noStrike" cap="none">
                  <a:solidFill>
                    <a:srgbClr val="15152F"/>
                  </a:solidFill>
                  <a:uFill>
                    <a:noFill/>
                  </a:uFill>
                  <a:latin typeface="Roboto Light"/>
                  <a:ea typeface="Roboto Light"/>
                  <a:cs typeface="Roboto Light"/>
                  <a:sym typeface="Roboto Light"/>
                  <a:hlinkClick r:id="rId5"/>
                </a:rPr>
                <a:t>linkedin.com/company/8x8</a:t>
              </a:r>
              <a:endParaRPr sz="1100" i="0" strike="noStrike" cap="none">
                <a:solidFill>
                  <a:srgbClr val="15152F"/>
                </a:solidFill>
                <a:latin typeface="Roboto Light"/>
                <a:ea typeface="Roboto Light"/>
                <a:cs typeface="Roboto Light"/>
                <a:sym typeface="Roboto Light"/>
              </a:endParaRPr>
            </a:p>
          </p:txBody>
        </p:sp>
        <p:sp>
          <p:nvSpPr>
            <p:cNvPr id="126" name="Google Shape;126;p18"/>
            <p:cNvSpPr txBox="1"/>
            <p:nvPr/>
          </p:nvSpPr>
          <p:spPr>
            <a:xfrm>
              <a:off x="930882" y="6064115"/>
              <a:ext cx="4490400" cy="3693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i="0" strike="noStrike" cap="none">
                  <a:solidFill>
                    <a:srgbClr val="15152F"/>
                  </a:solidFill>
                  <a:uFill>
                    <a:noFill/>
                  </a:uFill>
                  <a:latin typeface="Roboto Light"/>
                  <a:ea typeface="Roboto Light"/>
                  <a:cs typeface="Roboto Light"/>
                  <a:sym typeface="Roboto Light"/>
                  <a:hlinkClick r:id="rId6"/>
                </a:rPr>
                <a:t>youtube.com/8x8Inc</a:t>
              </a:r>
              <a:endParaRPr sz="1100" i="0" strike="noStrike" cap="none">
                <a:solidFill>
                  <a:srgbClr val="15152F"/>
                </a:solidFill>
                <a:latin typeface="Roboto Light"/>
                <a:ea typeface="Roboto Light"/>
                <a:cs typeface="Roboto Light"/>
                <a:sym typeface="Roboto Light"/>
              </a:endParaRPr>
            </a:p>
          </p:txBody>
        </p:sp>
      </p:grpSp>
      <p:sp>
        <p:nvSpPr>
          <p:cNvPr id="127" name="Google Shape;127;p18"/>
          <p:cNvSpPr txBox="1"/>
          <p:nvPr/>
        </p:nvSpPr>
        <p:spPr>
          <a:xfrm>
            <a:off x="5277235" y="1873158"/>
            <a:ext cx="3626700" cy="276900"/>
          </a:xfrm>
          <a:prstGeom prst="rect">
            <a:avLst/>
          </a:prstGeom>
          <a:noFill/>
          <a:ln>
            <a:noFill/>
          </a:ln>
        </p:spPr>
        <p:txBody>
          <a:bodyPr spcFirstLastPara="1" wrap="square" lIns="0" tIns="34275" rIns="0"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300" i="0" u="none" strike="noStrike" cap="none">
                <a:latin typeface="Roboto Slab Regular"/>
                <a:ea typeface="Roboto Slab Regular"/>
                <a:cs typeface="Roboto Slab Regular"/>
                <a:sym typeface="Roboto Slab Regular"/>
              </a:rPr>
              <a:t>For tips, updates and the latest information.</a:t>
            </a:r>
            <a:endParaRPr sz="1300" i="0" u="none" strike="noStrike" cap="none">
              <a:latin typeface="Roboto Slab Regular"/>
              <a:ea typeface="Roboto Slab Regular"/>
              <a:cs typeface="Roboto Slab Regular"/>
              <a:sym typeface="Roboto Slab Regular"/>
            </a:endParaRPr>
          </a:p>
        </p:txBody>
      </p:sp>
      <p:grpSp>
        <p:nvGrpSpPr>
          <p:cNvPr id="128" name="Google Shape;128;p18"/>
          <p:cNvGrpSpPr/>
          <p:nvPr/>
        </p:nvGrpSpPr>
        <p:grpSpPr>
          <a:xfrm>
            <a:off x="5281523" y="2297327"/>
            <a:ext cx="199485" cy="1575680"/>
            <a:chOff x="6830255" y="3060015"/>
            <a:chExt cx="265980" cy="2100906"/>
          </a:xfrm>
        </p:grpSpPr>
        <p:grpSp>
          <p:nvGrpSpPr>
            <p:cNvPr id="129" name="Google Shape;129;p18"/>
            <p:cNvGrpSpPr/>
            <p:nvPr/>
          </p:nvGrpSpPr>
          <p:grpSpPr>
            <a:xfrm>
              <a:off x="6830255" y="3060015"/>
              <a:ext cx="265979" cy="265978"/>
              <a:chOff x="6853145" y="3055072"/>
              <a:chExt cx="265979" cy="265978"/>
            </a:xfrm>
          </p:grpSpPr>
          <p:sp>
            <p:nvSpPr>
              <p:cNvPr id="130" name="Google Shape;130;p18"/>
              <p:cNvSpPr/>
              <p:nvPr/>
            </p:nvSpPr>
            <p:spPr>
              <a:xfrm>
                <a:off x="6853145" y="3055072"/>
                <a:ext cx="265979" cy="265978"/>
              </a:xfrm>
              <a:custGeom>
                <a:avLst/>
                <a:gdLst/>
                <a:ahLst/>
                <a:cxnLst/>
                <a:rect l="l" t="t" r="r" b="b"/>
                <a:pathLst>
                  <a:path w="265979" h="265978" extrusionOk="0">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Open Sans"/>
                  <a:ea typeface="Open Sans"/>
                  <a:cs typeface="Open Sans"/>
                  <a:sym typeface="Open Sans"/>
                </a:endParaRPr>
              </a:p>
            </p:txBody>
          </p:sp>
          <p:sp>
            <p:nvSpPr>
              <p:cNvPr id="131" name="Google Shape;131;p18"/>
              <p:cNvSpPr/>
              <p:nvPr/>
            </p:nvSpPr>
            <p:spPr>
              <a:xfrm>
                <a:off x="6901542" y="3103469"/>
                <a:ext cx="168941" cy="168940"/>
              </a:xfrm>
              <a:custGeom>
                <a:avLst/>
                <a:gdLst/>
                <a:ahLst/>
                <a:cxnLst/>
                <a:rect l="l" t="t" r="r" b="b"/>
                <a:pathLst>
                  <a:path w="200523" h="200522" extrusionOk="0">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Open Sans"/>
                  <a:ea typeface="Open Sans"/>
                  <a:cs typeface="Open Sans"/>
                  <a:sym typeface="Open Sans"/>
                </a:endParaRPr>
              </a:p>
            </p:txBody>
          </p:sp>
        </p:grpSp>
        <p:sp>
          <p:nvSpPr>
            <p:cNvPr id="132" name="Google Shape;132;p18"/>
            <p:cNvSpPr/>
            <p:nvPr/>
          </p:nvSpPr>
          <p:spPr>
            <a:xfrm>
              <a:off x="6830255" y="3520333"/>
              <a:ext cx="265979" cy="265979"/>
            </a:xfrm>
            <a:custGeom>
              <a:avLst/>
              <a:gdLst/>
              <a:ahLst/>
              <a:cxnLst/>
              <a:rect l="l" t="t" r="r" b="b"/>
              <a:pathLst>
                <a:path w="265979" h="265979" extrusionOk="0">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193711" y="103691"/>
                  </a:moveTo>
                  <a:cubicBezTo>
                    <a:pt x="193770" y="105000"/>
                    <a:pt x="193798" y="106315"/>
                    <a:pt x="193798" y="107636"/>
                  </a:cubicBezTo>
                  <a:cubicBezTo>
                    <a:pt x="193798" y="147972"/>
                    <a:pt x="163096" y="194484"/>
                    <a:pt x="106948" y="194486"/>
                  </a:cubicBezTo>
                  <a:lnTo>
                    <a:pt x="106950" y="194486"/>
                  </a:lnTo>
                  <a:lnTo>
                    <a:pt x="106948" y="194486"/>
                  </a:lnTo>
                  <a:cubicBezTo>
                    <a:pt x="89709" y="194486"/>
                    <a:pt x="73668" y="189433"/>
                    <a:pt x="60159" y="180774"/>
                  </a:cubicBezTo>
                  <a:cubicBezTo>
                    <a:pt x="62548" y="181057"/>
                    <a:pt x="64979" y="181197"/>
                    <a:pt x="67440" y="181197"/>
                  </a:cubicBezTo>
                  <a:cubicBezTo>
                    <a:pt x="81743" y="181197"/>
                    <a:pt x="94904" y="176318"/>
                    <a:pt x="105353" y="168130"/>
                  </a:cubicBezTo>
                  <a:cubicBezTo>
                    <a:pt x="91990" y="167883"/>
                    <a:pt x="80724" y="159057"/>
                    <a:pt x="76836" y="146928"/>
                  </a:cubicBezTo>
                  <a:cubicBezTo>
                    <a:pt x="78697" y="147286"/>
                    <a:pt x="80610" y="147480"/>
                    <a:pt x="82573" y="147480"/>
                  </a:cubicBezTo>
                  <a:cubicBezTo>
                    <a:pt x="85359" y="147480"/>
                    <a:pt x="88058" y="147105"/>
                    <a:pt x="90623" y="146405"/>
                  </a:cubicBezTo>
                  <a:cubicBezTo>
                    <a:pt x="76655" y="143609"/>
                    <a:pt x="66134" y="131265"/>
                    <a:pt x="66134" y="116484"/>
                  </a:cubicBezTo>
                  <a:cubicBezTo>
                    <a:pt x="66134" y="116346"/>
                    <a:pt x="66134" y="116222"/>
                    <a:pt x="66138" y="116094"/>
                  </a:cubicBezTo>
                  <a:cubicBezTo>
                    <a:pt x="70251" y="118381"/>
                    <a:pt x="74955" y="119757"/>
                    <a:pt x="79963" y="119911"/>
                  </a:cubicBezTo>
                  <a:cubicBezTo>
                    <a:pt x="71767" y="114442"/>
                    <a:pt x="66379" y="105093"/>
                    <a:pt x="66379" y="94503"/>
                  </a:cubicBezTo>
                  <a:cubicBezTo>
                    <a:pt x="66379" y="88910"/>
                    <a:pt x="67891" y="83670"/>
                    <a:pt x="70513" y="79159"/>
                  </a:cubicBezTo>
                  <a:cubicBezTo>
                    <a:pt x="85566" y="97630"/>
                    <a:pt x="108062" y="109777"/>
                    <a:pt x="133432" y="111053"/>
                  </a:cubicBezTo>
                  <a:cubicBezTo>
                    <a:pt x="132908" y="108817"/>
                    <a:pt x="132638" y="106487"/>
                    <a:pt x="132638" y="104093"/>
                  </a:cubicBezTo>
                  <a:cubicBezTo>
                    <a:pt x="132638" y="87242"/>
                    <a:pt x="146310" y="73571"/>
                    <a:pt x="163167" y="73571"/>
                  </a:cubicBezTo>
                  <a:cubicBezTo>
                    <a:pt x="171947" y="73571"/>
                    <a:pt x="179878" y="77282"/>
                    <a:pt x="185448" y="83216"/>
                  </a:cubicBezTo>
                  <a:cubicBezTo>
                    <a:pt x="192402" y="81844"/>
                    <a:pt x="198932" y="79303"/>
                    <a:pt x="204831" y="75807"/>
                  </a:cubicBezTo>
                  <a:cubicBezTo>
                    <a:pt x="202548" y="82932"/>
                    <a:pt x="197711" y="88910"/>
                    <a:pt x="191408" y="92690"/>
                  </a:cubicBezTo>
                  <a:cubicBezTo>
                    <a:pt x="197583" y="91952"/>
                    <a:pt x="203468" y="90314"/>
                    <a:pt x="208937" y="87883"/>
                  </a:cubicBezTo>
                  <a:cubicBezTo>
                    <a:pt x="204852" y="94005"/>
                    <a:pt x="199671" y="99383"/>
                    <a:pt x="193711" y="103691"/>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Open Sans"/>
                <a:ea typeface="Open Sans"/>
                <a:cs typeface="Open Sans"/>
                <a:sym typeface="Open Sans"/>
              </a:endParaRPr>
            </a:p>
          </p:txBody>
        </p:sp>
        <p:sp>
          <p:nvSpPr>
            <p:cNvPr id="133" name="Google Shape;133;p18"/>
            <p:cNvSpPr/>
            <p:nvPr/>
          </p:nvSpPr>
          <p:spPr>
            <a:xfrm>
              <a:off x="6830255" y="4434621"/>
              <a:ext cx="265979" cy="265979"/>
            </a:xfrm>
            <a:custGeom>
              <a:avLst/>
              <a:gdLst/>
              <a:ahLst/>
              <a:cxnLst/>
              <a:rect l="l" t="t" r="r" b="b"/>
              <a:pathLst>
                <a:path w="265979" h="265979" extrusionOk="0">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94344" y="201043"/>
                  </a:moveTo>
                  <a:lnTo>
                    <a:pt x="61955" y="201043"/>
                  </a:lnTo>
                  <a:lnTo>
                    <a:pt x="61955" y="103600"/>
                  </a:lnTo>
                  <a:lnTo>
                    <a:pt x="94344" y="103600"/>
                  </a:lnTo>
                  <a:close/>
                  <a:moveTo>
                    <a:pt x="78151" y="90294"/>
                  </a:moveTo>
                  <a:lnTo>
                    <a:pt x="77940" y="90294"/>
                  </a:lnTo>
                  <a:cubicBezTo>
                    <a:pt x="67071" y="90294"/>
                    <a:pt x="60042" y="82812"/>
                    <a:pt x="60042" y="73461"/>
                  </a:cubicBezTo>
                  <a:cubicBezTo>
                    <a:pt x="60042" y="63899"/>
                    <a:pt x="67286" y="56624"/>
                    <a:pt x="78366" y="56624"/>
                  </a:cubicBezTo>
                  <a:cubicBezTo>
                    <a:pt x="89446" y="56624"/>
                    <a:pt x="96264" y="63899"/>
                    <a:pt x="96475" y="73461"/>
                  </a:cubicBezTo>
                  <a:cubicBezTo>
                    <a:pt x="96475" y="82812"/>
                    <a:pt x="89446" y="90294"/>
                    <a:pt x="78151" y="90294"/>
                  </a:cubicBezTo>
                  <a:close/>
                  <a:moveTo>
                    <a:pt x="211132" y="201043"/>
                  </a:moveTo>
                  <a:lnTo>
                    <a:pt x="178747" y="201043"/>
                  </a:lnTo>
                  <a:lnTo>
                    <a:pt x="178747" y="148913"/>
                  </a:lnTo>
                  <a:cubicBezTo>
                    <a:pt x="178747" y="135812"/>
                    <a:pt x="174058" y="126877"/>
                    <a:pt x="162339" y="126877"/>
                  </a:cubicBezTo>
                  <a:cubicBezTo>
                    <a:pt x="153392" y="126877"/>
                    <a:pt x="148063" y="132904"/>
                    <a:pt x="145721" y="138722"/>
                  </a:cubicBezTo>
                  <a:cubicBezTo>
                    <a:pt x="144865" y="140804"/>
                    <a:pt x="144656" y="143714"/>
                    <a:pt x="144656" y="146626"/>
                  </a:cubicBezTo>
                  <a:lnTo>
                    <a:pt x="144656" y="201043"/>
                  </a:lnTo>
                  <a:lnTo>
                    <a:pt x="112269" y="201043"/>
                  </a:lnTo>
                  <a:cubicBezTo>
                    <a:pt x="112269" y="201043"/>
                    <a:pt x="112693" y="112742"/>
                    <a:pt x="112269" y="103600"/>
                  </a:cubicBezTo>
                  <a:lnTo>
                    <a:pt x="144656" y="103600"/>
                  </a:lnTo>
                  <a:lnTo>
                    <a:pt x="144656" y="117397"/>
                  </a:lnTo>
                  <a:cubicBezTo>
                    <a:pt x="148960" y="110757"/>
                    <a:pt x="156661" y="101313"/>
                    <a:pt x="173845" y="101313"/>
                  </a:cubicBezTo>
                  <a:cubicBezTo>
                    <a:pt x="195154" y="101313"/>
                    <a:pt x="211132" y="115240"/>
                    <a:pt x="211132" y="145169"/>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Open Sans"/>
                <a:ea typeface="Open Sans"/>
                <a:cs typeface="Open Sans"/>
                <a:sym typeface="Open Sans"/>
              </a:endParaRPr>
            </a:p>
          </p:txBody>
        </p:sp>
        <p:grpSp>
          <p:nvGrpSpPr>
            <p:cNvPr id="134" name="Google Shape;134;p18"/>
            <p:cNvGrpSpPr/>
            <p:nvPr/>
          </p:nvGrpSpPr>
          <p:grpSpPr>
            <a:xfrm>
              <a:off x="6830255" y="4894942"/>
              <a:ext cx="265979" cy="265979"/>
              <a:chOff x="6874030" y="4894942"/>
              <a:chExt cx="265979" cy="265979"/>
            </a:xfrm>
          </p:grpSpPr>
          <p:sp>
            <p:nvSpPr>
              <p:cNvPr id="135" name="Google Shape;135;p18"/>
              <p:cNvSpPr/>
              <p:nvPr/>
            </p:nvSpPr>
            <p:spPr>
              <a:xfrm>
                <a:off x="6990454" y="5003016"/>
                <a:ext cx="43259" cy="49830"/>
              </a:xfrm>
              <a:custGeom>
                <a:avLst/>
                <a:gdLst/>
                <a:ahLst/>
                <a:cxnLst/>
                <a:rect l="l" t="t" r="r" b="b"/>
                <a:pathLst>
                  <a:path w="43259" h="49830" extrusionOk="0">
                    <a:moveTo>
                      <a:pt x="0" y="49830"/>
                    </a:moveTo>
                    <a:lnTo>
                      <a:pt x="43260" y="24915"/>
                    </a:lnTo>
                    <a:lnTo>
                      <a:pt x="0" y="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Open Sans"/>
                  <a:ea typeface="Open Sans"/>
                  <a:cs typeface="Open Sans"/>
                  <a:sym typeface="Open Sans"/>
                </a:endParaRPr>
              </a:p>
            </p:txBody>
          </p:sp>
          <p:sp>
            <p:nvSpPr>
              <p:cNvPr id="136" name="Google Shape;136;p18"/>
              <p:cNvSpPr/>
              <p:nvPr/>
            </p:nvSpPr>
            <p:spPr>
              <a:xfrm>
                <a:off x="6874030" y="4894942"/>
                <a:ext cx="265979" cy="265979"/>
              </a:xfrm>
              <a:custGeom>
                <a:avLst/>
                <a:gdLst/>
                <a:ahLst/>
                <a:cxnLst/>
                <a:rect l="l" t="t" r="r" b="b"/>
                <a:pathLst>
                  <a:path w="265979" h="265979" extrusionOk="0">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216088" y="133125"/>
                    </a:moveTo>
                    <a:cubicBezTo>
                      <a:pt x="216088" y="133125"/>
                      <a:pt x="216088" y="160096"/>
                      <a:pt x="212666" y="173102"/>
                    </a:cubicBezTo>
                    <a:cubicBezTo>
                      <a:pt x="210749" y="180221"/>
                      <a:pt x="205136" y="185833"/>
                      <a:pt x="198017" y="187749"/>
                    </a:cubicBezTo>
                    <a:cubicBezTo>
                      <a:pt x="185012" y="191172"/>
                      <a:pt x="132990" y="191172"/>
                      <a:pt x="132990" y="191172"/>
                    </a:cubicBezTo>
                    <a:cubicBezTo>
                      <a:pt x="132990" y="191172"/>
                      <a:pt x="81103" y="191172"/>
                      <a:pt x="67962" y="187613"/>
                    </a:cubicBezTo>
                    <a:cubicBezTo>
                      <a:pt x="60843" y="185697"/>
                      <a:pt x="55230" y="180083"/>
                      <a:pt x="53313" y="172964"/>
                    </a:cubicBezTo>
                    <a:cubicBezTo>
                      <a:pt x="49889" y="160096"/>
                      <a:pt x="49889" y="132990"/>
                      <a:pt x="49889" y="132990"/>
                    </a:cubicBezTo>
                    <a:cubicBezTo>
                      <a:pt x="49889" y="132990"/>
                      <a:pt x="49889" y="106021"/>
                      <a:pt x="53313" y="93015"/>
                    </a:cubicBezTo>
                    <a:cubicBezTo>
                      <a:pt x="55228" y="85896"/>
                      <a:pt x="60979" y="80146"/>
                      <a:pt x="67962" y="78230"/>
                    </a:cubicBezTo>
                    <a:cubicBezTo>
                      <a:pt x="80967" y="74807"/>
                      <a:pt x="132990" y="74807"/>
                      <a:pt x="132990" y="74807"/>
                    </a:cubicBezTo>
                    <a:cubicBezTo>
                      <a:pt x="132990" y="74807"/>
                      <a:pt x="185012" y="74807"/>
                      <a:pt x="198017" y="78366"/>
                    </a:cubicBezTo>
                    <a:cubicBezTo>
                      <a:pt x="205136" y="80282"/>
                      <a:pt x="210749" y="85896"/>
                      <a:pt x="212666" y="93015"/>
                    </a:cubicBezTo>
                    <a:cubicBezTo>
                      <a:pt x="216226" y="106021"/>
                      <a:pt x="216088" y="133125"/>
                      <a:pt x="216088" y="133125"/>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Open Sans"/>
                  <a:ea typeface="Open Sans"/>
                  <a:cs typeface="Open Sans"/>
                  <a:sym typeface="Open Sans"/>
                </a:endParaRPr>
              </a:p>
            </p:txBody>
          </p:sp>
        </p:grpSp>
        <p:sp>
          <p:nvSpPr>
            <p:cNvPr id="137" name="Google Shape;137;p18"/>
            <p:cNvSpPr/>
            <p:nvPr/>
          </p:nvSpPr>
          <p:spPr>
            <a:xfrm>
              <a:off x="6833430" y="3980652"/>
              <a:ext cx="259629" cy="259629"/>
            </a:xfrm>
            <a:custGeom>
              <a:avLst/>
              <a:gdLst/>
              <a:ahLst/>
              <a:cxnLst/>
              <a:rect l="l" t="t" r="r" b="b"/>
              <a:pathLst>
                <a:path w="259629" h="259629" extrusionOk="0">
                  <a:moveTo>
                    <a:pt x="129815" y="0"/>
                  </a:moveTo>
                  <a:cubicBezTo>
                    <a:pt x="58112" y="0"/>
                    <a:pt x="0" y="58112"/>
                    <a:pt x="0" y="129815"/>
                  </a:cubicBezTo>
                  <a:cubicBezTo>
                    <a:pt x="0" y="201517"/>
                    <a:pt x="58112" y="259629"/>
                    <a:pt x="129815" y="259629"/>
                  </a:cubicBezTo>
                  <a:cubicBezTo>
                    <a:pt x="201517" y="259629"/>
                    <a:pt x="259629" y="201517"/>
                    <a:pt x="259629" y="129815"/>
                  </a:cubicBezTo>
                  <a:cubicBezTo>
                    <a:pt x="259629" y="58112"/>
                    <a:pt x="201517" y="0"/>
                    <a:pt x="129815" y="0"/>
                  </a:cubicBezTo>
                  <a:close/>
                  <a:moveTo>
                    <a:pt x="134784" y="204559"/>
                  </a:moveTo>
                  <a:lnTo>
                    <a:pt x="134784" y="129713"/>
                  </a:lnTo>
                  <a:lnTo>
                    <a:pt x="159479" y="129713"/>
                  </a:lnTo>
                  <a:lnTo>
                    <a:pt x="163384" y="104916"/>
                  </a:lnTo>
                  <a:lnTo>
                    <a:pt x="134784" y="104916"/>
                  </a:lnTo>
                  <a:lnTo>
                    <a:pt x="134784" y="92493"/>
                  </a:lnTo>
                  <a:cubicBezTo>
                    <a:pt x="134784" y="86002"/>
                    <a:pt x="136914" y="79866"/>
                    <a:pt x="146193" y="79866"/>
                  </a:cubicBezTo>
                  <a:lnTo>
                    <a:pt x="164753" y="79866"/>
                  </a:lnTo>
                  <a:lnTo>
                    <a:pt x="164753" y="55120"/>
                  </a:lnTo>
                  <a:lnTo>
                    <a:pt x="138384" y="55120"/>
                  </a:lnTo>
                  <a:cubicBezTo>
                    <a:pt x="116225" y="55120"/>
                    <a:pt x="110190" y="69725"/>
                    <a:pt x="110190" y="89957"/>
                  </a:cubicBezTo>
                  <a:lnTo>
                    <a:pt x="110190" y="104967"/>
                  </a:lnTo>
                  <a:lnTo>
                    <a:pt x="94978" y="104967"/>
                  </a:lnTo>
                  <a:lnTo>
                    <a:pt x="94978" y="129764"/>
                  </a:lnTo>
                  <a:lnTo>
                    <a:pt x="110190" y="129764"/>
                  </a:lnTo>
                  <a:lnTo>
                    <a:pt x="110190" y="204610"/>
                  </a:lnTo>
                  <a:lnTo>
                    <a:pt x="134784" y="204610"/>
                  </a:lnTo>
                  <a:lnTo>
                    <a:pt x="134784" y="204559"/>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Open Sans"/>
                <a:ea typeface="Open Sans"/>
                <a:cs typeface="Open Sans"/>
                <a:sym typeface="Open Sans"/>
              </a:endParaRPr>
            </a:p>
          </p:txBody>
        </p:sp>
      </p:grpSp>
      <p:grpSp>
        <p:nvGrpSpPr>
          <p:cNvPr id="138" name="Google Shape;138;p18"/>
          <p:cNvGrpSpPr/>
          <p:nvPr/>
        </p:nvGrpSpPr>
        <p:grpSpPr>
          <a:xfrm>
            <a:off x="5281491" y="895149"/>
            <a:ext cx="782669" cy="782669"/>
            <a:chOff x="1190625" y="238125"/>
            <a:chExt cx="5238750" cy="5238750"/>
          </a:xfrm>
        </p:grpSpPr>
        <p:sp>
          <p:nvSpPr>
            <p:cNvPr id="139" name="Google Shape;139;p18"/>
            <p:cNvSpPr/>
            <p:nvPr/>
          </p:nvSpPr>
          <p:spPr>
            <a:xfrm>
              <a:off x="1190625" y="238125"/>
              <a:ext cx="5238750" cy="5238750"/>
            </a:xfrm>
            <a:custGeom>
              <a:avLst/>
              <a:gdLst/>
              <a:ahLst/>
              <a:cxnLst/>
              <a:rect l="l" t="t" r="r" b="b"/>
              <a:pathLst>
                <a:path w="209550" h="209550" extrusionOk="0">
                  <a:moveTo>
                    <a:pt x="0" y="0"/>
                  </a:moveTo>
                  <a:lnTo>
                    <a:pt x="0" y="209550"/>
                  </a:lnTo>
                  <a:lnTo>
                    <a:pt x="209550" y="209550"/>
                  </a:lnTo>
                  <a:lnTo>
                    <a:pt x="209550" y="0"/>
                  </a:lnTo>
                  <a:close/>
                </a:path>
              </a:pathLst>
            </a:custGeom>
            <a:solidFill>
              <a:srgbClr val="CB2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8"/>
            <p:cNvSpPr/>
            <p:nvPr/>
          </p:nvSpPr>
          <p:spPr>
            <a:xfrm>
              <a:off x="3288550" y="2633150"/>
              <a:ext cx="1048975" cy="964100"/>
            </a:xfrm>
            <a:custGeom>
              <a:avLst/>
              <a:gdLst/>
              <a:ahLst/>
              <a:cxnLst/>
              <a:rect l="l" t="t" r="r" b="b"/>
              <a:pathLst>
                <a:path w="41959" h="38564" extrusionOk="0">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8"/>
            <p:cNvSpPr/>
            <p:nvPr/>
          </p:nvSpPr>
          <p:spPr>
            <a:xfrm>
              <a:off x="1966725" y="2008625"/>
              <a:ext cx="1215725" cy="1697750"/>
            </a:xfrm>
            <a:custGeom>
              <a:avLst/>
              <a:gdLst/>
              <a:ahLst/>
              <a:cxnLst/>
              <a:rect l="l" t="t" r="r" b="b"/>
              <a:pathLst>
                <a:path w="48629" h="67910" extrusionOk="0">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8"/>
            <p:cNvSpPr/>
            <p:nvPr/>
          </p:nvSpPr>
          <p:spPr>
            <a:xfrm>
              <a:off x="4437550" y="2008625"/>
              <a:ext cx="1215725" cy="1697750"/>
            </a:xfrm>
            <a:custGeom>
              <a:avLst/>
              <a:gdLst/>
              <a:ahLst/>
              <a:cxnLst/>
              <a:rect l="l" t="t" r="r" b="b"/>
              <a:pathLst>
                <a:path w="48629" h="67910" extrusionOk="0">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18"/>
          <p:cNvSpPr/>
          <p:nvPr/>
        </p:nvSpPr>
        <p:spPr>
          <a:xfrm>
            <a:off x="0" y="0"/>
            <a:ext cx="4572000" cy="51435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ver Slide 1 ">
  <p:cSld name="Cover Slide Option 1_1">
    <p:bg>
      <p:bgPr>
        <a:noFill/>
        <a:effectLst/>
      </p:bgPr>
    </p:bg>
    <p:spTree>
      <p:nvGrpSpPr>
        <p:cNvPr id="1" name="Shape 144"/>
        <p:cNvGrpSpPr/>
        <p:nvPr/>
      </p:nvGrpSpPr>
      <p:grpSpPr>
        <a:xfrm>
          <a:off x="0" y="0"/>
          <a:ext cx="0" cy="0"/>
          <a:chOff x="0" y="0"/>
          <a:chExt cx="0" cy="0"/>
        </a:xfrm>
      </p:grpSpPr>
      <p:pic>
        <p:nvPicPr>
          <p:cNvPr id="145" name="Google Shape;145;p19"/>
          <p:cNvPicPr preferRelativeResize="0"/>
          <p:nvPr/>
        </p:nvPicPr>
        <p:blipFill>
          <a:blip r:embed="rId2">
            <a:alphaModFix/>
          </a:blip>
          <a:stretch>
            <a:fillRect/>
          </a:stretch>
        </p:blipFill>
        <p:spPr>
          <a:xfrm>
            <a:off x="-74575" y="-76200"/>
            <a:ext cx="9218572" cy="6145715"/>
          </a:xfrm>
          <a:prstGeom prst="rect">
            <a:avLst/>
          </a:prstGeom>
          <a:noFill/>
          <a:ln>
            <a:noFill/>
          </a:ln>
        </p:spPr>
      </p:pic>
      <p:sp>
        <p:nvSpPr>
          <p:cNvPr id="146" name="Google Shape;146;p19"/>
          <p:cNvSpPr txBox="1">
            <a:spLocks noGrp="1"/>
          </p:cNvSpPr>
          <p:nvPr>
            <p:ph type="title"/>
          </p:nvPr>
        </p:nvSpPr>
        <p:spPr>
          <a:xfrm>
            <a:off x="457200" y="1793575"/>
            <a:ext cx="7528800" cy="12384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Clr>
                <a:srgbClr val="FFFFFF"/>
              </a:buClr>
              <a:buSzPts val="4800"/>
              <a:buNone/>
              <a:defRPr sz="4800">
                <a:solidFill>
                  <a:srgbClr val="FFFFFF"/>
                </a:solidFill>
              </a:defRPr>
            </a:lvl1pPr>
            <a:lvl2pPr lvl="1"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a:endParaRPr/>
          </a:p>
        </p:txBody>
      </p:sp>
      <p:sp>
        <p:nvSpPr>
          <p:cNvPr id="147" name="Google Shape;147;p19"/>
          <p:cNvSpPr txBox="1">
            <a:spLocks noGrp="1"/>
          </p:cNvSpPr>
          <p:nvPr>
            <p:ph type="subTitle" idx="1"/>
          </p:nvPr>
        </p:nvSpPr>
        <p:spPr>
          <a:xfrm>
            <a:off x="457200" y="3063240"/>
            <a:ext cx="7528800" cy="230700"/>
          </a:xfrm>
          <a:prstGeom prst="rect">
            <a:avLst/>
          </a:prstGeom>
        </p:spPr>
        <p:txBody>
          <a:bodyPr spcFirstLastPara="1" wrap="square" lIns="0" tIns="0" rIns="0" bIns="0" anchor="t" anchorCtr="0">
            <a:noAutofit/>
          </a:bodyPr>
          <a:lstStyle>
            <a:lvl1pPr lvl="0" rtl="0">
              <a:spcBef>
                <a:spcPts val="0"/>
              </a:spcBef>
              <a:spcAft>
                <a:spcPts val="0"/>
              </a:spcAft>
              <a:buNone/>
              <a:defRPr>
                <a:solidFill>
                  <a:srgbClr val="FFFFFF"/>
                </a:solidFill>
                <a:latin typeface="Roboto Light"/>
                <a:ea typeface="Roboto Light"/>
                <a:cs typeface="Roboto Light"/>
                <a:sym typeface="Roboto Light"/>
              </a:defRPr>
            </a:lvl1pPr>
            <a:lvl2pPr lvl="1" rtl="0">
              <a:spcBef>
                <a:spcPts val="900"/>
              </a:spcBef>
              <a:spcAft>
                <a:spcPts val="0"/>
              </a:spcAft>
              <a:buNone/>
              <a:defRPr>
                <a:solidFill>
                  <a:srgbClr val="FFFFFF"/>
                </a:solidFill>
              </a:defRPr>
            </a:lvl2pPr>
            <a:lvl3pPr lvl="2" rtl="0">
              <a:spcBef>
                <a:spcPts val="900"/>
              </a:spcBef>
              <a:spcAft>
                <a:spcPts val="0"/>
              </a:spcAft>
              <a:buNone/>
              <a:defRPr>
                <a:solidFill>
                  <a:srgbClr val="FFFFFF"/>
                </a:solidFill>
              </a:defRPr>
            </a:lvl3pPr>
            <a:lvl4pPr lvl="3" rtl="0">
              <a:spcBef>
                <a:spcPts val="900"/>
              </a:spcBef>
              <a:spcAft>
                <a:spcPts val="0"/>
              </a:spcAft>
              <a:buNone/>
              <a:defRPr>
                <a:solidFill>
                  <a:srgbClr val="FFFFFF"/>
                </a:solidFill>
              </a:defRPr>
            </a:lvl4pPr>
            <a:lvl5pPr lvl="4" rtl="0">
              <a:spcBef>
                <a:spcPts val="900"/>
              </a:spcBef>
              <a:spcAft>
                <a:spcPts val="0"/>
              </a:spcAft>
              <a:buNone/>
              <a:defRPr>
                <a:solidFill>
                  <a:srgbClr val="FFFFFF"/>
                </a:solidFill>
              </a:defRPr>
            </a:lvl5pPr>
            <a:lvl6pPr lvl="5" rtl="0">
              <a:spcBef>
                <a:spcPts val="900"/>
              </a:spcBef>
              <a:spcAft>
                <a:spcPts val="0"/>
              </a:spcAft>
              <a:buNone/>
              <a:defRPr>
                <a:solidFill>
                  <a:srgbClr val="FFFFFF"/>
                </a:solidFill>
              </a:defRPr>
            </a:lvl6pPr>
            <a:lvl7pPr lvl="6" rtl="0">
              <a:spcBef>
                <a:spcPts val="900"/>
              </a:spcBef>
              <a:spcAft>
                <a:spcPts val="0"/>
              </a:spcAft>
              <a:buNone/>
              <a:defRPr>
                <a:solidFill>
                  <a:srgbClr val="FFFFFF"/>
                </a:solidFill>
              </a:defRPr>
            </a:lvl7pPr>
            <a:lvl8pPr lvl="7" rtl="0">
              <a:spcBef>
                <a:spcPts val="900"/>
              </a:spcBef>
              <a:spcAft>
                <a:spcPts val="0"/>
              </a:spcAft>
              <a:buNone/>
              <a:defRPr>
                <a:solidFill>
                  <a:srgbClr val="FFFFFF"/>
                </a:solidFill>
              </a:defRPr>
            </a:lvl8pPr>
            <a:lvl9pPr lvl="8" rtl="0">
              <a:spcBef>
                <a:spcPts val="900"/>
              </a:spcBef>
              <a:spcAft>
                <a:spcPts val="900"/>
              </a:spcAft>
              <a:buNone/>
              <a:defRPr>
                <a:solidFill>
                  <a:srgbClr val="FFFFFF"/>
                </a:solidFill>
              </a:defRPr>
            </a:lvl9pPr>
          </a:lstStyle>
          <a:p>
            <a:endParaRPr/>
          </a:p>
        </p:txBody>
      </p:sp>
      <p:grpSp>
        <p:nvGrpSpPr>
          <p:cNvPr id="148" name="Google Shape;148;p19"/>
          <p:cNvGrpSpPr/>
          <p:nvPr/>
        </p:nvGrpSpPr>
        <p:grpSpPr>
          <a:xfrm>
            <a:off x="87" y="12"/>
            <a:ext cx="750713" cy="750713"/>
            <a:chOff x="1190625" y="238125"/>
            <a:chExt cx="5238750" cy="5238750"/>
          </a:xfrm>
        </p:grpSpPr>
        <p:sp>
          <p:nvSpPr>
            <p:cNvPr id="149" name="Google Shape;149;p19"/>
            <p:cNvSpPr/>
            <p:nvPr/>
          </p:nvSpPr>
          <p:spPr>
            <a:xfrm>
              <a:off x="1190625" y="238125"/>
              <a:ext cx="5238750" cy="5238750"/>
            </a:xfrm>
            <a:custGeom>
              <a:avLst/>
              <a:gdLst/>
              <a:ahLst/>
              <a:cxnLst/>
              <a:rect l="l" t="t" r="r" b="b"/>
              <a:pathLst>
                <a:path w="209550" h="209550" extrusionOk="0">
                  <a:moveTo>
                    <a:pt x="0" y="0"/>
                  </a:moveTo>
                  <a:lnTo>
                    <a:pt x="0" y="209550"/>
                  </a:lnTo>
                  <a:lnTo>
                    <a:pt x="209550" y="209550"/>
                  </a:lnTo>
                  <a:lnTo>
                    <a:pt x="209550" y="0"/>
                  </a:lnTo>
                  <a:close/>
                </a:path>
              </a:pathLst>
            </a:custGeom>
            <a:solidFill>
              <a:srgbClr val="CB2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9"/>
            <p:cNvSpPr/>
            <p:nvPr/>
          </p:nvSpPr>
          <p:spPr>
            <a:xfrm>
              <a:off x="3288550" y="2633150"/>
              <a:ext cx="1048975" cy="964100"/>
            </a:xfrm>
            <a:custGeom>
              <a:avLst/>
              <a:gdLst/>
              <a:ahLst/>
              <a:cxnLst/>
              <a:rect l="l" t="t" r="r" b="b"/>
              <a:pathLst>
                <a:path w="41959" h="38564" extrusionOk="0">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9"/>
            <p:cNvSpPr/>
            <p:nvPr/>
          </p:nvSpPr>
          <p:spPr>
            <a:xfrm>
              <a:off x="1966725" y="2008625"/>
              <a:ext cx="1215725" cy="1697750"/>
            </a:xfrm>
            <a:custGeom>
              <a:avLst/>
              <a:gdLst/>
              <a:ahLst/>
              <a:cxnLst/>
              <a:rect l="l" t="t" r="r" b="b"/>
              <a:pathLst>
                <a:path w="48629" h="67910" extrusionOk="0">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9"/>
            <p:cNvSpPr/>
            <p:nvPr/>
          </p:nvSpPr>
          <p:spPr>
            <a:xfrm>
              <a:off x="4437550" y="2008625"/>
              <a:ext cx="1215725" cy="1697750"/>
            </a:xfrm>
            <a:custGeom>
              <a:avLst/>
              <a:gdLst/>
              <a:ahLst/>
              <a:cxnLst/>
              <a:rect l="l" t="t" r="r" b="b"/>
              <a:pathLst>
                <a:path w="48629" h="67910" extrusionOk="0">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 name="Google Shape;153;p19"/>
          <p:cNvSpPr txBox="1"/>
          <p:nvPr/>
        </p:nvSpPr>
        <p:spPr>
          <a:xfrm>
            <a:off x="4906500" y="4870500"/>
            <a:ext cx="3780300" cy="1968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Slide 2">
  <p:cSld name="Cover Slide Option 2">
    <p:spTree>
      <p:nvGrpSpPr>
        <p:cNvPr id="1" name="Shape 16"/>
        <p:cNvGrpSpPr/>
        <p:nvPr/>
      </p:nvGrpSpPr>
      <p:grpSpPr>
        <a:xfrm>
          <a:off x="0" y="0"/>
          <a:ext cx="0" cy="0"/>
          <a:chOff x="0" y="0"/>
          <a:chExt cx="0" cy="0"/>
        </a:xfrm>
      </p:grpSpPr>
      <p:sp>
        <p:nvSpPr>
          <p:cNvPr id="17" name="Google Shape;17;p3"/>
          <p:cNvSpPr>
            <a:spLocks noGrp="1"/>
          </p:cNvSpPr>
          <p:nvPr>
            <p:ph type="pic" idx="2"/>
          </p:nvPr>
        </p:nvSpPr>
        <p:spPr>
          <a:xfrm>
            <a:off x="4113560" y="0"/>
            <a:ext cx="5030400" cy="5143500"/>
          </a:xfrm>
          <a:prstGeom prst="rect">
            <a:avLst/>
          </a:prstGeom>
          <a:solidFill>
            <a:schemeClr val="dk1"/>
          </a:solid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Montserrat"/>
                <a:ea typeface="Montserrat"/>
                <a:cs typeface="Montserrat"/>
                <a:sym typeface="Montserrat"/>
              </a:defRPr>
            </a:lvl1pPr>
            <a:lvl2pPr marR="0" lvl="1" algn="l" rtl="0">
              <a:lnSpc>
                <a:spcPct val="100000"/>
              </a:lnSpc>
              <a:spcBef>
                <a:spcPts val="900"/>
              </a:spcBef>
              <a:spcAft>
                <a:spcPts val="0"/>
              </a:spcAft>
              <a:buClr>
                <a:schemeClr val="dk2"/>
              </a:buClr>
              <a:buSzPts val="1400"/>
              <a:buFont typeface="Noto Sans Symbols"/>
              <a:buChar char="▪"/>
              <a:defRPr sz="1400" b="0" i="0" u="none" strike="noStrike" cap="none">
                <a:solidFill>
                  <a:schemeClr val="dk1"/>
                </a:solidFill>
                <a:latin typeface="Open Sans"/>
                <a:ea typeface="Open Sans"/>
                <a:cs typeface="Open Sans"/>
                <a:sym typeface="Open Sans"/>
              </a:defRPr>
            </a:lvl2pPr>
            <a:lvl3pPr marR="0" lvl="2" algn="l" rtl="0">
              <a:lnSpc>
                <a:spcPct val="100000"/>
              </a:lnSpc>
              <a:spcBef>
                <a:spcPts val="1100"/>
              </a:spcBef>
              <a:spcAft>
                <a:spcPts val="0"/>
              </a:spcAft>
              <a:buClr>
                <a:schemeClr val="dk1"/>
              </a:buClr>
              <a:buSzPts val="1200"/>
              <a:buFont typeface="Merriweather Sans"/>
              <a:buChar char="▫"/>
              <a:defRPr sz="1100" b="0" i="0" u="none" strike="noStrike" cap="none">
                <a:solidFill>
                  <a:schemeClr val="dk1"/>
                </a:solidFill>
                <a:latin typeface="Open Sans"/>
                <a:ea typeface="Open Sans"/>
                <a:cs typeface="Open Sans"/>
                <a:sym typeface="Open Sans"/>
              </a:defRPr>
            </a:lvl3pPr>
            <a:lvl4pPr marR="0" lvl="3" algn="l" rtl="0">
              <a:lnSpc>
                <a:spcPct val="100000"/>
              </a:lnSpc>
              <a:spcBef>
                <a:spcPts val="900"/>
              </a:spcBef>
              <a:spcAft>
                <a:spcPts val="0"/>
              </a:spcAft>
              <a:buClr>
                <a:schemeClr val="dk1"/>
              </a:buClr>
              <a:buSzPts val="900"/>
              <a:buFont typeface="Arial"/>
              <a:buNone/>
              <a:defRPr sz="900" b="0" i="0" u="none" strike="noStrike" cap="none">
                <a:solidFill>
                  <a:schemeClr val="dk1"/>
                </a:solidFill>
                <a:latin typeface="Open Sans"/>
                <a:ea typeface="Open Sans"/>
                <a:cs typeface="Open Sans"/>
                <a:sym typeface="Open Sans"/>
              </a:defRPr>
            </a:lvl4pPr>
            <a:lvl5pPr marR="0" lvl="4" algn="l" rtl="0">
              <a:lnSpc>
                <a:spcPct val="100000"/>
              </a:lnSpc>
              <a:spcBef>
                <a:spcPts val="900"/>
              </a:spcBef>
              <a:spcAft>
                <a:spcPts val="0"/>
              </a:spcAft>
              <a:buClr>
                <a:schemeClr val="dk1"/>
              </a:buClr>
              <a:buSzPts val="800"/>
              <a:buFont typeface="Arial"/>
              <a:buNone/>
              <a:defRPr sz="800" b="0" i="0" u="none" strike="noStrike" cap="none">
                <a:solidFill>
                  <a:schemeClr val="dk1"/>
                </a:solidFill>
                <a:latin typeface="Open Sans"/>
                <a:ea typeface="Open Sans"/>
                <a:cs typeface="Open Sans"/>
                <a:sym typeface="Open Sans"/>
              </a:defRPr>
            </a:lvl5pPr>
            <a:lvl6pPr marR="0" lvl="5" algn="l" rtl="0">
              <a:lnSpc>
                <a:spcPct val="90000"/>
              </a:lnSpc>
              <a:spcBef>
                <a:spcPts val="9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9pPr>
          </a:lstStyle>
          <a:p>
            <a:endParaRPr/>
          </a:p>
        </p:txBody>
      </p:sp>
      <p:pic>
        <p:nvPicPr>
          <p:cNvPr id="18" name="Google Shape;18;p3"/>
          <p:cNvPicPr preferRelativeResize="0"/>
          <p:nvPr/>
        </p:nvPicPr>
        <p:blipFill rotWithShape="1">
          <a:blip r:embed="rId2">
            <a:alphaModFix/>
          </a:blip>
          <a:srcRect/>
          <a:stretch/>
        </p:blipFill>
        <p:spPr>
          <a:xfrm>
            <a:off x="361467" y="356105"/>
            <a:ext cx="791266" cy="361572"/>
          </a:xfrm>
          <a:prstGeom prst="rect">
            <a:avLst/>
          </a:prstGeom>
          <a:noFill/>
          <a:ln>
            <a:noFill/>
          </a:ln>
        </p:spPr>
      </p:pic>
      <p:sp>
        <p:nvSpPr>
          <p:cNvPr id="19" name="Google Shape;19;p3"/>
          <p:cNvSpPr txBox="1">
            <a:spLocks noGrp="1"/>
          </p:cNvSpPr>
          <p:nvPr>
            <p:ph type="body" idx="1"/>
          </p:nvPr>
        </p:nvSpPr>
        <p:spPr>
          <a:xfrm>
            <a:off x="361950" y="2419350"/>
            <a:ext cx="3429000" cy="1875900"/>
          </a:xfrm>
          <a:prstGeom prst="rect">
            <a:avLst/>
          </a:prstGeom>
          <a:noFill/>
          <a:ln>
            <a:noFill/>
          </a:ln>
        </p:spPr>
        <p:txBody>
          <a:bodyPr spcFirstLastPara="1" wrap="square" lIns="0" tIns="0" rIns="0" bIns="0" anchor="t" anchorCtr="0">
            <a:noAutofit/>
          </a:bodyPr>
          <a:lstStyle>
            <a:lvl1pPr marL="457200" lvl="0" indent="-317500" algn="l">
              <a:lnSpc>
                <a:spcPct val="100000"/>
              </a:lnSpc>
              <a:spcBef>
                <a:spcPts val="0"/>
              </a:spcBef>
              <a:spcAft>
                <a:spcPts val="0"/>
              </a:spcAft>
              <a:buClr>
                <a:schemeClr val="dk2"/>
              </a:buClr>
              <a:buSzPts val="1400"/>
              <a:buFont typeface="Open Sans"/>
              <a:buChar char="■"/>
              <a:defRPr>
                <a:latin typeface="Open Sans"/>
                <a:ea typeface="Open Sans"/>
                <a:cs typeface="Open Sans"/>
                <a:sym typeface="Open Sans"/>
              </a:defRPr>
            </a:lvl1pPr>
            <a:lvl2pPr marL="914400" lvl="1" indent="-292100" algn="l">
              <a:lnSpc>
                <a:spcPct val="100000"/>
              </a:lnSpc>
              <a:spcBef>
                <a:spcPts val="900"/>
              </a:spcBef>
              <a:spcAft>
                <a:spcPts val="0"/>
              </a:spcAft>
              <a:buClr>
                <a:schemeClr val="dk2"/>
              </a:buClr>
              <a:buSzPts val="1000"/>
              <a:buFont typeface="Open Sans"/>
              <a:buChar char="■"/>
              <a:defRPr sz="1200"/>
            </a:lvl2pPr>
            <a:lvl3pPr marL="1371600" lvl="2" indent="-292100" algn="l">
              <a:lnSpc>
                <a:spcPct val="100000"/>
              </a:lnSpc>
              <a:spcBef>
                <a:spcPts val="1100"/>
              </a:spcBef>
              <a:spcAft>
                <a:spcPts val="0"/>
              </a:spcAft>
              <a:buClr>
                <a:schemeClr val="dk2"/>
              </a:buClr>
              <a:buSzPts val="1000"/>
              <a:buFont typeface="Open Sans"/>
              <a:buChar char="■"/>
              <a:defRPr/>
            </a:lvl3pPr>
            <a:lvl4pPr marL="1828800" lvl="3" indent="-279400" algn="l">
              <a:lnSpc>
                <a:spcPct val="100000"/>
              </a:lnSpc>
              <a:spcBef>
                <a:spcPts val="900"/>
              </a:spcBef>
              <a:spcAft>
                <a:spcPts val="0"/>
              </a:spcAft>
              <a:buClr>
                <a:schemeClr val="dk2"/>
              </a:buClr>
              <a:buSzPts val="800"/>
              <a:buFont typeface="Open Sans"/>
              <a:buChar char="■"/>
              <a:defRPr sz="1000"/>
            </a:lvl4pPr>
            <a:lvl5pPr marL="2286000" lvl="4" indent="-279400" algn="l">
              <a:lnSpc>
                <a:spcPct val="100000"/>
              </a:lnSpc>
              <a:spcBef>
                <a:spcPts val="900"/>
              </a:spcBef>
              <a:spcAft>
                <a:spcPts val="0"/>
              </a:spcAft>
              <a:buClr>
                <a:schemeClr val="dk2"/>
              </a:buClr>
              <a:buSzPts val="800"/>
              <a:buFont typeface="Open Sans"/>
              <a:buChar char="■"/>
              <a:defRPr sz="1000"/>
            </a:lvl5pPr>
            <a:lvl6pPr marL="2743200" lvl="5" indent="-279400" algn="l">
              <a:lnSpc>
                <a:spcPct val="90000"/>
              </a:lnSpc>
              <a:spcBef>
                <a:spcPts val="900"/>
              </a:spcBef>
              <a:spcAft>
                <a:spcPts val="0"/>
              </a:spcAft>
              <a:buClr>
                <a:schemeClr val="dk2"/>
              </a:buClr>
              <a:buSzPts val="800"/>
              <a:buFont typeface="Open Sans"/>
              <a:buChar char="■"/>
              <a:defRPr sz="1000">
                <a:solidFill>
                  <a:schemeClr val="dk1"/>
                </a:solidFill>
              </a:defRPr>
            </a:lvl6pPr>
            <a:lvl7pPr marL="3200400" lvl="6" indent="-279400" algn="l">
              <a:lnSpc>
                <a:spcPct val="90000"/>
              </a:lnSpc>
              <a:spcBef>
                <a:spcPts val="400"/>
              </a:spcBef>
              <a:spcAft>
                <a:spcPts val="0"/>
              </a:spcAft>
              <a:buClr>
                <a:schemeClr val="dk2"/>
              </a:buClr>
              <a:buSzPts val="800"/>
              <a:buFont typeface="Open Sans"/>
              <a:buChar char="■"/>
              <a:defRPr sz="1000">
                <a:solidFill>
                  <a:schemeClr val="dk1"/>
                </a:solidFill>
              </a:defRPr>
            </a:lvl7pPr>
            <a:lvl8pPr marL="3657600" lvl="7" indent="-279400" algn="l">
              <a:lnSpc>
                <a:spcPct val="90000"/>
              </a:lnSpc>
              <a:spcBef>
                <a:spcPts val="400"/>
              </a:spcBef>
              <a:spcAft>
                <a:spcPts val="0"/>
              </a:spcAft>
              <a:buClr>
                <a:schemeClr val="dk2"/>
              </a:buClr>
              <a:buSzPts val="800"/>
              <a:buFont typeface="Open Sans"/>
              <a:buChar char="■"/>
              <a:defRPr sz="1000">
                <a:solidFill>
                  <a:schemeClr val="dk1"/>
                </a:solidFill>
              </a:defRPr>
            </a:lvl8pPr>
            <a:lvl9pPr marL="4114800" lvl="8" indent="-279400" algn="l">
              <a:lnSpc>
                <a:spcPct val="90000"/>
              </a:lnSpc>
              <a:spcBef>
                <a:spcPts val="400"/>
              </a:spcBef>
              <a:spcAft>
                <a:spcPts val="0"/>
              </a:spcAft>
              <a:buClr>
                <a:schemeClr val="dk2"/>
              </a:buClr>
              <a:buSzPts val="800"/>
              <a:buFont typeface="Open Sans"/>
              <a:buChar char="■"/>
              <a:defRPr sz="1000">
                <a:solidFill>
                  <a:schemeClr val="dk1"/>
                </a:solidFill>
              </a:defRPr>
            </a:lvl9pPr>
          </a:lstStyle>
          <a:p>
            <a:endParaRPr/>
          </a:p>
        </p:txBody>
      </p:sp>
      <p:sp>
        <p:nvSpPr>
          <p:cNvPr id="20" name="Google Shape;20;p3"/>
          <p:cNvSpPr txBox="1">
            <a:spLocks noGrp="1"/>
          </p:cNvSpPr>
          <p:nvPr>
            <p:ph type="title"/>
          </p:nvPr>
        </p:nvSpPr>
        <p:spPr>
          <a:xfrm>
            <a:off x="353655" y="1514476"/>
            <a:ext cx="3437400" cy="7239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3"/>
              </a:buClr>
              <a:buSzPts val="2400"/>
              <a:buFont typeface="Montserrat"/>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 name="Google Shape;21;p3"/>
          <p:cNvSpPr>
            <a:spLocks noGrp="1"/>
          </p:cNvSpPr>
          <p:nvPr>
            <p:ph type="pic" idx="3"/>
          </p:nvPr>
        </p:nvSpPr>
        <p:spPr>
          <a:xfrm>
            <a:off x="4112595" y="4823049"/>
            <a:ext cx="160200" cy="160200"/>
          </a:xfrm>
          <a:prstGeom prst="rect">
            <a:avLst/>
          </a:prstGeom>
          <a:solidFill>
            <a:schemeClr val="accent6"/>
          </a:solid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23ACAC"/>
              </a:buClr>
              <a:buSzPts val="100"/>
              <a:buFont typeface="Arial"/>
              <a:buNone/>
              <a:defRPr sz="100" b="0" i="0" u="none" strike="noStrike" cap="none">
                <a:solidFill>
                  <a:srgbClr val="23ACAC"/>
                </a:solidFill>
                <a:latin typeface="Montserrat"/>
                <a:ea typeface="Montserrat"/>
                <a:cs typeface="Montserrat"/>
                <a:sym typeface="Montserrat"/>
              </a:defRPr>
            </a:lvl1pPr>
            <a:lvl2pPr marR="0" lvl="1" algn="l" rtl="0">
              <a:lnSpc>
                <a:spcPct val="100000"/>
              </a:lnSpc>
              <a:spcBef>
                <a:spcPts val="900"/>
              </a:spcBef>
              <a:spcAft>
                <a:spcPts val="0"/>
              </a:spcAft>
              <a:buClr>
                <a:schemeClr val="dk2"/>
              </a:buClr>
              <a:buSzPts val="1400"/>
              <a:buFont typeface="Noto Sans Symbols"/>
              <a:buChar char="▪"/>
              <a:defRPr sz="1400" b="0" i="0" u="none" strike="noStrike" cap="none">
                <a:solidFill>
                  <a:schemeClr val="dk1"/>
                </a:solidFill>
                <a:latin typeface="Open Sans"/>
                <a:ea typeface="Open Sans"/>
                <a:cs typeface="Open Sans"/>
                <a:sym typeface="Open Sans"/>
              </a:defRPr>
            </a:lvl2pPr>
            <a:lvl3pPr marR="0" lvl="2" algn="l" rtl="0">
              <a:lnSpc>
                <a:spcPct val="100000"/>
              </a:lnSpc>
              <a:spcBef>
                <a:spcPts val="1100"/>
              </a:spcBef>
              <a:spcAft>
                <a:spcPts val="0"/>
              </a:spcAft>
              <a:buClr>
                <a:schemeClr val="dk1"/>
              </a:buClr>
              <a:buSzPts val="1200"/>
              <a:buFont typeface="Merriweather Sans"/>
              <a:buChar char="▫"/>
              <a:defRPr sz="1100" b="0" i="0" u="none" strike="noStrike" cap="none">
                <a:solidFill>
                  <a:schemeClr val="dk1"/>
                </a:solidFill>
                <a:latin typeface="Open Sans"/>
                <a:ea typeface="Open Sans"/>
                <a:cs typeface="Open Sans"/>
                <a:sym typeface="Open Sans"/>
              </a:defRPr>
            </a:lvl3pPr>
            <a:lvl4pPr marR="0" lvl="3" algn="l" rtl="0">
              <a:lnSpc>
                <a:spcPct val="100000"/>
              </a:lnSpc>
              <a:spcBef>
                <a:spcPts val="900"/>
              </a:spcBef>
              <a:spcAft>
                <a:spcPts val="0"/>
              </a:spcAft>
              <a:buClr>
                <a:schemeClr val="dk1"/>
              </a:buClr>
              <a:buSzPts val="900"/>
              <a:buFont typeface="Arial"/>
              <a:buNone/>
              <a:defRPr sz="900" b="0" i="0" u="none" strike="noStrike" cap="none">
                <a:solidFill>
                  <a:schemeClr val="dk1"/>
                </a:solidFill>
                <a:latin typeface="Open Sans"/>
                <a:ea typeface="Open Sans"/>
                <a:cs typeface="Open Sans"/>
                <a:sym typeface="Open Sans"/>
              </a:defRPr>
            </a:lvl4pPr>
            <a:lvl5pPr marR="0" lvl="4" algn="l" rtl="0">
              <a:lnSpc>
                <a:spcPct val="100000"/>
              </a:lnSpc>
              <a:spcBef>
                <a:spcPts val="900"/>
              </a:spcBef>
              <a:spcAft>
                <a:spcPts val="0"/>
              </a:spcAft>
              <a:buClr>
                <a:schemeClr val="dk1"/>
              </a:buClr>
              <a:buSzPts val="800"/>
              <a:buFont typeface="Arial"/>
              <a:buNone/>
              <a:defRPr sz="800" b="0" i="0" u="none" strike="noStrike" cap="none">
                <a:solidFill>
                  <a:schemeClr val="dk1"/>
                </a:solidFill>
                <a:latin typeface="Open Sans"/>
                <a:ea typeface="Open Sans"/>
                <a:cs typeface="Open Sans"/>
                <a:sym typeface="Open Sans"/>
              </a:defRPr>
            </a:lvl5pPr>
            <a:lvl6pPr marR="0" lvl="5" algn="l" rtl="0">
              <a:lnSpc>
                <a:spcPct val="90000"/>
              </a:lnSpc>
              <a:spcBef>
                <a:spcPts val="9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9pPr>
          </a:lstStyle>
          <a:p>
            <a:endParaRPr/>
          </a:p>
        </p:txBody>
      </p:sp>
      <p:sp>
        <p:nvSpPr>
          <p:cNvPr id="22" name="Google Shape;22;p3"/>
          <p:cNvSpPr>
            <a:spLocks noGrp="1"/>
          </p:cNvSpPr>
          <p:nvPr>
            <p:ph type="pic" idx="4"/>
          </p:nvPr>
        </p:nvSpPr>
        <p:spPr>
          <a:xfrm>
            <a:off x="3957156" y="4983286"/>
            <a:ext cx="160200" cy="160200"/>
          </a:xfrm>
          <a:prstGeom prst="rect">
            <a:avLst/>
          </a:prstGeom>
          <a:solidFill>
            <a:schemeClr val="dk2"/>
          </a:solid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CB2133"/>
              </a:buClr>
              <a:buSzPts val="100"/>
              <a:buFont typeface="Arial"/>
              <a:buNone/>
              <a:defRPr sz="100" b="0" i="0" u="none" strike="noStrike" cap="none">
                <a:solidFill>
                  <a:srgbClr val="CB2133"/>
                </a:solidFill>
                <a:latin typeface="Montserrat"/>
                <a:ea typeface="Montserrat"/>
                <a:cs typeface="Montserrat"/>
                <a:sym typeface="Montserrat"/>
              </a:defRPr>
            </a:lvl1pPr>
            <a:lvl2pPr marR="0" lvl="1" algn="l" rtl="0">
              <a:lnSpc>
                <a:spcPct val="100000"/>
              </a:lnSpc>
              <a:spcBef>
                <a:spcPts val="900"/>
              </a:spcBef>
              <a:spcAft>
                <a:spcPts val="0"/>
              </a:spcAft>
              <a:buClr>
                <a:schemeClr val="dk2"/>
              </a:buClr>
              <a:buSzPts val="1400"/>
              <a:buFont typeface="Noto Sans Symbols"/>
              <a:buChar char="▪"/>
              <a:defRPr sz="1400" b="0" i="0" u="none" strike="noStrike" cap="none">
                <a:solidFill>
                  <a:schemeClr val="dk1"/>
                </a:solidFill>
                <a:latin typeface="Open Sans"/>
                <a:ea typeface="Open Sans"/>
                <a:cs typeface="Open Sans"/>
                <a:sym typeface="Open Sans"/>
              </a:defRPr>
            </a:lvl2pPr>
            <a:lvl3pPr marR="0" lvl="2" algn="l" rtl="0">
              <a:lnSpc>
                <a:spcPct val="100000"/>
              </a:lnSpc>
              <a:spcBef>
                <a:spcPts val="1100"/>
              </a:spcBef>
              <a:spcAft>
                <a:spcPts val="0"/>
              </a:spcAft>
              <a:buClr>
                <a:schemeClr val="dk1"/>
              </a:buClr>
              <a:buSzPts val="1200"/>
              <a:buFont typeface="Merriweather Sans"/>
              <a:buChar char="▫"/>
              <a:defRPr sz="1100" b="0" i="0" u="none" strike="noStrike" cap="none">
                <a:solidFill>
                  <a:schemeClr val="dk1"/>
                </a:solidFill>
                <a:latin typeface="Open Sans"/>
                <a:ea typeface="Open Sans"/>
                <a:cs typeface="Open Sans"/>
                <a:sym typeface="Open Sans"/>
              </a:defRPr>
            </a:lvl3pPr>
            <a:lvl4pPr marR="0" lvl="3" algn="l" rtl="0">
              <a:lnSpc>
                <a:spcPct val="100000"/>
              </a:lnSpc>
              <a:spcBef>
                <a:spcPts val="900"/>
              </a:spcBef>
              <a:spcAft>
                <a:spcPts val="0"/>
              </a:spcAft>
              <a:buClr>
                <a:schemeClr val="dk1"/>
              </a:buClr>
              <a:buSzPts val="900"/>
              <a:buFont typeface="Arial"/>
              <a:buNone/>
              <a:defRPr sz="900" b="0" i="0" u="none" strike="noStrike" cap="none">
                <a:solidFill>
                  <a:schemeClr val="dk1"/>
                </a:solidFill>
                <a:latin typeface="Open Sans"/>
                <a:ea typeface="Open Sans"/>
                <a:cs typeface="Open Sans"/>
                <a:sym typeface="Open Sans"/>
              </a:defRPr>
            </a:lvl4pPr>
            <a:lvl5pPr marR="0" lvl="4" algn="l" rtl="0">
              <a:lnSpc>
                <a:spcPct val="100000"/>
              </a:lnSpc>
              <a:spcBef>
                <a:spcPts val="900"/>
              </a:spcBef>
              <a:spcAft>
                <a:spcPts val="0"/>
              </a:spcAft>
              <a:buClr>
                <a:schemeClr val="dk1"/>
              </a:buClr>
              <a:buSzPts val="800"/>
              <a:buFont typeface="Arial"/>
              <a:buNone/>
              <a:defRPr sz="800" b="0" i="0" u="none" strike="noStrike" cap="none">
                <a:solidFill>
                  <a:schemeClr val="dk1"/>
                </a:solidFill>
                <a:latin typeface="Open Sans"/>
                <a:ea typeface="Open Sans"/>
                <a:cs typeface="Open Sans"/>
                <a:sym typeface="Open Sans"/>
              </a:defRPr>
            </a:lvl5pPr>
            <a:lvl6pPr marR="0" lvl="5" algn="l" rtl="0">
              <a:lnSpc>
                <a:spcPct val="90000"/>
              </a:lnSpc>
              <a:spcBef>
                <a:spcPts val="9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Right Photo + Textbox">
  <p:cSld name="Image and text table">
    <p:spTree>
      <p:nvGrpSpPr>
        <p:cNvPr id="1" name="Shape 23"/>
        <p:cNvGrpSpPr/>
        <p:nvPr/>
      </p:nvGrpSpPr>
      <p:grpSpPr>
        <a:xfrm>
          <a:off x="0" y="0"/>
          <a:ext cx="0" cy="0"/>
          <a:chOff x="0" y="0"/>
          <a:chExt cx="0" cy="0"/>
        </a:xfrm>
      </p:grpSpPr>
      <p:sp>
        <p:nvSpPr>
          <p:cNvPr id="24" name="Google Shape;24;p4"/>
          <p:cNvSpPr>
            <a:spLocks noGrp="1"/>
          </p:cNvSpPr>
          <p:nvPr>
            <p:ph type="pic" idx="2"/>
          </p:nvPr>
        </p:nvSpPr>
        <p:spPr>
          <a:xfrm>
            <a:off x="4078705" y="0"/>
            <a:ext cx="5065200" cy="5143500"/>
          </a:xfrm>
          <a:prstGeom prst="rect">
            <a:avLst/>
          </a:prstGeom>
          <a:solidFill>
            <a:schemeClr val="dk1"/>
          </a:solid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Montserrat"/>
                <a:ea typeface="Montserrat"/>
                <a:cs typeface="Montserrat"/>
                <a:sym typeface="Montserrat"/>
              </a:defRPr>
            </a:lvl1pPr>
            <a:lvl2pPr marR="0" lvl="1" algn="l" rtl="0">
              <a:lnSpc>
                <a:spcPct val="100000"/>
              </a:lnSpc>
              <a:spcBef>
                <a:spcPts val="900"/>
              </a:spcBef>
              <a:spcAft>
                <a:spcPts val="0"/>
              </a:spcAft>
              <a:buClr>
                <a:schemeClr val="dk2"/>
              </a:buClr>
              <a:buSzPts val="1400"/>
              <a:buFont typeface="Noto Sans Symbols"/>
              <a:buChar char="▪"/>
              <a:defRPr sz="1400" b="0" i="0" u="none" strike="noStrike" cap="none">
                <a:solidFill>
                  <a:schemeClr val="dk1"/>
                </a:solidFill>
                <a:latin typeface="Open Sans"/>
                <a:ea typeface="Open Sans"/>
                <a:cs typeface="Open Sans"/>
                <a:sym typeface="Open Sans"/>
              </a:defRPr>
            </a:lvl2pPr>
            <a:lvl3pPr marR="0" lvl="2" algn="l" rtl="0">
              <a:lnSpc>
                <a:spcPct val="100000"/>
              </a:lnSpc>
              <a:spcBef>
                <a:spcPts val="1100"/>
              </a:spcBef>
              <a:spcAft>
                <a:spcPts val="0"/>
              </a:spcAft>
              <a:buClr>
                <a:schemeClr val="dk1"/>
              </a:buClr>
              <a:buSzPts val="1200"/>
              <a:buFont typeface="Merriweather Sans"/>
              <a:buChar char="▫"/>
              <a:defRPr sz="1100" b="0" i="0" u="none" strike="noStrike" cap="none">
                <a:solidFill>
                  <a:schemeClr val="dk1"/>
                </a:solidFill>
                <a:latin typeface="Open Sans"/>
                <a:ea typeface="Open Sans"/>
                <a:cs typeface="Open Sans"/>
                <a:sym typeface="Open Sans"/>
              </a:defRPr>
            </a:lvl3pPr>
            <a:lvl4pPr marR="0" lvl="3" algn="l" rtl="0">
              <a:lnSpc>
                <a:spcPct val="100000"/>
              </a:lnSpc>
              <a:spcBef>
                <a:spcPts val="900"/>
              </a:spcBef>
              <a:spcAft>
                <a:spcPts val="0"/>
              </a:spcAft>
              <a:buClr>
                <a:schemeClr val="dk1"/>
              </a:buClr>
              <a:buSzPts val="900"/>
              <a:buFont typeface="Arial"/>
              <a:buNone/>
              <a:defRPr sz="900" b="0" i="0" u="none" strike="noStrike" cap="none">
                <a:solidFill>
                  <a:schemeClr val="dk1"/>
                </a:solidFill>
                <a:latin typeface="Open Sans"/>
                <a:ea typeface="Open Sans"/>
                <a:cs typeface="Open Sans"/>
                <a:sym typeface="Open Sans"/>
              </a:defRPr>
            </a:lvl4pPr>
            <a:lvl5pPr marR="0" lvl="4" algn="l" rtl="0">
              <a:lnSpc>
                <a:spcPct val="100000"/>
              </a:lnSpc>
              <a:spcBef>
                <a:spcPts val="900"/>
              </a:spcBef>
              <a:spcAft>
                <a:spcPts val="0"/>
              </a:spcAft>
              <a:buClr>
                <a:schemeClr val="dk1"/>
              </a:buClr>
              <a:buSzPts val="800"/>
              <a:buFont typeface="Arial"/>
              <a:buNone/>
              <a:defRPr sz="800" b="0" i="0" u="none" strike="noStrike" cap="none">
                <a:solidFill>
                  <a:schemeClr val="dk1"/>
                </a:solidFill>
                <a:latin typeface="Open Sans"/>
                <a:ea typeface="Open Sans"/>
                <a:cs typeface="Open Sans"/>
                <a:sym typeface="Open Sans"/>
              </a:defRPr>
            </a:lvl5pPr>
            <a:lvl6pPr marR="0" lvl="5" algn="l" rtl="0">
              <a:lnSpc>
                <a:spcPct val="90000"/>
              </a:lnSpc>
              <a:spcBef>
                <a:spcPts val="9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9pPr>
          </a:lstStyle>
          <a:p>
            <a:endParaRPr/>
          </a:p>
        </p:txBody>
      </p:sp>
      <p:sp>
        <p:nvSpPr>
          <p:cNvPr id="25" name="Google Shape;25;p4"/>
          <p:cNvSpPr txBox="1">
            <a:spLocks noGrp="1"/>
          </p:cNvSpPr>
          <p:nvPr>
            <p:ph type="title"/>
          </p:nvPr>
        </p:nvSpPr>
        <p:spPr>
          <a:xfrm>
            <a:off x="456300" y="434822"/>
            <a:ext cx="3257700" cy="646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3"/>
              </a:buClr>
              <a:buSzPts val="2200"/>
              <a:buFont typeface="Montserrat"/>
              <a:buNone/>
              <a:defRPr sz="2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6" name="Google Shape;26;p4"/>
          <p:cNvSpPr txBox="1">
            <a:spLocks noGrp="1"/>
          </p:cNvSpPr>
          <p:nvPr>
            <p:ph type="body" idx="1"/>
          </p:nvPr>
        </p:nvSpPr>
        <p:spPr>
          <a:xfrm>
            <a:off x="457198" y="1330651"/>
            <a:ext cx="4824600" cy="1868700"/>
          </a:xfrm>
          <a:prstGeom prst="rect">
            <a:avLst/>
          </a:prstGeom>
          <a:solidFill>
            <a:srgbClr val="F2F2F2"/>
          </a:solidFill>
          <a:ln>
            <a:noFill/>
          </a:ln>
        </p:spPr>
        <p:txBody>
          <a:bodyPr spcFirstLastPara="1" wrap="square" lIns="274300" tIns="270000" rIns="270000" bIns="270000" anchor="t" anchorCtr="0">
            <a:noAutofit/>
          </a:bodyPr>
          <a:lstStyle>
            <a:lvl1pPr marL="457200" lvl="0" indent="-292100" algn="l">
              <a:lnSpc>
                <a:spcPct val="100000"/>
              </a:lnSpc>
              <a:spcBef>
                <a:spcPts val="0"/>
              </a:spcBef>
              <a:spcAft>
                <a:spcPts val="0"/>
              </a:spcAft>
              <a:buClr>
                <a:schemeClr val="dk2"/>
              </a:buClr>
              <a:buSzPts val="1000"/>
              <a:buFont typeface="Open Sans"/>
              <a:buChar char="■"/>
              <a:defRPr>
                <a:latin typeface="Open Sans"/>
                <a:ea typeface="Open Sans"/>
                <a:cs typeface="Open Sans"/>
                <a:sym typeface="Open Sans"/>
              </a:defRPr>
            </a:lvl1pPr>
            <a:lvl2pPr marL="914400" lvl="1" indent="-292100" algn="l">
              <a:lnSpc>
                <a:spcPct val="100000"/>
              </a:lnSpc>
              <a:spcBef>
                <a:spcPts val="900"/>
              </a:spcBef>
              <a:spcAft>
                <a:spcPts val="0"/>
              </a:spcAft>
              <a:buClr>
                <a:schemeClr val="dk2"/>
              </a:buClr>
              <a:buSzPts val="1000"/>
              <a:buChar char="■"/>
              <a:defRPr/>
            </a:lvl2pPr>
            <a:lvl3pPr marL="1371600" lvl="2" indent="-292100" algn="l">
              <a:lnSpc>
                <a:spcPct val="100000"/>
              </a:lnSpc>
              <a:spcBef>
                <a:spcPts val="1100"/>
              </a:spcBef>
              <a:spcAft>
                <a:spcPts val="0"/>
              </a:spcAft>
              <a:buClr>
                <a:schemeClr val="dk2"/>
              </a:buClr>
              <a:buSzPts val="1000"/>
              <a:buFont typeface="Open Sans"/>
              <a:buChar char="■"/>
              <a:defRPr/>
            </a:lvl3pPr>
            <a:lvl4pPr marL="1828800" lvl="3" indent="-279400" algn="l">
              <a:lnSpc>
                <a:spcPct val="100000"/>
              </a:lnSpc>
              <a:spcBef>
                <a:spcPts val="900"/>
              </a:spcBef>
              <a:spcAft>
                <a:spcPts val="0"/>
              </a:spcAft>
              <a:buClr>
                <a:schemeClr val="dk2"/>
              </a:buClr>
              <a:buSzPts val="800"/>
              <a:buChar char="■"/>
              <a:defRPr/>
            </a:lvl4pPr>
            <a:lvl5pPr marL="2286000" lvl="4" indent="-279400" algn="l">
              <a:lnSpc>
                <a:spcPct val="100000"/>
              </a:lnSpc>
              <a:spcBef>
                <a:spcPts val="900"/>
              </a:spcBef>
              <a:spcAft>
                <a:spcPts val="0"/>
              </a:spcAft>
              <a:buClr>
                <a:schemeClr val="dk2"/>
              </a:buClr>
              <a:buSzPts val="800"/>
              <a:buChar char="■"/>
              <a:defRPr/>
            </a:lvl5pPr>
            <a:lvl6pPr marL="2743200" lvl="5" indent="-279400" algn="l">
              <a:lnSpc>
                <a:spcPct val="90000"/>
              </a:lnSpc>
              <a:spcBef>
                <a:spcPts val="900"/>
              </a:spcBef>
              <a:spcAft>
                <a:spcPts val="0"/>
              </a:spcAft>
              <a:buClr>
                <a:schemeClr val="dk2"/>
              </a:buClr>
              <a:buSzPts val="800"/>
              <a:buChar char="■"/>
              <a:defRPr/>
            </a:lvl6pPr>
            <a:lvl7pPr marL="3200400" lvl="6" indent="-279400" algn="l">
              <a:lnSpc>
                <a:spcPct val="90000"/>
              </a:lnSpc>
              <a:spcBef>
                <a:spcPts val="400"/>
              </a:spcBef>
              <a:spcAft>
                <a:spcPts val="0"/>
              </a:spcAft>
              <a:buClr>
                <a:schemeClr val="dk2"/>
              </a:buClr>
              <a:buSzPts val="800"/>
              <a:buChar char="■"/>
              <a:defRPr/>
            </a:lvl7pPr>
            <a:lvl8pPr marL="3657600" lvl="7" indent="-279400" algn="l">
              <a:lnSpc>
                <a:spcPct val="90000"/>
              </a:lnSpc>
              <a:spcBef>
                <a:spcPts val="400"/>
              </a:spcBef>
              <a:spcAft>
                <a:spcPts val="0"/>
              </a:spcAft>
              <a:buClr>
                <a:schemeClr val="dk2"/>
              </a:buClr>
              <a:buSzPts val="800"/>
              <a:buChar char="■"/>
              <a:defRPr/>
            </a:lvl8pPr>
            <a:lvl9pPr marL="4114800" lvl="8" indent="-279400" algn="l">
              <a:lnSpc>
                <a:spcPct val="90000"/>
              </a:lnSpc>
              <a:spcBef>
                <a:spcPts val="400"/>
              </a:spcBef>
              <a:spcAft>
                <a:spcPts val="0"/>
              </a:spcAft>
              <a:buClr>
                <a:schemeClr val="dk2"/>
              </a:buClr>
              <a:buSzPts val="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eft Photo + Textbox">
  <p:cSld name="Custom Layout">
    <p:spTree>
      <p:nvGrpSpPr>
        <p:cNvPr id="1" name="Shape 27"/>
        <p:cNvGrpSpPr/>
        <p:nvPr/>
      </p:nvGrpSpPr>
      <p:grpSpPr>
        <a:xfrm>
          <a:off x="0" y="0"/>
          <a:ext cx="0" cy="0"/>
          <a:chOff x="0" y="0"/>
          <a:chExt cx="0" cy="0"/>
        </a:xfrm>
      </p:grpSpPr>
      <p:sp>
        <p:nvSpPr>
          <p:cNvPr id="28" name="Google Shape;28;p5"/>
          <p:cNvSpPr>
            <a:spLocks noGrp="1"/>
          </p:cNvSpPr>
          <p:nvPr>
            <p:ph type="pic" idx="2"/>
          </p:nvPr>
        </p:nvSpPr>
        <p:spPr>
          <a:xfrm>
            <a:off x="0" y="0"/>
            <a:ext cx="4197600" cy="5143500"/>
          </a:xfrm>
          <a:prstGeom prst="rect">
            <a:avLst/>
          </a:prstGeom>
          <a:solidFill>
            <a:schemeClr val="dk1"/>
          </a:solid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Montserrat"/>
                <a:ea typeface="Montserrat"/>
                <a:cs typeface="Montserrat"/>
                <a:sym typeface="Montserrat"/>
              </a:defRPr>
            </a:lvl1pPr>
            <a:lvl2pPr marR="0" lvl="1" algn="l" rtl="0">
              <a:lnSpc>
                <a:spcPct val="100000"/>
              </a:lnSpc>
              <a:spcBef>
                <a:spcPts val="900"/>
              </a:spcBef>
              <a:spcAft>
                <a:spcPts val="0"/>
              </a:spcAft>
              <a:buClr>
                <a:schemeClr val="dk2"/>
              </a:buClr>
              <a:buSzPts val="1400"/>
              <a:buFont typeface="Noto Sans Symbols"/>
              <a:buChar char="▪"/>
              <a:defRPr sz="1400" b="0" i="0" u="none" strike="noStrike" cap="none">
                <a:solidFill>
                  <a:schemeClr val="dk1"/>
                </a:solidFill>
                <a:latin typeface="Open Sans"/>
                <a:ea typeface="Open Sans"/>
                <a:cs typeface="Open Sans"/>
                <a:sym typeface="Open Sans"/>
              </a:defRPr>
            </a:lvl2pPr>
            <a:lvl3pPr marR="0" lvl="2" algn="l" rtl="0">
              <a:lnSpc>
                <a:spcPct val="100000"/>
              </a:lnSpc>
              <a:spcBef>
                <a:spcPts val="1100"/>
              </a:spcBef>
              <a:spcAft>
                <a:spcPts val="0"/>
              </a:spcAft>
              <a:buClr>
                <a:schemeClr val="dk1"/>
              </a:buClr>
              <a:buSzPts val="1200"/>
              <a:buFont typeface="Merriweather Sans"/>
              <a:buChar char="▫"/>
              <a:defRPr sz="1100" b="0" i="0" u="none" strike="noStrike" cap="none">
                <a:solidFill>
                  <a:schemeClr val="dk1"/>
                </a:solidFill>
                <a:latin typeface="Open Sans"/>
                <a:ea typeface="Open Sans"/>
                <a:cs typeface="Open Sans"/>
                <a:sym typeface="Open Sans"/>
              </a:defRPr>
            </a:lvl3pPr>
            <a:lvl4pPr marR="0" lvl="3" algn="l" rtl="0">
              <a:lnSpc>
                <a:spcPct val="100000"/>
              </a:lnSpc>
              <a:spcBef>
                <a:spcPts val="900"/>
              </a:spcBef>
              <a:spcAft>
                <a:spcPts val="0"/>
              </a:spcAft>
              <a:buClr>
                <a:schemeClr val="dk1"/>
              </a:buClr>
              <a:buSzPts val="900"/>
              <a:buFont typeface="Arial"/>
              <a:buNone/>
              <a:defRPr sz="900" b="0" i="0" u="none" strike="noStrike" cap="none">
                <a:solidFill>
                  <a:schemeClr val="dk1"/>
                </a:solidFill>
                <a:latin typeface="Open Sans"/>
                <a:ea typeface="Open Sans"/>
                <a:cs typeface="Open Sans"/>
                <a:sym typeface="Open Sans"/>
              </a:defRPr>
            </a:lvl4pPr>
            <a:lvl5pPr marR="0" lvl="4" algn="l" rtl="0">
              <a:lnSpc>
                <a:spcPct val="100000"/>
              </a:lnSpc>
              <a:spcBef>
                <a:spcPts val="900"/>
              </a:spcBef>
              <a:spcAft>
                <a:spcPts val="0"/>
              </a:spcAft>
              <a:buClr>
                <a:schemeClr val="dk1"/>
              </a:buClr>
              <a:buSzPts val="800"/>
              <a:buFont typeface="Arial"/>
              <a:buNone/>
              <a:defRPr sz="800" b="0" i="0" u="none" strike="noStrike" cap="none">
                <a:solidFill>
                  <a:schemeClr val="dk1"/>
                </a:solidFill>
                <a:latin typeface="Open Sans"/>
                <a:ea typeface="Open Sans"/>
                <a:cs typeface="Open Sans"/>
                <a:sym typeface="Open Sans"/>
              </a:defRPr>
            </a:lvl5pPr>
            <a:lvl6pPr marR="0" lvl="5" algn="l" rtl="0">
              <a:lnSpc>
                <a:spcPct val="90000"/>
              </a:lnSpc>
              <a:spcBef>
                <a:spcPts val="9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9pPr>
          </a:lstStyle>
          <a:p>
            <a:endParaRPr/>
          </a:p>
        </p:txBody>
      </p:sp>
      <p:sp>
        <p:nvSpPr>
          <p:cNvPr id="29" name="Google Shape;29;p5"/>
          <p:cNvSpPr txBox="1">
            <a:spLocks noGrp="1"/>
          </p:cNvSpPr>
          <p:nvPr>
            <p:ph type="title"/>
          </p:nvPr>
        </p:nvSpPr>
        <p:spPr>
          <a:xfrm>
            <a:off x="4572000" y="434822"/>
            <a:ext cx="4114800" cy="646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3"/>
              </a:buClr>
              <a:buSzPts val="2200"/>
              <a:buNone/>
              <a:defRPr sz="2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 name="Google Shape;30;p5"/>
          <p:cNvSpPr txBox="1">
            <a:spLocks noGrp="1"/>
          </p:cNvSpPr>
          <p:nvPr>
            <p:ph type="body" idx="1"/>
          </p:nvPr>
        </p:nvSpPr>
        <p:spPr>
          <a:xfrm>
            <a:off x="3704225" y="1330650"/>
            <a:ext cx="4982700" cy="1868700"/>
          </a:xfrm>
          <a:prstGeom prst="rect">
            <a:avLst/>
          </a:prstGeom>
          <a:solidFill>
            <a:srgbClr val="F2F2F2"/>
          </a:solidFill>
          <a:ln>
            <a:noFill/>
          </a:ln>
        </p:spPr>
        <p:txBody>
          <a:bodyPr spcFirstLastPara="1" wrap="square" lIns="324000" tIns="270000" rIns="270000" bIns="270000" anchor="t" anchorCtr="0">
            <a:noAutofit/>
          </a:bodyPr>
          <a:lstStyle>
            <a:lvl1pPr marL="457200" lvl="0" indent="-292100" algn="l" rtl="0">
              <a:lnSpc>
                <a:spcPct val="100000"/>
              </a:lnSpc>
              <a:spcBef>
                <a:spcPts val="0"/>
              </a:spcBef>
              <a:spcAft>
                <a:spcPts val="0"/>
              </a:spcAft>
              <a:buClr>
                <a:schemeClr val="dk2"/>
              </a:buClr>
              <a:buSzPts val="1000"/>
              <a:buFont typeface="Open Sans"/>
              <a:buChar char="■"/>
              <a:defRPr>
                <a:latin typeface="Open Sans"/>
                <a:ea typeface="Open Sans"/>
                <a:cs typeface="Open Sans"/>
                <a:sym typeface="Open Sans"/>
              </a:defRPr>
            </a:lvl1pPr>
            <a:lvl2pPr marL="914400" lvl="1" indent="-292100" algn="l" rtl="0">
              <a:lnSpc>
                <a:spcPct val="100000"/>
              </a:lnSpc>
              <a:spcBef>
                <a:spcPts val="900"/>
              </a:spcBef>
              <a:spcAft>
                <a:spcPts val="0"/>
              </a:spcAft>
              <a:buClr>
                <a:schemeClr val="dk2"/>
              </a:buClr>
              <a:buSzPts val="1000"/>
              <a:buChar char="■"/>
              <a:defRPr/>
            </a:lvl2pPr>
            <a:lvl3pPr marL="1371600" lvl="2" indent="-292100" algn="l" rtl="0">
              <a:lnSpc>
                <a:spcPct val="100000"/>
              </a:lnSpc>
              <a:spcBef>
                <a:spcPts val="1100"/>
              </a:spcBef>
              <a:spcAft>
                <a:spcPts val="0"/>
              </a:spcAft>
              <a:buClr>
                <a:schemeClr val="dk2"/>
              </a:buClr>
              <a:buSzPts val="1000"/>
              <a:buFont typeface="Open Sans"/>
              <a:buChar char="■"/>
              <a:defRPr/>
            </a:lvl3pPr>
            <a:lvl4pPr marL="1828800" lvl="3" indent="-279400" algn="l" rtl="0">
              <a:lnSpc>
                <a:spcPct val="100000"/>
              </a:lnSpc>
              <a:spcBef>
                <a:spcPts val="900"/>
              </a:spcBef>
              <a:spcAft>
                <a:spcPts val="0"/>
              </a:spcAft>
              <a:buClr>
                <a:schemeClr val="dk2"/>
              </a:buClr>
              <a:buSzPts val="800"/>
              <a:buChar char="■"/>
              <a:defRPr/>
            </a:lvl4pPr>
            <a:lvl5pPr marL="2286000" lvl="4" indent="-279400" algn="l" rtl="0">
              <a:lnSpc>
                <a:spcPct val="100000"/>
              </a:lnSpc>
              <a:spcBef>
                <a:spcPts val="900"/>
              </a:spcBef>
              <a:spcAft>
                <a:spcPts val="0"/>
              </a:spcAft>
              <a:buClr>
                <a:schemeClr val="dk2"/>
              </a:buClr>
              <a:buSzPts val="800"/>
              <a:buChar char="■"/>
              <a:defRPr/>
            </a:lvl5pPr>
            <a:lvl6pPr marL="2743200" lvl="5" indent="-279400" algn="l" rtl="0">
              <a:lnSpc>
                <a:spcPct val="90000"/>
              </a:lnSpc>
              <a:spcBef>
                <a:spcPts val="900"/>
              </a:spcBef>
              <a:spcAft>
                <a:spcPts val="0"/>
              </a:spcAft>
              <a:buClr>
                <a:schemeClr val="dk2"/>
              </a:buClr>
              <a:buSzPts val="800"/>
              <a:buChar char="■"/>
              <a:defRPr/>
            </a:lvl6pPr>
            <a:lvl7pPr marL="3200400" lvl="6" indent="-279400" algn="l" rtl="0">
              <a:lnSpc>
                <a:spcPct val="90000"/>
              </a:lnSpc>
              <a:spcBef>
                <a:spcPts val="400"/>
              </a:spcBef>
              <a:spcAft>
                <a:spcPts val="0"/>
              </a:spcAft>
              <a:buClr>
                <a:schemeClr val="dk2"/>
              </a:buClr>
              <a:buSzPts val="800"/>
              <a:buChar char="■"/>
              <a:defRPr/>
            </a:lvl7pPr>
            <a:lvl8pPr marL="3657600" lvl="7" indent="-279400" algn="l" rtl="0">
              <a:lnSpc>
                <a:spcPct val="90000"/>
              </a:lnSpc>
              <a:spcBef>
                <a:spcPts val="400"/>
              </a:spcBef>
              <a:spcAft>
                <a:spcPts val="0"/>
              </a:spcAft>
              <a:buClr>
                <a:schemeClr val="dk2"/>
              </a:buClr>
              <a:buSzPts val="800"/>
              <a:buChar char="■"/>
              <a:defRPr/>
            </a:lvl8pPr>
            <a:lvl9pPr marL="4114800" lvl="8" indent="-279400" algn="l" rtl="0">
              <a:lnSpc>
                <a:spcPct val="90000"/>
              </a:lnSpc>
              <a:spcBef>
                <a:spcPts val="400"/>
              </a:spcBef>
              <a:spcAft>
                <a:spcPts val="0"/>
              </a:spcAft>
              <a:buClr>
                <a:schemeClr val="dk2"/>
              </a:buClr>
              <a:buSzPts val="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eft Photo + Text">
  <p:cSld name="Custom Layout_1">
    <p:spTree>
      <p:nvGrpSpPr>
        <p:cNvPr id="1" name="Shape 31"/>
        <p:cNvGrpSpPr/>
        <p:nvPr/>
      </p:nvGrpSpPr>
      <p:grpSpPr>
        <a:xfrm>
          <a:off x="0" y="0"/>
          <a:ext cx="0" cy="0"/>
          <a:chOff x="0" y="0"/>
          <a:chExt cx="0" cy="0"/>
        </a:xfrm>
      </p:grpSpPr>
      <p:sp>
        <p:nvSpPr>
          <p:cNvPr id="32" name="Google Shape;32;p6"/>
          <p:cNvSpPr>
            <a:spLocks noGrp="1"/>
          </p:cNvSpPr>
          <p:nvPr>
            <p:ph type="pic" idx="2"/>
          </p:nvPr>
        </p:nvSpPr>
        <p:spPr>
          <a:xfrm>
            <a:off x="0" y="0"/>
            <a:ext cx="4197600" cy="5143500"/>
          </a:xfrm>
          <a:prstGeom prst="rect">
            <a:avLst/>
          </a:prstGeom>
          <a:solidFill>
            <a:schemeClr val="dk1"/>
          </a:solid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Montserrat"/>
                <a:ea typeface="Montserrat"/>
                <a:cs typeface="Montserrat"/>
                <a:sym typeface="Montserrat"/>
              </a:defRPr>
            </a:lvl1pPr>
            <a:lvl2pPr marR="0" lvl="1" algn="l" rtl="0">
              <a:lnSpc>
                <a:spcPct val="100000"/>
              </a:lnSpc>
              <a:spcBef>
                <a:spcPts val="900"/>
              </a:spcBef>
              <a:spcAft>
                <a:spcPts val="0"/>
              </a:spcAft>
              <a:buClr>
                <a:schemeClr val="dk2"/>
              </a:buClr>
              <a:buSzPts val="1400"/>
              <a:buFont typeface="Noto Sans Symbols"/>
              <a:buChar char="▪"/>
              <a:defRPr sz="1400" b="0" i="0" u="none" strike="noStrike" cap="none">
                <a:solidFill>
                  <a:schemeClr val="dk1"/>
                </a:solidFill>
                <a:latin typeface="Open Sans"/>
                <a:ea typeface="Open Sans"/>
                <a:cs typeface="Open Sans"/>
                <a:sym typeface="Open Sans"/>
              </a:defRPr>
            </a:lvl2pPr>
            <a:lvl3pPr marR="0" lvl="2" algn="l" rtl="0">
              <a:lnSpc>
                <a:spcPct val="100000"/>
              </a:lnSpc>
              <a:spcBef>
                <a:spcPts val="1100"/>
              </a:spcBef>
              <a:spcAft>
                <a:spcPts val="0"/>
              </a:spcAft>
              <a:buClr>
                <a:schemeClr val="dk1"/>
              </a:buClr>
              <a:buSzPts val="1200"/>
              <a:buFont typeface="Merriweather Sans"/>
              <a:buChar char="▫"/>
              <a:defRPr sz="1100" b="0" i="0" u="none" strike="noStrike" cap="none">
                <a:solidFill>
                  <a:schemeClr val="dk1"/>
                </a:solidFill>
                <a:latin typeface="Open Sans"/>
                <a:ea typeface="Open Sans"/>
                <a:cs typeface="Open Sans"/>
                <a:sym typeface="Open Sans"/>
              </a:defRPr>
            </a:lvl3pPr>
            <a:lvl4pPr marR="0" lvl="3" algn="l" rtl="0">
              <a:lnSpc>
                <a:spcPct val="100000"/>
              </a:lnSpc>
              <a:spcBef>
                <a:spcPts val="900"/>
              </a:spcBef>
              <a:spcAft>
                <a:spcPts val="0"/>
              </a:spcAft>
              <a:buClr>
                <a:schemeClr val="dk1"/>
              </a:buClr>
              <a:buSzPts val="900"/>
              <a:buFont typeface="Arial"/>
              <a:buNone/>
              <a:defRPr sz="900" b="0" i="0" u="none" strike="noStrike" cap="none">
                <a:solidFill>
                  <a:schemeClr val="dk1"/>
                </a:solidFill>
                <a:latin typeface="Open Sans"/>
                <a:ea typeface="Open Sans"/>
                <a:cs typeface="Open Sans"/>
                <a:sym typeface="Open Sans"/>
              </a:defRPr>
            </a:lvl4pPr>
            <a:lvl5pPr marR="0" lvl="4" algn="l" rtl="0">
              <a:lnSpc>
                <a:spcPct val="100000"/>
              </a:lnSpc>
              <a:spcBef>
                <a:spcPts val="900"/>
              </a:spcBef>
              <a:spcAft>
                <a:spcPts val="0"/>
              </a:spcAft>
              <a:buClr>
                <a:schemeClr val="dk1"/>
              </a:buClr>
              <a:buSzPts val="800"/>
              <a:buFont typeface="Arial"/>
              <a:buNone/>
              <a:defRPr sz="800" b="0" i="0" u="none" strike="noStrike" cap="none">
                <a:solidFill>
                  <a:schemeClr val="dk1"/>
                </a:solidFill>
                <a:latin typeface="Open Sans"/>
                <a:ea typeface="Open Sans"/>
                <a:cs typeface="Open Sans"/>
                <a:sym typeface="Open Sans"/>
              </a:defRPr>
            </a:lvl5pPr>
            <a:lvl6pPr marR="0" lvl="5" algn="l" rtl="0">
              <a:lnSpc>
                <a:spcPct val="90000"/>
              </a:lnSpc>
              <a:spcBef>
                <a:spcPts val="9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9pPr>
          </a:lstStyle>
          <a:p>
            <a:endParaRPr/>
          </a:p>
        </p:txBody>
      </p:sp>
      <p:sp>
        <p:nvSpPr>
          <p:cNvPr id="33" name="Google Shape;33;p6"/>
          <p:cNvSpPr txBox="1">
            <a:spLocks noGrp="1"/>
          </p:cNvSpPr>
          <p:nvPr>
            <p:ph type="title"/>
          </p:nvPr>
        </p:nvSpPr>
        <p:spPr>
          <a:xfrm>
            <a:off x="4572000" y="434822"/>
            <a:ext cx="4114800" cy="646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accent3"/>
              </a:buClr>
              <a:buSzPts val="2200"/>
              <a:buNone/>
              <a:defRPr sz="2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4" name="Google Shape;34;p6"/>
          <p:cNvSpPr>
            <a:spLocks noGrp="1"/>
          </p:cNvSpPr>
          <p:nvPr>
            <p:ph type="pic" idx="3"/>
          </p:nvPr>
        </p:nvSpPr>
        <p:spPr>
          <a:xfrm>
            <a:off x="4037132" y="4823049"/>
            <a:ext cx="160200" cy="160200"/>
          </a:xfrm>
          <a:prstGeom prst="rect">
            <a:avLst/>
          </a:prstGeom>
          <a:solidFill>
            <a:schemeClr val="accent6"/>
          </a:solid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23ACAC"/>
              </a:buClr>
              <a:buSzPts val="100"/>
              <a:buFont typeface="Arial"/>
              <a:buNone/>
              <a:defRPr sz="100" b="0" i="0" u="none" strike="noStrike" cap="none">
                <a:solidFill>
                  <a:srgbClr val="23ACAC"/>
                </a:solidFill>
                <a:latin typeface="Montserrat"/>
                <a:ea typeface="Montserrat"/>
                <a:cs typeface="Montserrat"/>
                <a:sym typeface="Montserrat"/>
              </a:defRPr>
            </a:lvl1pPr>
            <a:lvl2pPr marR="0" lvl="1" algn="l" rtl="0">
              <a:lnSpc>
                <a:spcPct val="100000"/>
              </a:lnSpc>
              <a:spcBef>
                <a:spcPts val="900"/>
              </a:spcBef>
              <a:spcAft>
                <a:spcPts val="0"/>
              </a:spcAft>
              <a:buClr>
                <a:schemeClr val="dk2"/>
              </a:buClr>
              <a:buSzPts val="1400"/>
              <a:buFont typeface="Noto Sans Symbols"/>
              <a:buChar char="▪"/>
              <a:defRPr sz="1400" b="0" i="0" u="none" strike="noStrike" cap="none">
                <a:solidFill>
                  <a:schemeClr val="dk1"/>
                </a:solidFill>
                <a:latin typeface="Open Sans"/>
                <a:ea typeface="Open Sans"/>
                <a:cs typeface="Open Sans"/>
                <a:sym typeface="Open Sans"/>
              </a:defRPr>
            </a:lvl2pPr>
            <a:lvl3pPr marR="0" lvl="2" algn="l" rtl="0">
              <a:lnSpc>
                <a:spcPct val="100000"/>
              </a:lnSpc>
              <a:spcBef>
                <a:spcPts val="1100"/>
              </a:spcBef>
              <a:spcAft>
                <a:spcPts val="0"/>
              </a:spcAft>
              <a:buClr>
                <a:schemeClr val="dk1"/>
              </a:buClr>
              <a:buSzPts val="1200"/>
              <a:buFont typeface="Merriweather Sans"/>
              <a:buChar char="▫"/>
              <a:defRPr sz="1100" b="0" i="0" u="none" strike="noStrike" cap="none">
                <a:solidFill>
                  <a:schemeClr val="dk1"/>
                </a:solidFill>
                <a:latin typeface="Open Sans"/>
                <a:ea typeface="Open Sans"/>
                <a:cs typeface="Open Sans"/>
                <a:sym typeface="Open Sans"/>
              </a:defRPr>
            </a:lvl3pPr>
            <a:lvl4pPr marR="0" lvl="3" algn="l" rtl="0">
              <a:lnSpc>
                <a:spcPct val="100000"/>
              </a:lnSpc>
              <a:spcBef>
                <a:spcPts val="900"/>
              </a:spcBef>
              <a:spcAft>
                <a:spcPts val="0"/>
              </a:spcAft>
              <a:buClr>
                <a:schemeClr val="dk1"/>
              </a:buClr>
              <a:buSzPts val="900"/>
              <a:buFont typeface="Arial"/>
              <a:buNone/>
              <a:defRPr sz="900" b="0" i="0" u="none" strike="noStrike" cap="none">
                <a:solidFill>
                  <a:schemeClr val="dk1"/>
                </a:solidFill>
                <a:latin typeface="Open Sans"/>
                <a:ea typeface="Open Sans"/>
                <a:cs typeface="Open Sans"/>
                <a:sym typeface="Open Sans"/>
              </a:defRPr>
            </a:lvl4pPr>
            <a:lvl5pPr marR="0" lvl="4" algn="l" rtl="0">
              <a:lnSpc>
                <a:spcPct val="100000"/>
              </a:lnSpc>
              <a:spcBef>
                <a:spcPts val="900"/>
              </a:spcBef>
              <a:spcAft>
                <a:spcPts val="0"/>
              </a:spcAft>
              <a:buClr>
                <a:schemeClr val="dk1"/>
              </a:buClr>
              <a:buSzPts val="800"/>
              <a:buFont typeface="Arial"/>
              <a:buNone/>
              <a:defRPr sz="800" b="0" i="0" u="none" strike="noStrike" cap="none">
                <a:solidFill>
                  <a:schemeClr val="dk1"/>
                </a:solidFill>
                <a:latin typeface="Open Sans"/>
                <a:ea typeface="Open Sans"/>
                <a:cs typeface="Open Sans"/>
                <a:sym typeface="Open Sans"/>
              </a:defRPr>
            </a:lvl5pPr>
            <a:lvl6pPr marR="0" lvl="5" algn="l" rtl="0">
              <a:lnSpc>
                <a:spcPct val="90000"/>
              </a:lnSpc>
              <a:spcBef>
                <a:spcPts val="9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9pPr>
          </a:lstStyle>
          <a:p>
            <a:endParaRPr/>
          </a:p>
        </p:txBody>
      </p:sp>
      <p:sp>
        <p:nvSpPr>
          <p:cNvPr id="35" name="Google Shape;35;p6"/>
          <p:cNvSpPr>
            <a:spLocks noGrp="1"/>
          </p:cNvSpPr>
          <p:nvPr>
            <p:ph type="pic" idx="4"/>
          </p:nvPr>
        </p:nvSpPr>
        <p:spPr>
          <a:xfrm>
            <a:off x="4195281" y="4983286"/>
            <a:ext cx="160200" cy="160200"/>
          </a:xfrm>
          <a:prstGeom prst="rect">
            <a:avLst/>
          </a:prstGeom>
          <a:solidFill>
            <a:schemeClr val="dk2"/>
          </a:solid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CB2133"/>
              </a:buClr>
              <a:buSzPts val="100"/>
              <a:buFont typeface="Arial"/>
              <a:buNone/>
              <a:defRPr sz="100" b="0" i="0" u="none" strike="noStrike" cap="none">
                <a:solidFill>
                  <a:srgbClr val="CB2133"/>
                </a:solidFill>
                <a:latin typeface="Montserrat"/>
                <a:ea typeface="Montserrat"/>
                <a:cs typeface="Montserrat"/>
                <a:sym typeface="Montserrat"/>
              </a:defRPr>
            </a:lvl1pPr>
            <a:lvl2pPr marR="0" lvl="1" algn="l" rtl="0">
              <a:lnSpc>
                <a:spcPct val="100000"/>
              </a:lnSpc>
              <a:spcBef>
                <a:spcPts val="900"/>
              </a:spcBef>
              <a:spcAft>
                <a:spcPts val="0"/>
              </a:spcAft>
              <a:buClr>
                <a:schemeClr val="dk2"/>
              </a:buClr>
              <a:buSzPts val="1400"/>
              <a:buFont typeface="Noto Sans Symbols"/>
              <a:buChar char="▪"/>
              <a:defRPr sz="1400" b="0" i="0" u="none" strike="noStrike" cap="none">
                <a:solidFill>
                  <a:schemeClr val="dk1"/>
                </a:solidFill>
                <a:latin typeface="Open Sans"/>
                <a:ea typeface="Open Sans"/>
                <a:cs typeface="Open Sans"/>
                <a:sym typeface="Open Sans"/>
              </a:defRPr>
            </a:lvl2pPr>
            <a:lvl3pPr marR="0" lvl="2" algn="l" rtl="0">
              <a:lnSpc>
                <a:spcPct val="100000"/>
              </a:lnSpc>
              <a:spcBef>
                <a:spcPts val="1100"/>
              </a:spcBef>
              <a:spcAft>
                <a:spcPts val="0"/>
              </a:spcAft>
              <a:buClr>
                <a:schemeClr val="dk1"/>
              </a:buClr>
              <a:buSzPts val="1200"/>
              <a:buFont typeface="Merriweather Sans"/>
              <a:buChar char="▫"/>
              <a:defRPr sz="1100" b="0" i="0" u="none" strike="noStrike" cap="none">
                <a:solidFill>
                  <a:schemeClr val="dk1"/>
                </a:solidFill>
                <a:latin typeface="Open Sans"/>
                <a:ea typeface="Open Sans"/>
                <a:cs typeface="Open Sans"/>
                <a:sym typeface="Open Sans"/>
              </a:defRPr>
            </a:lvl3pPr>
            <a:lvl4pPr marR="0" lvl="3" algn="l" rtl="0">
              <a:lnSpc>
                <a:spcPct val="100000"/>
              </a:lnSpc>
              <a:spcBef>
                <a:spcPts val="900"/>
              </a:spcBef>
              <a:spcAft>
                <a:spcPts val="0"/>
              </a:spcAft>
              <a:buClr>
                <a:schemeClr val="dk1"/>
              </a:buClr>
              <a:buSzPts val="900"/>
              <a:buFont typeface="Arial"/>
              <a:buNone/>
              <a:defRPr sz="900" b="0" i="0" u="none" strike="noStrike" cap="none">
                <a:solidFill>
                  <a:schemeClr val="dk1"/>
                </a:solidFill>
                <a:latin typeface="Open Sans"/>
                <a:ea typeface="Open Sans"/>
                <a:cs typeface="Open Sans"/>
                <a:sym typeface="Open Sans"/>
              </a:defRPr>
            </a:lvl4pPr>
            <a:lvl5pPr marR="0" lvl="4" algn="l" rtl="0">
              <a:lnSpc>
                <a:spcPct val="100000"/>
              </a:lnSpc>
              <a:spcBef>
                <a:spcPts val="900"/>
              </a:spcBef>
              <a:spcAft>
                <a:spcPts val="0"/>
              </a:spcAft>
              <a:buClr>
                <a:schemeClr val="dk1"/>
              </a:buClr>
              <a:buSzPts val="800"/>
              <a:buFont typeface="Arial"/>
              <a:buNone/>
              <a:defRPr sz="800" b="0" i="0" u="none" strike="noStrike" cap="none">
                <a:solidFill>
                  <a:schemeClr val="dk1"/>
                </a:solidFill>
                <a:latin typeface="Open Sans"/>
                <a:ea typeface="Open Sans"/>
                <a:cs typeface="Open Sans"/>
                <a:sym typeface="Open Sans"/>
              </a:defRPr>
            </a:lvl5pPr>
            <a:lvl6pPr marR="0" lvl="5" algn="l" rtl="0">
              <a:lnSpc>
                <a:spcPct val="90000"/>
              </a:lnSpc>
              <a:spcBef>
                <a:spcPts val="9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9pPr>
          </a:lstStyle>
          <a:p>
            <a:endParaRPr/>
          </a:p>
        </p:txBody>
      </p:sp>
      <p:sp>
        <p:nvSpPr>
          <p:cNvPr id="36" name="Google Shape;36;p6"/>
          <p:cNvSpPr txBox="1">
            <a:spLocks noGrp="1"/>
          </p:cNvSpPr>
          <p:nvPr>
            <p:ph type="body" idx="1"/>
          </p:nvPr>
        </p:nvSpPr>
        <p:spPr>
          <a:xfrm>
            <a:off x="4572125" y="1330650"/>
            <a:ext cx="4114800" cy="3310500"/>
          </a:xfrm>
          <a:prstGeom prst="rect">
            <a:avLst/>
          </a:prstGeom>
          <a:noFill/>
          <a:ln>
            <a:noFill/>
          </a:ln>
        </p:spPr>
        <p:txBody>
          <a:bodyPr spcFirstLastPara="1" wrap="square" lIns="0" tIns="0" rIns="270000" bIns="0" anchor="t" anchorCtr="0">
            <a:noAutofit/>
          </a:bodyPr>
          <a:lstStyle>
            <a:lvl1pPr marL="457200" lvl="0" indent="-292100" algn="l" rtl="0">
              <a:lnSpc>
                <a:spcPct val="100000"/>
              </a:lnSpc>
              <a:spcBef>
                <a:spcPts val="0"/>
              </a:spcBef>
              <a:spcAft>
                <a:spcPts val="0"/>
              </a:spcAft>
              <a:buClr>
                <a:schemeClr val="dk2"/>
              </a:buClr>
              <a:buSzPts val="1000"/>
              <a:buFont typeface="Open Sans"/>
              <a:buChar char="■"/>
              <a:defRPr>
                <a:latin typeface="Open Sans"/>
                <a:ea typeface="Open Sans"/>
                <a:cs typeface="Open Sans"/>
                <a:sym typeface="Open Sans"/>
              </a:defRPr>
            </a:lvl1pPr>
            <a:lvl2pPr marL="914400" lvl="1" indent="-292100" algn="l" rtl="0">
              <a:lnSpc>
                <a:spcPct val="100000"/>
              </a:lnSpc>
              <a:spcBef>
                <a:spcPts val="900"/>
              </a:spcBef>
              <a:spcAft>
                <a:spcPts val="0"/>
              </a:spcAft>
              <a:buClr>
                <a:schemeClr val="dk2"/>
              </a:buClr>
              <a:buSzPts val="1000"/>
              <a:buChar char="■"/>
              <a:defRPr/>
            </a:lvl2pPr>
            <a:lvl3pPr marL="1371600" lvl="2" indent="-292100" algn="l" rtl="0">
              <a:lnSpc>
                <a:spcPct val="100000"/>
              </a:lnSpc>
              <a:spcBef>
                <a:spcPts val="1100"/>
              </a:spcBef>
              <a:spcAft>
                <a:spcPts val="0"/>
              </a:spcAft>
              <a:buClr>
                <a:schemeClr val="dk2"/>
              </a:buClr>
              <a:buSzPts val="1000"/>
              <a:buFont typeface="Open Sans"/>
              <a:buChar char="■"/>
              <a:defRPr/>
            </a:lvl3pPr>
            <a:lvl4pPr marL="1828800" lvl="3" indent="-279400" algn="l" rtl="0">
              <a:lnSpc>
                <a:spcPct val="100000"/>
              </a:lnSpc>
              <a:spcBef>
                <a:spcPts val="900"/>
              </a:spcBef>
              <a:spcAft>
                <a:spcPts val="0"/>
              </a:spcAft>
              <a:buClr>
                <a:schemeClr val="dk2"/>
              </a:buClr>
              <a:buSzPts val="800"/>
              <a:buChar char="■"/>
              <a:defRPr/>
            </a:lvl4pPr>
            <a:lvl5pPr marL="2286000" lvl="4" indent="-279400" algn="l" rtl="0">
              <a:lnSpc>
                <a:spcPct val="100000"/>
              </a:lnSpc>
              <a:spcBef>
                <a:spcPts val="900"/>
              </a:spcBef>
              <a:spcAft>
                <a:spcPts val="0"/>
              </a:spcAft>
              <a:buClr>
                <a:schemeClr val="dk2"/>
              </a:buClr>
              <a:buSzPts val="800"/>
              <a:buChar char="■"/>
              <a:defRPr/>
            </a:lvl5pPr>
            <a:lvl6pPr marL="2743200" lvl="5" indent="-279400" algn="l" rtl="0">
              <a:lnSpc>
                <a:spcPct val="90000"/>
              </a:lnSpc>
              <a:spcBef>
                <a:spcPts val="900"/>
              </a:spcBef>
              <a:spcAft>
                <a:spcPts val="0"/>
              </a:spcAft>
              <a:buClr>
                <a:schemeClr val="dk2"/>
              </a:buClr>
              <a:buSzPts val="800"/>
              <a:buChar char="■"/>
              <a:defRPr/>
            </a:lvl6pPr>
            <a:lvl7pPr marL="3200400" lvl="6" indent="-279400" algn="l" rtl="0">
              <a:lnSpc>
                <a:spcPct val="90000"/>
              </a:lnSpc>
              <a:spcBef>
                <a:spcPts val="400"/>
              </a:spcBef>
              <a:spcAft>
                <a:spcPts val="0"/>
              </a:spcAft>
              <a:buClr>
                <a:schemeClr val="dk2"/>
              </a:buClr>
              <a:buSzPts val="800"/>
              <a:buChar char="■"/>
              <a:defRPr/>
            </a:lvl7pPr>
            <a:lvl8pPr marL="3657600" lvl="7" indent="-279400" algn="l" rtl="0">
              <a:lnSpc>
                <a:spcPct val="90000"/>
              </a:lnSpc>
              <a:spcBef>
                <a:spcPts val="400"/>
              </a:spcBef>
              <a:spcAft>
                <a:spcPts val="0"/>
              </a:spcAft>
              <a:buClr>
                <a:schemeClr val="dk2"/>
              </a:buClr>
              <a:buSzPts val="800"/>
              <a:buChar char="■"/>
              <a:defRPr/>
            </a:lvl8pPr>
            <a:lvl9pPr marL="4114800" lvl="8" indent="-279400" algn="l" rtl="0">
              <a:lnSpc>
                <a:spcPct val="90000"/>
              </a:lnSpc>
              <a:spcBef>
                <a:spcPts val="400"/>
              </a:spcBef>
              <a:spcAft>
                <a:spcPts val="0"/>
              </a:spcAft>
              <a:buClr>
                <a:schemeClr val="dk2"/>
              </a:buClr>
              <a:buSzPts val="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Slide">
  <p:cSld name="Text Slide">
    <p:spTree>
      <p:nvGrpSpPr>
        <p:cNvPr id="1" name="Shape 37"/>
        <p:cNvGrpSpPr/>
        <p:nvPr/>
      </p:nvGrpSpPr>
      <p:grpSpPr>
        <a:xfrm>
          <a:off x="0" y="0"/>
          <a:ext cx="0" cy="0"/>
          <a:chOff x="0" y="0"/>
          <a:chExt cx="0" cy="0"/>
        </a:xfrm>
      </p:grpSpPr>
      <p:sp>
        <p:nvSpPr>
          <p:cNvPr id="38" name="Google Shape;38;p7"/>
          <p:cNvSpPr txBox="1">
            <a:spLocks noGrp="1"/>
          </p:cNvSpPr>
          <p:nvPr>
            <p:ph type="body" idx="1"/>
          </p:nvPr>
        </p:nvSpPr>
        <p:spPr>
          <a:xfrm>
            <a:off x="457200" y="1076325"/>
            <a:ext cx="8229600" cy="3482100"/>
          </a:xfrm>
          <a:prstGeom prst="rect">
            <a:avLst/>
          </a:prstGeom>
          <a:noFill/>
          <a:ln>
            <a:noFill/>
          </a:ln>
        </p:spPr>
        <p:txBody>
          <a:bodyPr spcFirstLastPara="1" wrap="square" lIns="0" tIns="0" rIns="0" bIns="0" anchor="t" anchorCtr="0">
            <a:noAutofit/>
          </a:bodyPr>
          <a:lstStyle>
            <a:lvl1pPr marL="457200" lvl="0" indent="-292100" algn="l">
              <a:lnSpc>
                <a:spcPct val="100000"/>
              </a:lnSpc>
              <a:spcBef>
                <a:spcPts val="0"/>
              </a:spcBef>
              <a:spcAft>
                <a:spcPts val="0"/>
              </a:spcAft>
              <a:buClr>
                <a:schemeClr val="dk2"/>
              </a:buClr>
              <a:buSzPts val="1000"/>
              <a:buFont typeface="Open Sans"/>
              <a:buChar char="■"/>
              <a:defRPr>
                <a:latin typeface="Open Sans"/>
                <a:ea typeface="Open Sans"/>
                <a:cs typeface="Open Sans"/>
                <a:sym typeface="Open Sans"/>
              </a:defRPr>
            </a:lvl1pPr>
            <a:lvl2pPr marL="914400" lvl="1" indent="-292100" algn="l">
              <a:lnSpc>
                <a:spcPct val="100000"/>
              </a:lnSpc>
              <a:spcBef>
                <a:spcPts val="900"/>
              </a:spcBef>
              <a:spcAft>
                <a:spcPts val="0"/>
              </a:spcAft>
              <a:buClr>
                <a:schemeClr val="dk2"/>
              </a:buClr>
              <a:buSzPts val="1000"/>
              <a:buChar char="■"/>
              <a:defRPr/>
            </a:lvl2pPr>
            <a:lvl3pPr marL="1371600" lvl="2" indent="-292100" algn="l">
              <a:lnSpc>
                <a:spcPct val="100000"/>
              </a:lnSpc>
              <a:spcBef>
                <a:spcPts val="1400"/>
              </a:spcBef>
              <a:spcAft>
                <a:spcPts val="0"/>
              </a:spcAft>
              <a:buClr>
                <a:schemeClr val="dk2"/>
              </a:buClr>
              <a:buSzPts val="1000"/>
              <a:buFont typeface="Open Sans"/>
              <a:buChar char="■"/>
              <a:defRPr/>
            </a:lvl3pPr>
            <a:lvl4pPr marL="1828800" lvl="3" indent="-279400" algn="l">
              <a:lnSpc>
                <a:spcPct val="100000"/>
              </a:lnSpc>
              <a:spcBef>
                <a:spcPts val="900"/>
              </a:spcBef>
              <a:spcAft>
                <a:spcPts val="0"/>
              </a:spcAft>
              <a:buClr>
                <a:schemeClr val="dk2"/>
              </a:buClr>
              <a:buSzPts val="800"/>
              <a:buChar char="■"/>
              <a:defRPr/>
            </a:lvl4pPr>
            <a:lvl5pPr marL="2286000" lvl="4" indent="-279400" algn="l">
              <a:lnSpc>
                <a:spcPct val="100000"/>
              </a:lnSpc>
              <a:spcBef>
                <a:spcPts val="900"/>
              </a:spcBef>
              <a:spcAft>
                <a:spcPts val="0"/>
              </a:spcAft>
              <a:buClr>
                <a:schemeClr val="dk2"/>
              </a:buClr>
              <a:buSzPts val="800"/>
              <a:buChar char="■"/>
              <a:defRPr/>
            </a:lvl5pPr>
            <a:lvl6pPr marL="2743200" lvl="5" indent="-279400" algn="l">
              <a:lnSpc>
                <a:spcPct val="90000"/>
              </a:lnSpc>
              <a:spcBef>
                <a:spcPts val="900"/>
              </a:spcBef>
              <a:spcAft>
                <a:spcPts val="0"/>
              </a:spcAft>
              <a:buClr>
                <a:schemeClr val="dk2"/>
              </a:buClr>
              <a:buSzPts val="800"/>
              <a:buChar char="■"/>
              <a:defRPr>
                <a:solidFill>
                  <a:schemeClr val="dk1"/>
                </a:solidFill>
              </a:defRPr>
            </a:lvl6pPr>
            <a:lvl7pPr marL="3200400" lvl="6" indent="-279400" algn="l">
              <a:lnSpc>
                <a:spcPct val="90000"/>
              </a:lnSpc>
              <a:spcBef>
                <a:spcPts val="400"/>
              </a:spcBef>
              <a:spcAft>
                <a:spcPts val="0"/>
              </a:spcAft>
              <a:buClr>
                <a:schemeClr val="dk2"/>
              </a:buClr>
              <a:buSzPts val="800"/>
              <a:buChar char="■"/>
              <a:defRPr>
                <a:solidFill>
                  <a:schemeClr val="dk1"/>
                </a:solidFill>
              </a:defRPr>
            </a:lvl7pPr>
            <a:lvl8pPr marL="3657600" lvl="7" indent="-279400" algn="l">
              <a:lnSpc>
                <a:spcPct val="90000"/>
              </a:lnSpc>
              <a:spcBef>
                <a:spcPts val="400"/>
              </a:spcBef>
              <a:spcAft>
                <a:spcPts val="0"/>
              </a:spcAft>
              <a:buClr>
                <a:schemeClr val="dk2"/>
              </a:buClr>
              <a:buSzPts val="800"/>
              <a:buChar char="■"/>
              <a:defRPr>
                <a:solidFill>
                  <a:schemeClr val="dk1"/>
                </a:solidFill>
              </a:defRPr>
            </a:lvl8pPr>
            <a:lvl9pPr marL="4114800" lvl="8" indent="-279400" algn="l">
              <a:lnSpc>
                <a:spcPct val="90000"/>
              </a:lnSpc>
              <a:spcBef>
                <a:spcPts val="400"/>
              </a:spcBef>
              <a:spcAft>
                <a:spcPts val="0"/>
              </a:spcAft>
              <a:buClr>
                <a:schemeClr val="dk2"/>
              </a:buClr>
              <a:buSzPts val="800"/>
              <a:buChar char="■"/>
              <a:defRPr>
                <a:solidFill>
                  <a:schemeClr val="dk1"/>
                </a:solidFill>
              </a:defRPr>
            </a:lvl9pPr>
          </a:lstStyle>
          <a:p>
            <a:endParaRPr/>
          </a:p>
        </p:txBody>
      </p:sp>
      <p:sp>
        <p:nvSpPr>
          <p:cNvPr id="39" name="Google Shape;39;p7"/>
          <p:cNvSpPr txBox="1">
            <a:spLocks noGrp="1"/>
          </p:cNvSpPr>
          <p:nvPr>
            <p:ph type="title"/>
          </p:nvPr>
        </p:nvSpPr>
        <p:spPr>
          <a:xfrm>
            <a:off x="457198" y="434822"/>
            <a:ext cx="8229600" cy="323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3"/>
              </a:buClr>
              <a:buSzPts val="2200"/>
              <a:buNone/>
              <a:defRPr sz="2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457198" y="434822"/>
            <a:ext cx="8229600" cy="323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3"/>
              </a:buClr>
              <a:buSzPts val="2200"/>
              <a:buNone/>
              <a:defRPr sz="2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fo Slide">
  <p:cSld name="1_Custom Layout">
    <p:spTree>
      <p:nvGrpSpPr>
        <p:cNvPr id="1" name="Shape 42"/>
        <p:cNvGrpSpPr/>
        <p:nvPr/>
      </p:nvGrpSpPr>
      <p:grpSpPr>
        <a:xfrm>
          <a:off x="0" y="0"/>
          <a:ext cx="0" cy="0"/>
          <a:chOff x="0" y="0"/>
          <a:chExt cx="0" cy="0"/>
        </a:xfrm>
      </p:grpSpPr>
      <p:sp>
        <p:nvSpPr>
          <p:cNvPr id="43" name="Google Shape;43;p9"/>
          <p:cNvSpPr>
            <a:spLocks noGrp="1"/>
          </p:cNvSpPr>
          <p:nvPr>
            <p:ph type="pic" idx="2"/>
          </p:nvPr>
        </p:nvSpPr>
        <p:spPr>
          <a:xfrm>
            <a:off x="6320789" y="0"/>
            <a:ext cx="2823300" cy="5143500"/>
          </a:xfrm>
          <a:prstGeom prst="rect">
            <a:avLst/>
          </a:prstGeom>
          <a:solidFill>
            <a:schemeClr val="dk1"/>
          </a:solid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Montserrat"/>
                <a:ea typeface="Montserrat"/>
                <a:cs typeface="Montserrat"/>
                <a:sym typeface="Montserrat"/>
              </a:defRPr>
            </a:lvl1pPr>
            <a:lvl2pPr marR="0" lvl="1" algn="l" rtl="0">
              <a:lnSpc>
                <a:spcPct val="100000"/>
              </a:lnSpc>
              <a:spcBef>
                <a:spcPts val="900"/>
              </a:spcBef>
              <a:spcAft>
                <a:spcPts val="0"/>
              </a:spcAft>
              <a:buClr>
                <a:schemeClr val="dk2"/>
              </a:buClr>
              <a:buSzPts val="1400"/>
              <a:buFont typeface="Noto Sans Symbols"/>
              <a:buChar char="▪"/>
              <a:defRPr sz="1400" b="0" i="0" u="none" strike="noStrike" cap="none">
                <a:solidFill>
                  <a:schemeClr val="dk1"/>
                </a:solidFill>
                <a:latin typeface="Open Sans"/>
                <a:ea typeface="Open Sans"/>
                <a:cs typeface="Open Sans"/>
                <a:sym typeface="Open Sans"/>
              </a:defRPr>
            </a:lvl2pPr>
            <a:lvl3pPr marR="0" lvl="2" algn="l" rtl="0">
              <a:lnSpc>
                <a:spcPct val="100000"/>
              </a:lnSpc>
              <a:spcBef>
                <a:spcPts val="1100"/>
              </a:spcBef>
              <a:spcAft>
                <a:spcPts val="0"/>
              </a:spcAft>
              <a:buClr>
                <a:schemeClr val="dk1"/>
              </a:buClr>
              <a:buSzPts val="1200"/>
              <a:buFont typeface="Merriweather Sans"/>
              <a:buChar char="▫"/>
              <a:defRPr sz="1100" b="0" i="0" u="none" strike="noStrike" cap="none">
                <a:solidFill>
                  <a:schemeClr val="dk1"/>
                </a:solidFill>
                <a:latin typeface="Open Sans"/>
                <a:ea typeface="Open Sans"/>
                <a:cs typeface="Open Sans"/>
                <a:sym typeface="Open Sans"/>
              </a:defRPr>
            </a:lvl3pPr>
            <a:lvl4pPr marR="0" lvl="3" algn="l" rtl="0">
              <a:lnSpc>
                <a:spcPct val="100000"/>
              </a:lnSpc>
              <a:spcBef>
                <a:spcPts val="900"/>
              </a:spcBef>
              <a:spcAft>
                <a:spcPts val="0"/>
              </a:spcAft>
              <a:buClr>
                <a:schemeClr val="dk1"/>
              </a:buClr>
              <a:buSzPts val="900"/>
              <a:buFont typeface="Arial"/>
              <a:buNone/>
              <a:defRPr sz="900" b="0" i="0" u="none" strike="noStrike" cap="none">
                <a:solidFill>
                  <a:schemeClr val="dk1"/>
                </a:solidFill>
                <a:latin typeface="Open Sans"/>
                <a:ea typeface="Open Sans"/>
                <a:cs typeface="Open Sans"/>
                <a:sym typeface="Open Sans"/>
              </a:defRPr>
            </a:lvl4pPr>
            <a:lvl5pPr marR="0" lvl="4" algn="l" rtl="0">
              <a:lnSpc>
                <a:spcPct val="100000"/>
              </a:lnSpc>
              <a:spcBef>
                <a:spcPts val="900"/>
              </a:spcBef>
              <a:spcAft>
                <a:spcPts val="0"/>
              </a:spcAft>
              <a:buClr>
                <a:schemeClr val="dk1"/>
              </a:buClr>
              <a:buSzPts val="800"/>
              <a:buFont typeface="Arial"/>
              <a:buNone/>
              <a:defRPr sz="800" b="0" i="0" u="none" strike="noStrike" cap="none">
                <a:solidFill>
                  <a:schemeClr val="dk1"/>
                </a:solidFill>
                <a:latin typeface="Open Sans"/>
                <a:ea typeface="Open Sans"/>
                <a:cs typeface="Open Sans"/>
                <a:sym typeface="Open Sans"/>
              </a:defRPr>
            </a:lvl5pPr>
            <a:lvl6pPr marR="0" lvl="5" algn="l" rtl="0">
              <a:lnSpc>
                <a:spcPct val="90000"/>
              </a:lnSpc>
              <a:spcBef>
                <a:spcPts val="9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9pPr>
          </a:lstStyle>
          <a:p>
            <a:endParaRPr/>
          </a:p>
        </p:txBody>
      </p:sp>
      <p:sp>
        <p:nvSpPr>
          <p:cNvPr id="44" name="Google Shape;44;p9"/>
          <p:cNvSpPr txBox="1">
            <a:spLocks noGrp="1"/>
          </p:cNvSpPr>
          <p:nvPr>
            <p:ph type="title"/>
          </p:nvPr>
        </p:nvSpPr>
        <p:spPr>
          <a:xfrm>
            <a:off x="456300" y="434825"/>
            <a:ext cx="5087400" cy="646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3"/>
              </a:buClr>
              <a:buSzPts val="2200"/>
              <a:buNone/>
              <a:defRPr sz="2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5" name="Google Shape;45;p9"/>
          <p:cNvSpPr txBox="1">
            <a:spLocks noGrp="1"/>
          </p:cNvSpPr>
          <p:nvPr>
            <p:ph type="ftr" idx="11"/>
          </p:nvPr>
        </p:nvSpPr>
        <p:spPr>
          <a:xfrm>
            <a:off x="695325" y="4807303"/>
            <a:ext cx="3086100" cy="2727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solidFill>
                  <a:srgbClr val="8A8A8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9"/>
          <p:cNvSpPr txBox="1">
            <a:spLocks noGrp="1"/>
          </p:cNvSpPr>
          <p:nvPr>
            <p:ph type="body" idx="1"/>
          </p:nvPr>
        </p:nvSpPr>
        <p:spPr>
          <a:xfrm>
            <a:off x="457200" y="1509589"/>
            <a:ext cx="4113900" cy="1381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400"/>
              <a:buNone/>
              <a:defRPr/>
            </a:lvl1pPr>
            <a:lvl2pPr marL="914400" lvl="1" indent="-292100" algn="l">
              <a:lnSpc>
                <a:spcPct val="100000"/>
              </a:lnSpc>
              <a:spcBef>
                <a:spcPts val="900"/>
              </a:spcBef>
              <a:spcAft>
                <a:spcPts val="0"/>
              </a:spcAft>
              <a:buClr>
                <a:schemeClr val="dk2"/>
              </a:buClr>
              <a:buSzPts val="1000"/>
              <a:buChar char="■"/>
              <a:defRPr/>
            </a:lvl2pPr>
            <a:lvl3pPr marL="1371600" lvl="2" indent="-292100" algn="l">
              <a:lnSpc>
                <a:spcPct val="100000"/>
              </a:lnSpc>
              <a:spcBef>
                <a:spcPts val="1500"/>
              </a:spcBef>
              <a:spcAft>
                <a:spcPts val="0"/>
              </a:spcAft>
              <a:buClr>
                <a:schemeClr val="dk2"/>
              </a:buClr>
              <a:buSzPts val="1000"/>
              <a:buChar char="■"/>
              <a:defRPr/>
            </a:lvl3pPr>
            <a:lvl4pPr marL="1828800" lvl="3" indent="-279400" algn="l">
              <a:lnSpc>
                <a:spcPct val="100000"/>
              </a:lnSpc>
              <a:spcBef>
                <a:spcPts val="900"/>
              </a:spcBef>
              <a:spcAft>
                <a:spcPts val="0"/>
              </a:spcAft>
              <a:buClr>
                <a:schemeClr val="dk2"/>
              </a:buClr>
              <a:buSzPts val="800"/>
              <a:buChar char="■"/>
              <a:defRPr/>
            </a:lvl4pPr>
            <a:lvl5pPr marL="2286000" lvl="4" indent="-279400" algn="l">
              <a:lnSpc>
                <a:spcPct val="100000"/>
              </a:lnSpc>
              <a:spcBef>
                <a:spcPts val="900"/>
              </a:spcBef>
              <a:spcAft>
                <a:spcPts val="0"/>
              </a:spcAft>
              <a:buClr>
                <a:schemeClr val="dk2"/>
              </a:buClr>
              <a:buSzPts val="800"/>
              <a:buChar char="■"/>
              <a:defRPr/>
            </a:lvl5pPr>
            <a:lvl6pPr marL="2743200" lvl="5" indent="-279400" algn="l">
              <a:lnSpc>
                <a:spcPct val="90000"/>
              </a:lnSpc>
              <a:spcBef>
                <a:spcPts val="900"/>
              </a:spcBef>
              <a:spcAft>
                <a:spcPts val="0"/>
              </a:spcAft>
              <a:buClr>
                <a:schemeClr val="dk2"/>
              </a:buClr>
              <a:buSzPts val="800"/>
              <a:buChar char="■"/>
              <a:defRPr/>
            </a:lvl6pPr>
            <a:lvl7pPr marL="3200400" lvl="6" indent="-279400" algn="l">
              <a:lnSpc>
                <a:spcPct val="90000"/>
              </a:lnSpc>
              <a:spcBef>
                <a:spcPts val="400"/>
              </a:spcBef>
              <a:spcAft>
                <a:spcPts val="0"/>
              </a:spcAft>
              <a:buClr>
                <a:schemeClr val="dk2"/>
              </a:buClr>
              <a:buSzPts val="800"/>
              <a:buChar char="■"/>
              <a:defRPr/>
            </a:lvl7pPr>
            <a:lvl8pPr marL="3657600" lvl="7" indent="-279400" algn="l">
              <a:lnSpc>
                <a:spcPct val="90000"/>
              </a:lnSpc>
              <a:spcBef>
                <a:spcPts val="400"/>
              </a:spcBef>
              <a:spcAft>
                <a:spcPts val="0"/>
              </a:spcAft>
              <a:buClr>
                <a:schemeClr val="dk2"/>
              </a:buClr>
              <a:buSzPts val="800"/>
              <a:buChar char="■"/>
              <a:defRPr/>
            </a:lvl8pPr>
            <a:lvl9pPr marL="4114800" lvl="8" indent="-279400" algn="l">
              <a:lnSpc>
                <a:spcPct val="90000"/>
              </a:lnSpc>
              <a:spcBef>
                <a:spcPts val="400"/>
              </a:spcBef>
              <a:spcAft>
                <a:spcPts val="0"/>
              </a:spcAft>
              <a:buClr>
                <a:schemeClr val="dk2"/>
              </a:buClr>
              <a:buSzPts val="800"/>
              <a:buChar char="■"/>
              <a:defRPr/>
            </a:lvl9pPr>
          </a:lstStyle>
          <a:p>
            <a:endParaRPr/>
          </a:p>
        </p:txBody>
      </p:sp>
      <p:sp>
        <p:nvSpPr>
          <p:cNvPr id="47" name="Google Shape;47;p9"/>
          <p:cNvSpPr txBox="1">
            <a:spLocks noGrp="1"/>
          </p:cNvSpPr>
          <p:nvPr>
            <p:ph type="body" idx="3"/>
          </p:nvPr>
        </p:nvSpPr>
        <p:spPr>
          <a:xfrm>
            <a:off x="5184648" y="1593806"/>
            <a:ext cx="2276100" cy="2276100"/>
          </a:xfrm>
          <a:prstGeom prst="rect">
            <a:avLst/>
          </a:prstGeom>
          <a:solidFill>
            <a:schemeClr val="lt1"/>
          </a:solidFill>
          <a:ln w="190500" cap="sq" cmpd="sng">
            <a:solidFill>
              <a:schemeClr val="accent6"/>
            </a:solidFill>
            <a:prstDash val="solid"/>
            <a:miter lim="800000"/>
            <a:headEnd type="none" w="sm" len="sm"/>
            <a:tailEnd type="none" w="sm" len="sm"/>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1"/>
              </a:buClr>
              <a:buSzPts val="4000"/>
              <a:buNone/>
              <a:defRPr sz="4000" b="1"/>
            </a:lvl1pPr>
            <a:lvl2pPr marL="914400" lvl="1" indent="-228600" algn="ctr">
              <a:lnSpc>
                <a:spcPct val="100000"/>
              </a:lnSpc>
              <a:spcBef>
                <a:spcPts val="0"/>
              </a:spcBef>
              <a:spcAft>
                <a:spcPts val="0"/>
              </a:spcAft>
              <a:buSzPts val="1600"/>
              <a:buNone/>
              <a:defRPr sz="1500"/>
            </a:lvl2pPr>
            <a:lvl3pPr marL="1371600" lvl="2" indent="-292100" algn="ctr">
              <a:lnSpc>
                <a:spcPct val="100000"/>
              </a:lnSpc>
              <a:spcBef>
                <a:spcPts val="0"/>
              </a:spcBef>
              <a:spcAft>
                <a:spcPts val="0"/>
              </a:spcAft>
              <a:buSzPts val="1000"/>
              <a:buChar char="■"/>
              <a:defRPr sz="1000"/>
            </a:lvl3pPr>
            <a:lvl4pPr marL="1828800" lvl="3" indent="-292100" algn="ctr">
              <a:lnSpc>
                <a:spcPct val="100000"/>
              </a:lnSpc>
              <a:spcBef>
                <a:spcPts val="0"/>
              </a:spcBef>
              <a:spcAft>
                <a:spcPts val="0"/>
              </a:spcAft>
              <a:buClr>
                <a:schemeClr val="dk1"/>
              </a:buClr>
              <a:buSzPts val="1000"/>
              <a:buChar char="■"/>
              <a:defRPr/>
            </a:lvl4pPr>
            <a:lvl5pPr marL="2286000" lvl="4" indent="-279400" algn="ctr">
              <a:lnSpc>
                <a:spcPct val="100000"/>
              </a:lnSpc>
              <a:spcBef>
                <a:spcPts val="0"/>
              </a:spcBef>
              <a:spcAft>
                <a:spcPts val="0"/>
              </a:spcAft>
              <a:buClr>
                <a:schemeClr val="dk1"/>
              </a:buClr>
              <a:buSzPts val="800"/>
              <a:buChar char="■"/>
              <a:defRPr/>
            </a:lvl5pPr>
            <a:lvl6pPr marL="2743200" lvl="5" indent="-279400" algn="ctr">
              <a:lnSpc>
                <a:spcPct val="100000"/>
              </a:lnSpc>
              <a:spcBef>
                <a:spcPts val="0"/>
              </a:spcBef>
              <a:spcAft>
                <a:spcPts val="0"/>
              </a:spcAft>
              <a:buSzPts val="800"/>
              <a:buChar char="■"/>
              <a:defRPr/>
            </a:lvl6pPr>
            <a:lvl7pPr marL="3200400" lvl="6" indent="-279400" algn="ctr">
              <a:lnSpc>
                <a:spcPct val="100000"/>
              </a:lnSpc>
              <a:spcBef>
                <a:spcPts val="0"/>
              </a:spcBef>
              <a:spcAft>
                <a:spcPts val="0"/>
              </a:spcAft>
              <a:buSzPts val="800"/>
              <a:buChar char="■"/>
              <a:defRPr/>
            </a:lvl7pPr>
            <a:lvl8pPr marL="3657600" lvl="7" indent="-279400" algn="ctr">
              <a:lnSpc>
                <a:spcPct val="100000"/>
              </a:lnSpc>
              <a:spcBef>
                <a:spcPts val="0"/>
              </a:spcBef>
              <a:spcAft>
                <a:spcPts val="0"/>
              </a:spcAft>
              <a:buClr>
                <a:schemeClr val="dk1"/>
              </a:buClr>
              <a:buSzPts val="800"/>
              <a:buChar char="■"/>
              <a:defRPr/>
            </a:lvl8pPr>
            <a:lvl9pPr marL="4114800" lvl="8" indent="-317500" algn="ctr">
              <a:lnSpc>
                <a:spcPct val="100000"/>
              </a:lnSpc>
              <a:spcBef>
                <a:spcPts val="0"/>
              </a:spcBef>
              <a:spcAft>
                <a:spcPts val="0"/>
              </a:spcAft>
              <a:buClr>
                <a:schemeClr val="dk1"/>
              </a:buClr>
              <a:buSzPts val="1400"/>
              <a:buChar char="■"/>
              <a:defRPr/>
            </a:lvl9pPr>
          </a:lstStyle>
          <a:p>
            <a:endParaRPr/>
          </a:p>
        </p:txBody>
      </p:sp>
      <p:sp>
        <p:nvSpPr>
          <p:cNvPr id="48" name="Google Shape;48;p9"/>
          <p:cNvSpPr/>
          <p:nvPr/>
        </p:nvSpPr>
        <p:spPr>
          <a:xfrm>
            <a:off x="8950151" y="4944664"/>
            <a:ext cx="199200" cy="198900"/>
          </a:xfrm>
          <a:prstGeom prst="rect">
            <a:avLst/>
          </a:prstGeom>
          <a:solidFill>
            <a:schemeClr val="accent1"/>
          </a:solid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 sz="600" b="0" i="0" u="none" strike="noStrike" cap="none">
                <a:solidFill>
                  <a:schemeClr val="dk1"/>
                </a:solidFill>
                <a:latin typeface="Open Sans"/>
                <a:ea typeface="Open Sans"/>
                <a:cs typeface="Open Sans"/>
                <a:sym typeface="Open Sans"/>
              </a:rPr>
              <a:t>‹#›</a:t>
            </a:fld>
            <a:endParaRPr sz="600" b="0" i="0" u="none" strike="noStrike" cap="none">
              <a:solidFill>
                <a:schemeClr val="dk1"/>
              </a:solidFill>
              <a:latin typeface="Open Sans"/>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49"/>
        <p:cNvGrpSpPr/>
        <p:nvPr/>
      </p:nvGrpSpPr>
      <p:grpSpPr>
        <a:xfrm>
          <a:off x="0" y="0"/>
          <a:ext cx="0" cy="0"/>
          <a:chOff x="0" y="0"/>
          <a:chExt cx="0" cy="0"/>
        </a:xfrm>
      </p:grpSpPr>
      <p:sp>
        <p:nvSpPr>
          <p:cNvPr id="50" name="Google Shape;50;p10"/>
          <p:cNvSpPr/>
          <p:nvPr/>
        </p:nvSpPr>
        <p:spPr>
          <a:xfrm>
            <a:off x="7658695" y="3717088"/>
            <a:ext cx="1003200" cy="996900"/>
          </a:xfrm>
          <a:prstGeom prst="rect">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400" b="0" i="0" u="none" strike="noStrike" cap="none">
              <a:solidFill>
                <a:schemeClr val="lt1"/>
              </a:solidFill>
              <a:latin typeface="Open Sans"/>
              <a:ea typeface="Open Sans"/>
              <a:cs typeface="Open Sans"/>
              <a:sym typeface="Open Sans"/>
            </a:endParaRPr>
          </a:p>
        </p:txBody>
      </p:sp>
      <p:sp>
        <p:nvSpPr>
          <p:cNvPr id="51" name="Google Shape;51;p10"/>
          <p:cNvSpPr/>
          <p:nvPr/>
        </p:nvSpPr>
        <p:spPr>
          <a:xfrm>
            <a:off x="508222" y="459538"/>
            <a:ext cx="1003200" cy="9969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400" b="0" i="0" u="none" strike="noStrike" cap="none">
              <a:solidFill>
                <a:schemeClr val="lt1"/>
              </a:solidFill>
              <a:latin typeface="Open Sans"/>
              <a:ea typeface="Open Sans"/>
              <a:cs typeface="Open Sans"/>
              <a:sym typeface="Open Sans"/>
            </a:endParaRPr>
          </a:p>
        </p:txBody>
      </p:sp>
      <p:sp>
        <p:nvSpPr>
          <p:cNvPr id="52" name="Google Shape;52;p10"/>
          <p:cNvSpPr/>
          <p:nvPr/>
        </p:nvSpPr>
        <p:spPr>
          <a:xfrm>
            <a:off x="572477" y="531503"/>
            <a:ext cx="8023800" cy="4114800"/>
          </a:xfrm>
          <a:prstGeom prst="rect">
            <a:avLst/>
          </a:prstGeom>
          <a:solidFill>
            <a:srgbClr val="F2F2F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400" b="0" i="0" u="none" strike="noStrike" cap="none">
              <a:solidFill>
                <a:schemeClr val="lt1"/>
              </a:solidFill>
              <a:latin typeface="Open Sans"/>
              <a:ea typeface="Open Sans"/>
              <a:cs typeface="Open Sans"/>
              <a:sym typeface="Open Sans"/>
            </a:endParaRPr>
          </a:p>
        </p:txBody>
      </p:sp>
      <p:pic>
        <p:nvPicPr>
          <p:cNvPr id="53" name="Google Shape;53;p10"/>
          <p:cNvPicPr preferRelativeResize="0"/>
          <p:nvPr/>
        </p:nvPicPr>
        <p:blipFill rotWithShape="1">
          <a:blip r:embed="rId2">
            <a:alphaModFix/>
          </a:blip>
          <a:srcRect/>
          <a:stretch/>
        </p:blipFill>
        <p:spPr>
          <a:xfrm>
            <a:off x="3895272" y="1135816"/>
            <a:ext cx="543498" cy="377428"/>
          </a:xfrm>
          <a:prstGeom prst="rect">
            <a:avLst/>
          </a:prstGeom>
          <a:noFill/>
          <a:ln>
            <a:noFill/>
          </a:ln>
        </p:spPr>
      </p:pic>
      <p:sp>
        <p:nvSpPr>
          <p:cNvPr id="54" name="Google Shape;54;p10"/>
          <p:cNvSpPr>
            <a:spLocks noGrp="1"/>
          </p:cNvSpPr>
          <p:nvPr>
            <p:ph type="pic" idx="2"/>
          </p:nvPr>
        </p:nvSpPr>
        <p:spPr>
          <a:xfrm>
            <a:off x="1104899" y="1000125"/>
            <a:ext cx="2105100" cy="2319300"/>
          </a:xfrm>
          <a:prstGeom prst="rect">
            <a:avLst/>
          </a:prstGeom>
          <a:noFill/>
          <a:ln w="146050" cap="flat" cmpd="sng">
            <a:solidFill>
              <a:schemeClr val="lt1"/>
            </a:solidFill>
            <a:prstDash val="solid"/>
            <a:miter lim="800000"/>
            <a:headEnd type="none" w="sm" len="sm"/>
            <a:tailEnd type="none" w="sm" len="sm"/>
          </a:ln>
        </p:spPr>
        <p:txBody>
          <a:bodyPr spcFirstLastPara="1" wrap="square" lIns="0" tIns="0" rIns="0" bIns="0" anchor="t" anchorCtr="0">
            <a:noAutofit/>
          </a:bodyPr>
          <a:lstStyle>
            <a:lvl1pPr marR="0" lvl="0" algn="l" rtl="0">
              <a:lnSpc>
                <a:spcPct val="100000"/>
              </a:lnSpc>
              <a:spcBef>
                <a:spcPts val="0"/>
              </a:spcBef>
              <a:spcAft>
                <a:spcPts val="0"/>
              </a:spcAft>
              <a:buClr>
                <a:srgbClr val="FFFFFF"/>
              </a:buClr>
              <a:buSzPts val="100"/>
              <a:buFont typeface="Arial"/>
              <a:buNone/>
              <a:defRPr sz="100" b="0" i="0" u="none" strike="noStrike" cap="none">
                <a:solidFill>
                  <a:srgbClr val="FFFFFF"/>
                </a:solidFill>
                <a:latin typeface="Montserrat"/>
                <a:ea typeface="Montserrat"/>
                <a:cs typeface="Montserrat"/>
                <a:sym typeface="Montserrat"/>
              </a:defRPr>
            </a:lvl1pPr>
            <a:lvl2pPr marR="0" lvl="1" algn="l" rtl="0">
              <a:lnSpc>
                <a:spcPct val="100000"/>
              </a:lnSpc>
              <a:spcBef>
                <a:spcPts val="900"/>
              </a:spcBef>
              <a:spcAft>
                <a:spcPts val="0"/>
              </a:spcAft>
              <a:buClr>
                <a:schemeClr val="dk2"/>
              </a:buClr>
              <a:buSzPts val="1400"/>
              <a:buFont typeface="Noto Sans Symbols"/>
              <a:buChar char="▪"/>
              <a:defRPr sz="1400" b="0" i="0" u="none" strike="noStrike" cap="none">
                <a:solidFill>
                  <a:schemeClr val="dk1"/>
                </a:solidFill>
                <a:latin typeface="Open Sans"/>
                <a:ea typeface="Open Sans"/>
                <a:cs typeface="Open Sans"/>
                <a:sym typeface="Open Sans"/>
              </a:defRPr>
            </a:lvl2pPr>
            <a:lvl3pPr marR="0" lvl="2" algn="l" rtl="0">
              <a:lnSpc>
                <a:spcPct val="100000"/>
              </a:lnSpc>
              <a:spcBef>
                <a:spcPts val="1100"/>
              </a:spcBef>
              <a:spcAft>
                <a:spcPts val="0"/>
              </a:spcAft>
              <a:buClr>
                <a:schemeClr val="dk1"/>
              </a:buClr>
              <a:buSzPts val="1200"/>
              <a:buFont typeface="Merriweather Sans"/>
              <a:buChar char="▫"/>
              <a:defRPr sz="1100" b="0" i="0" u="none" strike="noStrike" cap="none">
                <a:solidFill>
                  <a:schemeClr val="dk1"/>
                </a:solidFill>
                <a:latin typeface="Open Sans"/>
                <a:ea typeface="Open Sans"/>
                <a:cs typeface="Open Sans"/>
                <a:sym typeface="Open Sans"/>
              </a:defRPr>
            </a:lvl3pPr>
            <a:lvl4pPr marR="0" lvl="3" algn="l" rtl="0">
              <a:lnSpc>
                <a:spcPct val="100000"/>
              </a:lnSpc>
              <a:spcBef>
                <a:spcPts val="900"/>
              </a:spcBef>
              <a:spcAft>
                <a:spcPts val="0"/>
              </a:spcAft>
              <a:buClr>
                <a:schemeClr val="dk1"/>
              </a:buClr>
              <a:buSzPts val="900"/>
              <a:buFont typeface="Arial"/>
              <a:buNone/>
              <a:defRPr sz="900" b="0" i="0" u="none" strike="noStrike" cap="none">
                <a:solidFill>
                  <a:schemeClr val="dk1"/>
                </a:solidFill>
                <a:latin typeface="Open Sans"/>
                <a:ea typeface="Open Sans"/>
                <a:cs typeface="Open Sans"/>
                <a:sym typeface="Open Sans"/>
              </a:defRPr>
            </a:lvl4pPr>
            <a:lvl5pPr marR="0" lvl="4" algn="l" rtl="0">
              <a:lnSpc>
                <a:spcPct val="100000"/>
              </a:lnSpc>
              <a:spcBef>
                <a:spcPts val="900"/>
              </a:spcBef>
              <a:spcAft>
                <a:spcPts val="0"/>
              </a:spcAft>
              <a:buClr>
                <a:schemeClr val="dk1"/>
              </a:buClr>
              <a:buSzPts val="800"/>
              <a:buFont typeface="Arial"/>
              <a:buNone/>
              <a:defRPr sz="800" b="0" i="0" u="none" strike="noStrike" cap="none">
                <a:solidFill>
                  <a:schemeClr val="dk1"/>
                </a:solidFill>
                <a:latin typeface="Open Sans"/>
                <a:ea typeface="Open Sans"/>
                <a:cs typeface="Open Sans"/>
                <a:sym typeface="Open Sans"/>
              </a:defRPr>
            </a:lvl5pPr>
            <a:lvl6pPr marR="0" lvl="5" algn="l" rtl="0">
              <a:lnSpc>
                <a:spcPct val="90000"/>
              </a:lnSpc>
              <a:spcBef>
                <a:spcPts val="9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9pPr>
          </a:lstStyle>
          <a:p>
            <a:endParaRPr/>
          </a:p>
        </p:txBody>
      </p:sp>
      <p:sp>
        <p:nvSpPr>
          <p:cNvPr id="55" name="Google Shape;55;p10"/>
          <p:cNvSpPr txBox="1">
            <a:spLocks noGrp="1"/>
          </p:cNvSpPr>
          <p:nvPr>
            <p:ph type="body" idx="1"/>
          </p:nvPr>
        </p:nvSpPr>
        <p:spPr>
          <a:xfrm>
            <a:off x="3921919" y="1835130"/>
            <a:ext cx="3962400" cy="692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800"/>
              <a:buNone/>
              <a:defRPr sz="1800"/>
            </a:lvl1pPr>
            <a:lvl2pPr marL="914400" lvl="1" indent="-311150" algn="r">
              <a:lnSpc>
                <a:spcPct val="100000"/>
              </a:lnSpc>
              <a:spcBef>
                <a:spcPts val="1800"/>
              </a:spcBef>
              <a:spcAft>
                <a:spcPts val="0"/>
              </a:spcAft>
              <a:buClr>
                <a:schemeClr val="accent2"/>
              </a:buClr>
              <a:buSzPts val="1300"/>
              <a:buFont typeface="NTR"/>
              <a:buChar char="—"/>
              <a:defRPr sz="1200">
                <a:solidFill>
                  <a:schemeClr val="accent2"/>
                </a:solidFill>
              </a:defRPr>
            </a:lvl2pPr>
            <a:lvl3pPr marL="1371600" lvl="2" indent="-234950" algn="l">
              <a:lnSpc>
                <a:spcPct val="100000"/>
              </a:lnSpc>
              <a:spcBef>
                <a:spcPts val="1100"/>
              </a:spcBef>
              <a:spcAft>
                <a:spcPts val="0"/>
              </a:spcAft>
              <a:buClr>
                <a:srgbClr val="F2F2F2"/>
              </a:buClr>
              <a:buSzPts val="100"/>
              <a:buChar char="■"/>
              <a:defRPr sz="100">
                <a:solidFill>
                  <a:srgbClr val="F2F2F2"/>
                </a:solidFill>
              </a:defRPr>
            </a:lvl3pPr>
            <a:lvl4pPr marL="1828800" lvl="3" indent="-234950" algn="l">
              <a:lnSpc>
                <a:spcPct val="100000"/>
              </a:lnSpc>
              <a:spcBef>
                <a:spcPts val="900"/>
              </a:spcBef>
              <a:spcAft>
                <a:spcPts val="0"/>
              </a:spcAft>
              <a:buClr>
                <a:srgbClr val="F2F2F2"/>
              </a:buClr>
              <a:buSzPts val="100"/>
              <a:buChar char="■"/>
              <a:defRPr sz="100">
                <a:solidFill>
                  <a:srgbClr val="F2F2F2"/>
                </a:solidFill>
              </a:defRPr>
            </a:lvl4pPr>
            <a:lvl5pPr marL="2286000" lvl="4" indent="-234950" algn="l">
              <a:lnSpc>
                <a:spcPct val="100000"/>
              </a:lnSpc>
              <a:spcBef>
                <a:spcPts val="900"/>
              </a:spcBef>
              <a:spcAft>
                <a:spcPts val="0"/>
              </a:spcAft>
              <a:buClr>
                <a:srgbClr val="F2F2F2"/>
              </a:buClr>
              <a:buSzPts val="100"/>
              <a:buChar char="■"/>
              <a:defRPr sz="100">
                <a:solidFill>
                  <a:srgbClr val="F2F2F2"/>
                </a:solidFill>
              </a:defRPr>
            </a:lvl5pPr>
            <a:lvl6pPr marL="2743200" lvl="5" indent="-234950" algn="l">
              <a:lnSpc>
                <a:spcPct val="90000"/>
              </a:lnSpc>
              <a:spcBef>
                <a:spcPts val="900"/>
              </a:spcBef>
              <a:spcAft>
                <a:spcPts val="0"/>
              </a:spcAft>
              <a:buClr>
                <a:schemeClr val="lt2"/>
              </a:buClr>
              <a:buSzPts val="100"/>
              <a:buChar char="■"/>
              <a:defRPr sz="100">
                <a:solidFill>
                  <a:schemeClr val="lt2"/>
                </a:solidFill>
              </a:defRPr>
            </a:lvl6pPr>
            <a:lvl7pPr marL="3200400" lvl="6" indent="-234950" algn="l">
              <a:lnSpc>
                <a:spcPct val="90000"/>
              </a:lnSpc>
              <a:spcBef>
                <a:spcPts val="400"/>
              </a:spcBef>
              <a:spcAft>
                <a:spcPts val="0"/>
              </a:spcAft>
              <a:buClr>
                <a:schemeClr val="lt2"/>
              </a:buClr>
              <a:buSzPts val="100"/>
              <a:buChar char="■"/>
              <a:defRPr sz="100">
                <a:solidFill>
                  <a:schemeClr val="lt2"/>
                </a:solidFill>
              </a:defRPr>
            </a:lvl7pPr>
            <a:lvl8pPr marL="3657600" lvl="7" indent="-234950" algn="l">
              <a:lnSpc>
                <a:spcPct val="90000"/>
              </a:lnSpc>
              <a:spcBef>
                <a:spcPts val="400"/>
              </a:spcBef>
              <a:spcAft>
                <a:spcPts val="0"/>
              </a:spcAft>
              <a:buClr>
                <a:schemeClr val="lt2"/>
              </a:buClr>
              <a:buSzPts val="100"/>
              <a:buChar char="■"/>
              <a:defRPr sz="100">
                <a:solidFill>
                  <a:schemeClr val="lt2"/>
                </a:solidFill>
              </a:defRPr>
            </a:lvl8pPr>
            <a:lvl9pPr marL="4114800" lvl="8" indent="-234950" algn="l">
              <a:lnSpc>
                <a:spcPct val="90000"/>
              </a:lnSpc>
              <a:spcBef>
                <a:spcPts val="400"/>
              </a:spcBef>
              <a:spcAft>
                <a:spcPts val="0"/>
              </a:spcAft>
              <a:buClr>
                <a:schemeClr val="lt2"/>
              </a:buClr>
              <a:buSzPts val="100"/>
              <a:buChar char="■"/>
              <a:defRPr sz="100">
                <a:solidFill>
                  <a:schemeClr val="lt2"/>
                </a:solidFill>
              </a:defRPr>
            </a:lvl9pPr>
          </a:lstStyle>
          <a:p>
            <a:endParaRPr/>
          </a:p>
        </p:txBody>
      </p:sp>
      <p:sp>
        <p:nvSpPr>
          <p:cNvPr id="56" name="Google Shape;56;p10"/>
          <p:cNvSpPr/>
          <p:nvPr/>
        </p:nvSpPr>
        <p:spPr>
          <a:xfrm>
            <a:off x="8950151" y="4944664"/>
            <a:ext cx="199200" cy="198900"/>
          </a:xfrm>
          <a:prstGeom prst="rect">
            <a:avLst/>
          </a:prstGeom>
          <a:solidFill>
            <a:schemeClr val="accent1"/>
          </a:solid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 sz="600" b="0" i="0" u="none" strike="noStrike" cap="none">
                <a:solidFill>
                  <a:schemeClr val="dk1"/>
                </a:solidFill>
                <a:latin typeface="Open Sans"/>
                <a:ea typeface="Open Sans"/>
                <a:cs typeface="Open Sans"/>
                <a:sym typeface="Open Sans"/>
              </a:rPr>
              <a:t>‹#›</a:t>
            </a:fld>
            <a:endParaRPr sz="600" b="0" i="0" u="none" strike="noStrike" cap="none">
              <a:solidFill>
                <a:schemeClr val="dk1"/>
              </a:solidFill>
              <a:latin typeface="Open Sans"/>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198" y="434822"/>
            <a:ext cx="8229600" cy="3231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2"/>
              </a:buClr>
              <a:buSzPts val="2100"/>
              <a:buFont typeface="Montserrat"/>
              <a:buNone/>
              <a:defRPr sz="2100" b="1" i="0" u="none" strike="noStrike" cap="none">
                <a:solidFill>
                  <a:schemeClr val="accent2"/>
                </a:solidFill>
                <a:latin typeface="Montserrat"/>
                <a:ea typeface="Montserrat"/>
                <a:cs typeface="Montserrat"/>
                <a:sym typeface="Montserrat"/>
              </a:defRPr>
            </a:lvl1pPr>
            <a:lvl2pPr lvl="1">
              <a:spcBef>
                <a:spcPts val="0"/>
              </a:spcBef>
              <a:spcAft>
                <a:spcPts val="0"/>
              </a:spcAft>
              <a:buClr>
                <a:schemeClr val="accent2"/>
              </a:buClr>
              <a:buSzPts val="1100"/>
              <a:buNone/>
              <a:defRPr sz="1400">
                <a:solidFill>
                  <a:schemeClr val="accent2"/>
                </a:solidFill>
              </a:defRPr>
            </a:lvl2pPr>
            <a:lvl3pPr lvl="2">
              <a:spcBef>
                <a:spcPts val="0"/>
              </a:spcBef>
              <a:spcAft>
                <a:spcPts val="0"/>
              </a:spcAft>
              <a:buClr>
                <a:schemeClr val="accent2"/>
              </a:buClr>
              <a:buSzPts val="1100"/>
              <a:buNone/>
              <a:defRPr sz="1400">
                <a:solidFill>
                  <a:schemeClr val="accent2"/>
                </a:solidFill>
              </a:defRPr>
            </a:lvl3pPr>
            <a:lvl4pPr lvl="3">
              <a:spcBef>
                <a:spcPts val="0"/>
              </a:spcBef>
              <a:spcAft>
                <a:spcPts val="0"/>
              </a:spcAft>
              <a:buClr>
                <a:schemeClr val="accent2"/>
              </a:buClr>
              <a:buSzPts val="1100"/>
              <a:buNone/>
              <a:defRPr sz="1400">
                <a:solidFill>
                  <a:schemeClr val="accent2"/>
                </a:solidFill>
              </a:defRPr>
            </a:lvl4pPr>
            <a:lvl5pPr lvl="4">
              <a:spcBef>
                <a:spcPts val="0"/>
              </a:spcBef>
              <a:spcAft>
                <a:spcPts val="0"/>
              </a:spcAft>
              <a:buClr>
                <a:schemeClr val="accent2"/>
              </a:buClr>
              <a:buSzPts val="1100"/>
              <a:buNone/>
              <a:defRPr sz="1400">
                <a:solidFill>
                  <a:schemeClr val="accent2"/>
                </a:solidFill>
              </a:defRPr>
            </a:lvl5pPr>
            <a:lvl6pPr lvl="5">
              <a:spcBef>
                <a:spcPts val="0"/>
              </a:spcBef>
              <a:spcAft>
                <a:spcPts val="0"/>
              </a:spcAft>
              <a:buClr>
                <a:schemeClr val="accent2"/>
              </a:buClr>
              <a:buSzPts val="1100"/>
              <a:buNone/>
              <a:defRPr sz="1400">
                <a:solidFill>
                  <a:schemeClr val="accent2"/>
                </a:solidFill>
              </a:defRPr>
            </a:lvl6pPr>
            <a:lvl7pPr lvl="6">
              <a:spcBef>
                <a:spcPts val="0"/>
              </a:spcBef>
              <a:spcAft>
                <a:spcPts val="0"/>
              </a:spcAft>
              <a:buClr>
                <a:schemeClr val="accent2"/>
              </a:buClr>
              <a:buSzPts val="1100"/>
              <a:buNone/>
              <a:defRPr sz="1400">
                <a:solidFill>
                  <a:schemeClr val="accent2"/>
                </a:solidFill>
              </a:defRPr>
            </a:lvl7pPr>
            <a:lvl8pPr lvl="7">
              <a:spcBef>
                <a:spcPts val="0"/>
              </a:spcBef>
              <a:spcAft>
                <a:spcPts val="0"/>
              </a:spcAft>
              <a:buClr>
                <a:schemeClr val="accent2"/>
              </a:buClr>
              <a:buSzPts val="1100"/>
              <a:buNone/>
              <a:defRPr sz="1400">
                <a:solidFill>
                  <a:schemeClr val="accent2"/>
                </a:solidFill>
              </a:defRPr>
            </a:lvl8pPr>
            <a:lvl9pPr lvl="8">
              <a:spcBef>
                <a:spcPts val="0"/>
              </a:spcBef>
              <a:spcAft>
                <a:spcPts val="0"/>
              </a:spcAft>
              <a:buClr>
                <a:schemeClr val="accent2"/>
              </a:buClr>
              <a:buSzPts val="1100"/>
              <a:buNone/>
              <a:defRPr sz="1400">
                <a:solidFill>
                  <a:schemeClr val="accent2"/>
                </a:solidFill>
              </a:defRPr>
            </a:lvl9pPr>
          </a:lstStyle>
          <a:p>
            <a:endParaRPr/>
          </a:p>
        </p:txBody>
      </p:sp>
      <p:sp>
        <p:nvSpPr>
          <p:cNvPr id="7" name="Google Shape;7;p1"/>
          <p:cNvSpPr txBox="1">
            <a:spLocks noGrp="1"/>
          </p:cNvSpPr>
          <p:nvPr>
            <p:ph type="body" idx="1"/>
          </p:nvPr>
        </p:nvSpPr>
        <p:spPr>
          <a:xfrm>
            <a:off x="457198" y="1122118"/>
            <a:ext cx="8229600" cy="13119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400"/>
              <a:buFont typeface="Open Sans"/>
              <a:buNone/>
              <a:defRPr sz="1400" i="0" u="none" strike="noStrike" cap="none">
                <a:solidFill>
                  <a:schemeClr val="dk1"/>
                </a:solidFill>
                <a:latin typeface="Open Sans"/>
                <a:ea typeface="Open Sans"/>
                <a:cs typeface="Open Sans"/>
                <a:sym typeface="Open Sans"/>
              </a:defRPr>
            </a:lvl1pPr>
            <a:lvl2pPr marL="914400" marR="0" lvl="1" indent="-292100" algn="l" rtl="0">
              <a:lnSpc>
                <a:spcPct val="100000"/>
              </a:lnSpc>
              <a:spcBef>
                <a:spcPts val="900"/>
              </a:spcBef>
              <a:spcAft>
                <a:spcPts val="0"/>
              </a:spcAft>
              <a:buClr>
                <a:schemeClr val="dk2"/>
              </a:buClr>
              <a:buSzPts val="1000"/>
              <a:buFont typeface="Open Sans"/>
              <a:buChar char="■"/>
              <a:defRPr sz="1200" b="0" i="0" u="none" strike="noStrike" cap="none">
                <a:solidFill>
                  <a:schemeClr val="dk1"/>
                </a:solidFill>
                <a:latin typeface="Open Sans"/>
                <a:ea typeface="Open Sans"/>
                <a:cs typeface="Open Sans"/>
                <a:sym typeface="Open Sans"/>
              </a:defRPr>
            </a:lvl2pPr>
            <a:lvl3pPr marL="1371600" marR="0" lvl="2" indent="-292100" algn="l" rtl="0">
              <a:lnSpc>
                <a:spcPct val="100000"/>
              </a:lnSpc>
              <a:spcBef>
                <a:spcPts val="1100"/>
              </a:spcBef>
              <a:spcAft>
                <a:spcPts val="0"/>
              </a:spcAft>
              <a:buClr>
                <a:schemeClr val="dk2"/>
              </a:buClr>
              <a:buSzPts val="1000"/>
              <a:buFont typeface="Noto Sans Symbols"/>
              <a:buChar char="■"/>
              <a:defRPr sz="1200" b="0" i="0" u="none" strike="noStrike" cap="none">
                <a:solidFill>
                  <a:schemeClr val="dk1"/>
                </a:solidFill>
                <a:latin typeface="Open Sans"/>
                <a:ea typeface="Open Sans"/>
                <a:cs typeface="Open Sans"/>
                <a:sym typeface="Open Sans"/>
              </a:defRPr>
            </a:lvl3pPr>
            <a:lvl4pPr marL="1828800" marR="0" lvl="3" indent="-292100" algn="l" rtl="0">
              <a:lnSpc>
                <a:spcPct val="100000"/>
              </a:lnSpc>
              <a:spcBef>
                <a:spcPts val="900"/>
              </a:spcBef>
              <a:spcAft>
                <a:spcPts val="0"/>
              </a:spcAft>
              <a:buClr>
                <a:schemeClr val="dk2"/>
              </a:buClr>
              <a:buSzPts val="1000"/>
              <a:buFont typeface="Arial"/>
              <a:buChar char="■"/>
              <a:defRPr sz="1000" b="0" i="0" u="none" strike="noStrike" cap="none">
                <a:solidFill>
                  <a:schemeClr val="dk1"/>
                </a:solidFill>
                <a:latin typeface="Open Sans"/>
                <a:ea typeface="Open Sans"/>
                <a:cs typeface="Open Sans"/>
                <a:sym typeface="Open Sans"/>
              </a:defRPr>
            </a:lvl4pPr>
            <a:lvl5pPr marL="2286000" marR="0" lvl="4" indent="-279400" algn="l" rtl="0">
              <a:lnSpc>
                <a:spcPct val="100000"/>
              </a:lnSpc>
              <a:spcBef>
                <a:spcPts val="900"/>
              </a:spcBef>
              <a:spcAft>
                <a:spcPts val="0"/>
              </a:spcAft>
              <a:buClr>
                <a:schemeClr val="dk2"/>
              </a:buClr>
              <a:buSzPts val="800"/>
              <a:buFont typeface="Arial"/>
              <a:buChar char="■"/>
              <a:defRPr sz="1000" b="0" i="0" u="none" strike="noStrike" cap="none">
                <a:solidFill>
                  <a:schemeClr val="dk1"/>
                </a:solidFill>
                <a:latin typeface="Open Sans"/>
                <a:ea typeface="Open Sans"/>
                <a:cs typeface="Open Sans"/>
                <a:sym typeface="Open Sans"/>
              </a:defRPr>
            </a:lvl5pPr>
            <a:lvl6pPr marL="2743200" marR="0" lvl="5" indent="-279400" algn="l" rtl="0">
              <a:lnSpc>
                <a:spcPct val="90000"/>
              </a:lnSpc>
              <a:spcBef>
                <a:spcPts val="900"/>
              </a:spcBef>
              <a:spcAft>
                <a:spcPts val="0"/>
              </a:spcAft>
              <a:buClr>
                <a:schemeClr val="dk2"/>
              </a:buClr>
              <a:buSzPts val="800"/>
              <a:buFont typeface="Arial"/>
              <a:buChar char="■"/>
              <a:defRPr sz="1000" b="0" i="0" u="none" strike="noStrike" cap="none">
                <a:solidFill>
                  <a:schemeClr val="dk1"/>
                </a:solidFill>
                <a:latin typeface="Open Sans"/>
                <a:ea typeface="Open Sans"/>
                <a:cs typeface="Open Sans"/>
                <a:sym typeface="Open Sans"/>
              </a:defRPr>
            </a:lvl6pPr>
            <a:lvl7pPr marL="3200400" marR="0" lvl="6" indent="-279400" algn="l" rtl="0">
              <a:lnSpc>
                <a:spcPct val="90000"/>
              </a:lnSpc>
              <a:spcBef>
                <a:spcPts val="400"/>
              </a:spcBef>
              <a:spcAft>
                <a:spcPts val="0"/>
              </a:spcAft>
              <a:buClr>
                <a:schemeClr val="dk2"/>
              </a:buClr>
              <a:buSzPts val="800"/>
              <a:buFont typeface="Arial"/>
              <a:buChar char="■"/>
              <a:defRPr sz="1000" b="0" i="0" u="none" strike="noStrike" cap="none">
                <a:solidFill>
                  <a:schemeClr val="dk1"/>
                </a:solidFill>
                <a:latin typeface="Open Sans"/>
                <a:ea typeface="Open Sans"/>
                <a:cs typeface="Open Sans"/>
                <a:sym typeface="Open Sans"/>
              </a:defRPr>
            </a:lvl7pPr>
            <a:lvl8pPr marL="3657600" marR="0" lvl="7" indent="-279400" algn="l" rtl="0">
              <a:lnSpc>
                <a:spcPct val="90000"/>
              </a:lnSpc>
              <a:spcBef>
                <a:spcPts val="400"/>
              </a:spcBef>
              <a:spcAft>
                <a:spcPts val="0"/>
              </a:spcAft>
              <a:buClr>
                <a:schemeClr val="dk2"/>
              </a:buClr>
              <a:buSzPts val="800"/>
              <a:buFont typeface="Arial"/>
              <a:buChar char="■"/>
              <a:defRPr sz="1000" b="0" i="0" u="none" strike="noStrike" cap="none">
                <a:solidFill>
                  <a:schemeClr val="dk1"/>
                </a:solidFill>
                <a:latin typeface="Open Sans"/>
                <a:ea typeface="Open Sans"/>
                <a:cs typeface="Open Sans"/>
                <a:sym typeface="Open Sans"/>
              </a:defRPr>
            </a:lvl8pPr>
            <a:lvl9pPr marL="4114800" marR="0" lvl="8" indent="-279400" algn="l" rtl="0">
              <a:lnSpc>
                <a:spcPct val="90000"/>
              </a:lnSpc>
              <a:spcBef>
                <a:spcPts val="400"/>
              </a:spcBef>
              <a:spcAft>
                <a:spcPts val="0"/>
              </a:spcAft>
              <a:buClr>
                <a:schemeClr val="dk2"/>
              </a:buClr>
              <a:buSzPts val="800"/>
              <a:buFont typeface="Arial"/>
              <a:buChar char="■"/>
              <a:defRPr sz="1000" b="0" i="0" u="none" strike="noStrike" cap="none">
                <a:solidFill>
                  <a:schemeClr val="dk1"/>
                </a:solidFill>
                <a:latin typeface="Open Sans"/>
                <a:ea typeface="Open Sans"/>
                <a:cs typeface="Open Sans"/>
                <a:sym typeface="Open Sans"/>
              </a:defRPr>
            </a:lvl9pPr>
          </a:lstStyle>
          <a:p>
            <a:endParaRPr/>
          </a:p>
        </p:txBody>
      </p:sp>
      <p:pic>
        <p:nvPicPr>
          <p:cNvPr id="8" name="Google Shape;8;p1"/>
          <p:cNvPicPr preferRelativeResize="0"/>
          <p:nvPr/>
        </p:nvPicPr>
        <p:blipFill rotWithShape="1">
          <a:blip r:embed="rId20">
            <a:alphaModFix/>
          </a:blip>
          <a:srcRect/>
          <a:stretch/>
        </p:blipFill>
        <p:spPr>
          <a:xfrm>
            <a:off x="161915" y="4854928"/>
            <a:ext cx="373951" cy="170879"/>
          </a:xfrm>
          <a:prstGeom prst="rect">
            <a:avLst/>
          </a:prstGeom>
          <a:noFill/>
          <a:ln>
            <a:noFill/>
          </a:ln>
        </p:spPr>
      </p:pic>
      <p:sp>
        <p:nvSpPr>
          <p:cNvPr id="9" name="Google Shape;9;p1"/>
          <p:cNvSpPr/>
          <p:nvPr/>
        </p:nvSpPr>
        <p:spPr>
          <a:xfrm>
            <a:off x="8950151" y="4944664"/>
            <a:ext cx="199200" cy="198900"/>
          </a:xfrm>
          <a:prstGeom prst="rect">
            <a:avLst/>
          </a:prstGeom>
          <a:solidFill>
            <a:schemeClr val="accent1"/>
          </a:solid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 sz="600" b="0" i="0" u="none" strike="noStrike" cap="none">
                <a:solidFill>
                  <a:schemeClr val="dk1"/>
                </a:solidFill>
                <a:latin typeface="Open Sans"/>
                <a:ea typeface="Open Sans"/>
                <a:cs typeface="Open Sans"/>
                <a:sym typeface="Open Sans"/>
              </a:rPr>
              <a:t>‹#›</a:t>
            </a:fld>
            <a:endParaRPr sz="600" b="0" i="0" u="none" strike="noStrike" cap="none">
              <a:solidFill>
                <a:schemeClr val="dk1"/>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A4A3A4"/>
          </p15:clr>
        </p15:guide>
        <p15:guide id="2" orient="horz" pos="1620">
          <p15:clr>
            <a:srgbClr val="A4A3A4"/>
          </p15:clr>
        </p15:guide>
        <p15:guide id="3" pos="288">
          <p15:clr>
            <a:srgbClr val="A4A3A4"/>
          </p15:clr>
        </p15:guide>
        <p15:guide id="4" pos="5472">
          <p15:clr>
            <a:srgbClr val="A4A3A4"/>
          </p15:clr>
        </p15:guide>
        <p15:guide id="5" orient="horz" pos="324">
          <p15:clr>
            <a:srgbClr val="A4A3A4"/>
          </p15:clr>
        </p15:guide>
        <p15:guide id="6" orient="horz" pos="3024">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hyperlink" Target="https://8x8.hubs.vidyard.com/watch/QZa4rbb9iiwNg8KhZbSwtW?" TargetMode="External"/><Relationship Id="rId4" Type="http://schemas.openxmlformats.org/officeDocument/2006/relationships/hyperlink" Target="https://8x8.hubs.vidyard.com/watch/sEutdea6ypYt6wJZvKRzZ8?"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0"/>
          <p:cNvSpPr txBox="1">
            <a:spLocks noGrp="1"/>
          </p:cNvSpPr>
          <p:nvPr>
            <p:ph type="title"/>
          </p:nvPr>
        </p:nvSpPr>
        <p:spPr>
          <a:xfrm>
            <a:off x="457200" y="1793575"/>
            <a:ext cx="8229600" cy="652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4000"/>
              <a:t>8x8 Voice for Microsoft Teams</a:t>
            </a:r>
            <a:endParaRPr sz="4000"/>
          </a:p>
          <a:p>
            <a:pPr marL="0" lvl="0" indent="0" algn="l" rtl="0">
              <a:spcBef>
                <a:spcPts val="0"/>
              </a:spcBef>
              <a:spcAft>
                <a:spcPts val="0"/>
              </a:spcAft>
              <a:buNone/>
            </a:pPr>
            <a:r>
              <a:rPr lang="en" sz="4000">
                <a:solidFill>
                  <a:schemeClr val="lt1"/>
                </a:solidFill>
              </a:rPr>
              <a:t>Campaign</a:t>
            </a:r>
            <a:endParaRPr sz="4000"/>
          </a:p>
        </p:txBody>
      </p:sp>
      <p:sp>
        <p:nvSpPr>
          <p:cNvPr id="159" name="Google Shape;159;p20"/>
          <p:cNvSpPr txBox="1">
            <a:spLocks noGrp="1"/>
          </p:cNvSpPr>
          <p:nvPr>
            <p:ph type="subTitle" idx="1"/>
          </p:nvPr>
        </p:nvSpPr>
        <p:spPr>
          <a:xfrm>
            <a:off x="520175" y="3386300"/>
            <a:ext cx="8229600" cy="230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lt1"/>
                </a:solidFill>
              </a:rPr>
              <a:t>Enterprise Cloud Voice Solution for Microsoft Teams Users | Channel Implementation Guide (June 2020)</a:t>
            </a:r>
            <a:endParaRPr>
              <a:solidFill>
                <a:schemeClr val="lt1"/>
              </a:solidFill>
            </a:endParaRPr>
          </a:p>
          <a:p>
            <a:pPr marL="0" lvl="0" indent="0" algn="l" rtl="0">
              <a:spcBef>
                <a:spcPts val="900"/>
              </a:spcBef>
              <a:spcAft>
                <a:spcPts val="0"/>
              </a:spcAft>
              <a:buNone/>
            </a:pPr>
            <a:endParaRPr>
              <a:solidFill>
                <a:schemeClr val="lt1"/>
              </a:solidFill>
            </a:endParaRPr>
          </a:p>
          <a:p>
            <a:pPr marL="0" lvl="0" indent="0" algn="l" rtl="0">
              <a:spcBef>
                <a:spcPts val="900"/>
              </a:spcBef>
              <a:spcAft>
                <a:spcPts val="900"/>
              </a:spcAft>
              <a:buNone/>
            </a:pPr>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9"/>
          <p:cNvSpPr txBox="1">
            <a:spLocks noGrp="1"/>
          </p:cNvSpPr>
          <p:nvPr>
            <p:ph type="body" idx="1"/>
          </p:nvPr>
        </p:nvSpPr>
        <p:spPr>
          <a:xfrm>
            <a:off x="4814700" y="1615150"/>
            <a:ext cx="3872100" cy="1806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400" b="1">
                <a:solidFill>
                  <a:schemeClr val="dk2"/>
                </a:solidFill>
                <a:latin typeface="Roboto"/>
                <a:ea typeface="Roboto"/>
                <a:cs typeface="Roboto"/>
                <a:sym typeface="Roboto"/>
              </a:rPr>
              <a:t>Promotional Assets </a:t>
            </a:r>
            <a:endParaRPr sz="1400" b="1">
              <a:solidFill>
                <a:schemeClr val="dk2"/>
              </a:solidFill>
              <a:latin typeface="Roboto"/>
              <a:ea typeface="Roboto"/>
              <a:cs typeface="Roboto"/>
              <a:sym typeface="Roboto"/>
            </a:endParaRPr>
          </a:p>
          <a:p>
            <a:pPr marL="457200" lvl="0" indent="-311150" algn="l" rtl="0">
              <a:spcBef>
                <a:spcPts val="600"/>
              </a:spcBef>
              <a:spcAft>
                <a:spcPts val="0"/>
              </a:spcAft>
              <a:buSzPts val="1300"/>
              <a:buChar char="●"/>
            </a:pPr>
            <a:r>
              <a:rPr lang="en" sz="1300"/>
              <a:t>[Social Cards] 4 versions of social cards to be used on partner social media channels</a:t>
            </a:r>
            <a:endParaRPr sz="1300"/>
          </a:p>
          <a:p>
            <a:pPr marL="457200" lvl="0" indent="-311150" algn="l" rtl="0">
              <a:spcBef>
                <a:spcPts val="0"/>
              </a:spcBef>
              <a:spcAft>
                <a:spcPts val="0"/>
              </a:spcAft>
              <a:buSzPts val="1300"/>
              <a:buChar char="●"/>
            </a:pPr>
            <a:r>
              <a:rPr lang="en" sz="1300"/>
              <a:t>[Email] 4 versions of HTML emails with email copy/banners included</a:t>
            </a:r>
            <a:endParaRPr sz="1300"/>
          </a:p>
          <a:p>
            <a:pPr marL="0" lvl="0" indent="0" algn="l" rtl="0">
              <a:spcBef>
                <a:spcPts val="600"/>
              </a:spcBef>
              <a:spcAft>
                <a:spcPts val="0"/>
              </a:spcAft>
              <a:buNone/>
            </a:pPr>
            <a:endParaRPr sz="1300"/>
          </a:p>
          <a:p>
            <a:pPr marL="0" lvl="0" indent="0" algn="l" rtl="0">
              <a:spcBef>
                <a:spcPts val="600"/>
              </a:spcBef>
              <a:spcAft>
                <a:spcPts val="600"/>
              </a:spcAft>
              <a:buNone/>
            </a:pPr>
            <a:endParaRPr sz="1300"/>
          </a:p>
        </p:txBody>
      </p:sp>
      <p:sp>
        <p:nvSpPr>
          <p:cNvPr id="231" name="Google Shape;231;p29"/>
          <p:cNvSpPr txBox="1">
            <a:spLocks noGrp="1"/>
          </p:cNvSpPr>
          <p:nvPr>
            <p:ph type="title"/>
          </p:nvPr>
        </p:nvSpPr>
        <p:spPr>
          <a:xfrm>
            <a:off x="457200" y="611881"/>
            <a:ext cx="8229600" cy="681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8x8 Voice for Microsoft Teams Campaign </a:t>
            </a:r>
            <a:endParaRPr/>
          </a:p>
          <a:p>
            <a:pPr marL="0" lvl="0" indent="0" algn="l" rtl="0">
              <a:spcBef>
                <a:spcPts val="0"/>
              </a:spcBef>
              <a:spcAft>
                <a:spcPts val="0"/>
              </a:spcAft>
              <a:buNone/>
            </a:pPr>
            <a:r>
              <a:rPr lang="en">
                <a:solidFill>
                  <a:schemeClr val="dk1"/>
                </a:solidFill>
              </a:rPr>
              <a:t>Content &amp; Promotional Assets</a:t>
            </a:r>
            <a:endParaRPr>
              <a:solidFill>
                <a:schemeClr val="dk1"/>
              </a:solidFill>
            </a:endParaRPr>
          </a:p>
        </p:txBody>
      </p:sp>
      <p:sp>
        <p:nvSpPr>
          <p:cNvPr id="232" name="Google Shape;232;p29"/>
          <p:cNvSpPr txBox="1">
            <a:spLocks noGrp="1"/>
          </p:cNvSpPr>
          <p:nvPr>
            <p:ph type="body" idx="2"/>
          </p:nvPr>
        </p:nvSpPr>
        <p:spPr>
          <a:xfrm>
            <a:off x="457200" y="4624950"/>
            <a:ext cx="2901300" cy="198900"/>
          </a:xfrm>
          <a:prstGeom prst="rect">
            <a:avLst/>
          </a:prstGeom>
          <a:solidFill>
            <a:srgbClr val="FFFFFF"/>
          </a:solidFill>
        </p:spPr>
        <p:txBody>
          <a:bodyPr spcFirstLastPara="1" wrap="square" lIns="0" tIns="0" rIns="0" bIns="0" anchor="t" anchorCtr="0">
            <a:noAutofit/>
          </a:bodyPr>
          <a:lstStyle/>
          <a:p>
            <a:pPr marL="0" lvl="0" indent="0" algn="l" rtl="0">
              <a:spcBef>
                <a:spcPts val="0"/>
              </a:spcBef>
              <a:spcAft>
                <a:spcPts val="0"/>
              </a:spcAft>
              <a:buNone/>
            </a:pPr>
            <a:r>
              <a:rPr lang="en" sz="850" b="1">
                <a:solidFill>
                  <a:schemeClr val="dk2"/>
                </a:solidFill>
                <a:latin typeface="Roboto"/>
                <a:ea typeface="Roboto"/>
                <a:cs typeface="Roboto"/>
                <a:sym typeface="Roboto"/>
              </a:rPr>
              <a:t>8x8 </a:t>
            </a:r>
            <a:r>
              <a:rPr lang="en" sz="850">
                <a:solidFill>
                  <a:schemeClr val="dk1"/>
                </a:solidFill>
              </a:rPr>
              <a:t>Voice for Microsoft Teams Campaign </a:t>
            </a:r>
            <a:endParaRPr sz="850">
              <a:solidFill>
                <a:schemeClr val="dk1"/>
              </a:solidFill>
            </a:endParaRPr>
          </a:p>
          <a:p>
            <a:pPr marL="0" lvl="0" indent="0" algn="l" rtl="0">
              <a:spcBef>
                <a:spcPts val="200"/>
              </a:spcBef>
              <a:spcAft>
                <a:spcPts val="200"/>
              </a:spcAft>
              <a:buNone/>
            </a:pPr>
            <a:endParaRPr sz="850"/>
          </a:p>
        </p:txBody>
      </p:sp>
      <p:sp>
        <p:nvSpPr>
          <p:cNvPr id="233" name="Google Shape;233;p29"/>
          <p:cNvSpPr txBox="1">
            <a:spLocks noGrp="1"/>
          </p:cNvSpPr>
          <p:nvPr>
            <p:ph type="body" idx="1"/>
          </p:nvPr>
        </p:nvSpPr>
        <p:spPr>
          <a:xfrm>
            <a:off x="457200" y="1668750"/>
            <a:ext cx="3687000" cy="1806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400" b="1">
                <a:solidFill>
                  <a:schemeClr val="dk2"/>
                </a:solidFill>
                <a:latin typeface="Roboto"/>
                <a:ea typeface="Roboto"/>
                <a:cs typeface="Roboto"/>
                <a:sym typeface="Roboto"/>
              </a:rPr>
              <a:t>Content Assets</a:t>
            </a:r>
            <a:endParaRPr sz="1400" b="1">
              <a:solidFill>
                <a:schemeClr val="dk2"/>
              </a:solidFill>
              <a:latin typeface="Roboto"/>
              <a:ea typeface="Roboto"/>
              <a:cs typeface="Roboto"/>
              <a:sym typeface="Roboto"/>
            </a:endParaRPr>
          </a:p>
          <a:p>
            <a:pPr marL="457200" lvl="0" indent="-304800" algn="l" rtl="0">
              <a:spcBef>
                <a:spcPts val="600"/>
              </a:spcBef>
              <a:spcAft>
                <a:spcPts val="0"/>
              </a:spcAft>
              <a:buSzPts val="1200"/>
              <a:buChar char="●"/>
            </a:pPr>
            <a:r>
              <a:rPr lang="en"/>
              <a:t>[Teaser Video] </a:t>
            </a:r>
            <a:r>
              <a:rPr lang="en">
                <a:solidFill>
                  <a:schemeClr val="dk1"/>
                </a:solidFill>
              </a:rPr>
              <a:t>8x8 Voice for Microsoft Teams</a:t>
            </a:r>
            <a:endParaRPr/>
          </a:p>
          <a:p>
            <a:pPr marL="457200" lvl="0" indent="-304800" algn="l" rtl="0">
              <a:spcBef>
                <a:spcPts val="0"/>
              </a:spcBef>
              <a:spcAft>
                <a:spcPts val="0"/>
              </a:spcAft>
              <a:buSzPts val="1200"/>
              <a:buChar char="●"/>
            </a:pPr>
            <a:r>
              <a:rPr lang="en"/>
              <a:t>[Demo Video] 8x8 Voice for Microsoft Teams Demo</a:t>
            </a:r>
            <a:endParaRPr/>
          </a:p>
          <a:p>
            <a:pPr marL="457200" lvl="0" indent="-304800" algn="l" rtl="0">
              <a:spcBef>
                <a:spcPts val="0"/>
              </a:spcBef>
              <a:spcAft>
                <a:spcPts val="0"/>
              </a:spcAft>
              <a:buSzPts val="1200"/>
              <a:buChar char="●"/>
            </a:pPr>
            <a:r>
              <a:rPr lang="en"/>
              <a:t>[Blog Post] 8x8 Voice for Microsoft Teams is Here</a:t>
            </a:r>
            <a:endParaRPr/>
          </a:p>
          <a:p>
            <a:pPr marL="457200" lvl="0" indent="-304800" algn="l" rtl="0">
              <a:spcBef>
                <a:spcPts val="0"/>
              </a:spcBef>
              <a:spcAft>
                <a:spcPts val="0"/>
              </a:spcAft>
              <a:buSzPts val="1200"/>
              <a:buChar char="●"/>
            </a:pPr>
            <a:r>
              <a:rPr lang="en"/>
              <a:t>[eBooK] </a:t>
            </a:r>
            <a:r>
              <a:rPr lang="en">
                <a:solidFill>
                  <a:schemeClr val="dk1"/>
                </a:solidFill>
              </a:rPr>
              <a:t>8x8 Voice for Microsoft Teams </a:t>
            </a:r>
            <a:r>
              <a:rPr lang="en"/>
              <a:t>Solution Brief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0"/>
          <p:cNvSpPr txBox="1">
            <a:spLocks noGrp="1"/>
          </p:cNvSpPr>
          <p:nvPr>
            <p:ph type="title"/>
          </p:nvPr>
        </p:nvSpPr>
        <p:spPr>
          <a:xfrm>
            <a:off x="457199" y="516475"/>
            <a:ext cx="6868469" cy="642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200"/>
              <a:buNone/>
            </a:pPr>
            <a:r>
              <a:rPr lang="en" dirty="0"/>
              <a:t>8x8 Voice for Microsoft Teams</a:t>
            </a:r>
            <a:endParaRPr dirty="0"/>
          </a:p>
          <a:p>
            <a:pPr marL="0" lvl="0" indent="0" algn="l" rtl="0">
              <a:lnSpc>
                <a:spcPct val="100000"/>
              </a:lnSpc>
              <a:spcBef>
                <a:spcPts val="0"/>
              </a:spcBef>
              <a:spcAft>
                <a:spcPts val="0"/>
              </a:spcAft>
              <a:buSzPts val="2200"/>
              <a:buNone/>
            </a:pPr>
            <a:r>
              <a:rPr lang="en" dirty="0"/>
              <a:t>Channel Content &amp; User Flow</a:t>
            </a:r>
            <a:endParaRPr dirty="0"/>
          </a:p>
        </p:txBody>
      </p:sp>
      <p:sp>
        <p:nvSpPr>
          <p:cNvPr id="239" name="Google Shape;239;p30"/>
          <p:cNvSpPr txBox="1">
            <a:spLocks noGrp="1"/>
          </p:cNvSpPr>
          <p:nvPr>
            <p:ph type="body" idx="2"/>
          </p:nvPr>
        </p:nvSpPr>
        <p:spPr>
          <a:xfrm>
            <a:off x="457200" y="4701150"/>
            <a:ext cx="4114800" cy="198900"/>
          </a:xfrm>
          <a:prstGeom prst="rect">
            <a:avLst/>
          </a:prstGeom>
          <a:solidFill>
            <a:srgbClr val="FFFFFF"/>
          </a:solidFill>
          <a:ln>
            <a:noFill/>
          </a:ln>
        </p:spPr>
        <p:txBody>
          <a:bodyPr spcFirstLastPara="1" wrap="square" lIns="0" tIns="0" rIns="0" bIns="0" anchor="t" anchorCtr="0">
            <a:noAutofit/>
          </a:bodyPr>
          <a:lstStyle/>
          <a:p>
            <a:pPr marL="0" lvl="0" indent="0" algn="l" rtl="0">
              <a:lnSpc>
                <a:spcPct val="115000"/>
              </a:lnSpc>
              <a:spcBef>
                <a:spcPts val="0"/>
              </a:spcBef>
              <a:spcAft>
                <a:spcPts val="200"/>
              </a:spcAft>
              <a:buSzPts val="500"/>
              <a:buNone/>
            </a:pPr>
            <a:r>
              <a:rPr lang="en" sz="850" b="1">
                <a:solidFill>
                  <a:schemeClr val="dk2"/>
                </a:solidFill>
                <a:latin typeface="Roboto"/>
                <a:ea typeface="Roboto"/>
                <a:cs typeface="Roboto"/>
                <a:sym typeface="Roboto"/>
              </a:rPr>
              <a:t>8x8 </a:t>
            </a:r>
            <a:r>
              <a:rPr lang="en" sz="850">
                <a:solidFill>
                  <a:schemeClr val="dk1"/>
                </a:solidFill>
              </a:rPr>
              <a:t>UCaaS Business Continuity Campaign</a:t>
            </a:r>
            <a:endParaRPr sz="850"/>
          </a:p>
        </p:txBody>
      </p:sp>
      <p:grpSp>
        <p:nvGrpSpPr>
          <p:cNvPr id="240" name="Google Shape;240;p30"/>
          <p:cNvGrpSpPr/>
          <p:nvPr/>
        </p:nvGrpSpPr>
        <p:grpSpPr>
          <a:xfrm>
            <a:off x="826037" y="1447013"/>
            <a:ext cx="1401000" cy="2725675"/>
            <a:chOff x="840877" y="1447013"/>
            <a:chExt cx="1401000" cy="2725675"/>
          </a:xfrm>
        </p:grpSpPr>
        <p:sp>
          <p:nvSpPr>
            <p:cNvPr id="241" name="Google Shape;241;p30"/>
            <p:cNvSpPr/>
            <p:nvPr/>
          </p:nvSpPr>
          <p:spPr>
            <a:xfrm>
              <a:off x="980363" y="1447013"/>
              <a:ext cx="1122000" cy="1657800"/>
            </a:xfrm>
            <a:prstGeom prst="rect">
              <a:avLst/>
            </a:prstGeom>
            <a:solidFill>
              <a:srgbClr val="CB22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FFFFFF"/>
                </a:solidFill>
                <a:highlight>
                  <a:srgbClr val="23ACAC"/>
                </a:highlight>
                <a:latin typeface="Calibri"/>
                <a:ea typeface="Calibri"/>
                <a:cs typeface="Calibri"/>
                <a:sym typeface="Calibri"/>
              </a:endParaRPr>
            </a:p>
          </p:txBody>
        </p:sp>
        <p:sp>
          <p:nvSpPr>
            <p:cNvPr id="242" name="Google Shape;242;p30"/>
            <p:cNvSpPr txBox="1"/>
            <p:nvPr/>
          </p:nvSpPr>
          <p:spPr>
            <a:xfrm>
              <a:off x="1134613" y="1471221"/>
              <a:ext cx="768300" cy="48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FFFFF"/>
                  </a:solidFill>
                  <a:latin typeface="Roboto Light"/>
                  <a:ea typeface="Roboto Light"/>
                  <a:cs typeface="Roboto Light"/>
                  <a:sym typeface="Roboto Light"/>
                </a:rPr>
                <a:t>Email </a:t>
              </a:r>
              <a:endParaRPr sz="700" b="0" i="0" u="none" strike="noStrike" cap="none">
                <a:solidFill>
                  <a:srgbClr val="FFFFFF"/>
                </a:solidFill>
                <a:latin typeface="Roboto Light"/>
                <a:ea typeface="Roboto Light"/>
                <a:cs typeface="Roboto Light"/>
                <a:sym typeface="Roboto Light"/>
              </a:endParaRPr>
            </a:p>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FFFFF"/>
                  </a:solidFill>
                  <a:latin typeface="Roboto Light"/>
                  <a:ea typeface="Roboto Light"/>
                  <a:cs typeface="Roboto Light"/>
                  <a:sym typeface="Roboto Light"/>
                </a:rPr>
                <a:t>Touch</a:t>
              </a:r>
              <a:endParaRPr sz="700" b="0" i="0" u="none" strike="noStrike" cap="none">
                <a:solidFill>
                  <a:srgbClr val="FFFFFF"/>
                </a:solidFill>
                <a:latin typeface="Roboto Light"/>
                <a:ea typeface="Roboto Light"/>
                <a:cs typeface="Roboto Light"/>
                <a:sym typeface="Roboto Light"/>
              </a:endParaRPr>
            </a:p>
            <a:p>
              <a:pPr marL="0" marR="0" lvl="0" indent="0" algn="ctr" rtl="0">
                <a:lnSpc>
                  <a:spcPct val="100000"/>
                </a:lnSpc>
                <a:spcBef>
                  <a:spcPts val="0"/>
                </a:spcBef>
                <a:spcAft>
                  <a:spcPts val="0"/>
                </a:spcAft>
                <a:buClr>
                  <a:srgbClr val="000000"/>
                </a:buClr>
                <a:buSzPts val="700"/>
                <a:buFont typeface="Arial"/>
                <a:buNone/>
              </a:pPr>
              <a:r>
                <a:rPr lang="en" sz="700">
                  <a:solidFill>
                    <a:srgbClr val="FFFFFF"/>
                  </a:solidFill>
                  <a:latin typeface="Roboto Light"/>
                  <a:ea typeface="Roboto Light"/>
                  <a:cs typeface="Roboto Light"/>
                  <a:sym typeface="Roboto Light"/>
                </a:rPr>
                <a:t>1</a:t>
              </a:r>
              <a:endParaRPr sz="700" b="0" i="0" u="none" strike="noStrike" cap="none">
                <a:solidFill>
                  <a:srgbClr val="FFFFFF"/>
                </a:solidFill>
                <a:latin typeface="Roboto Light"/>
                <a:ea typeface="Roboto Light"/>
                <a:cs typeface="Roboto Light"/>
                <a:sym typeface="Roboto Light"/>
              </a:endParaRPr>
            </a:p>
          </p:txBody>
        </p:sp>
        <p:sp>
          <p:nvSpPr>
            <p:cNvPr id="243" name="Google Shape;243;p30"/>
            <p:cNvSpPr txBox="1"/>
            <p:nvPr/>
          </p:nvSpPr>
          <p:spPr>
            <a:xfrm>
              <a:off x="912413" y="2378250"/>
              <a:ext cx="1228200" cy="539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1" i="0" u="none" strike="noStrike" cap="none">
                  <a:solidFill>
                    <a:srgbClr val="FFFFFF"/>
                  </a:solidFill>
                  <a:latin typeface="Roboto Slab"/>
                  <a:ea typeface="Roboto Slab"/>
                  <a:cs typeface="Roboto Slab"/>
                  <a:sym typeface="Roboto Slab"/>
                </a:rPr>
                <a:t>[Teaser </a:t>
              </a:r>
              <a:r>
                <a:rPr lang="en" sz="700" b="1">
                  <a:solidFill>
                    <a:srgbClr val="FFFFFF"/>
                  </a:solidFill>
                  <a:latin typeface="Roboto Slab"/>
                  <a:ea typeface="Roboto Slab"/>
                  <a:cs typeface="Roboto Slab"/>
                  <a:sym typeface="Roboto Slab"/>
                </a:rPr>
                <a:t>Video</a:t>
              </a:r>
              <a:r>
                <a:rPr lang="en" sz="700" b="1" i="0" u="none" strike="noStrike" cap="none">
                  <a:solidFill>
                    <a:srgbClr val="FFFFFF"/>
                  </a:solidFill>
                  <a:latin typeface="Roboto Slab"/>
                  <a:ea typeface="Roboto Slab"/>
                  <a:cs typeface="Roboto Slab"/>
                  <a:sym typeface="Roboto Slab"/>
                </a:rPr>
                <a:t>]</a:t>
              </a:r>
              <a:endParaRPr sz="700" b="1" i="0" u="none" strike="noStrike" cap="none">
                <a:solidFill>
                  <a:srgbClr val="FFFFFF"/>
                </a:solidFill>
                <a:latin typeface="Roboto Slab"/>
                <a:ea typeface="Roboto Slab"/>
                <a:cs typeface="Roboto Slab"/>
                <a:sym typeface="Roboto Slab"/>
              </a:endParaRPr>
            </a:p>
            <a:p>
              <a:pPr marL="0" lvl="0" indent="0" algn="ctr" rtl="0">
                <a:spcBef>
                  <a:spcPts val="0"/>
                </a:spcBef>
                <a:spcAft>
                  <a:spcPts val="0"/>
                </a:spcAft>
                <a:buClr>
                  <a:srgbClr val="000000"/>
                </a:buClr>
                <a:buSzPts val="700"/>
                <a:buFont typeface="Arial"/>
                <a:buNone/>
              </a:pPr>
              <a:r>
                <a:rPr lang="en" sz="700">
                  <a:solidFill>
                    <a:schemeClr val="lt1"/>
                  </a:solidFill>
                  <a:latin typeface="Roboto Light"/>
                  <a:ea typeface="Roboto Light"/>
                  <a:cs typeface="Roboto Light"/>
                  <a:sym typeface="Roboto Light"/>
                </a:rPr>
                <a:t>8x8 Voice for Microsoft Teams Video</a:t>
              </a:r>
              <a:endParaRPr sz="700">
                <a:solidFill>
                  <a:srgbClr val="FFFFFF"/>
                </a:solidFill>
                <a:latin typeface="Roboto Light"/>
                <a:ea typeface="Roboto Light"/>
                <a:cs typeface="Roboto Light"/>
                <a:sym typeface="Roboto Light"/>
              </a:endParaRPr>
            </a:p>
            <a:p>
              <a:pPr marL="0" marR="0" lvl="0" indent="0" algn="ctr" rtl="0">
                <a:lnSpc>
                  <a:spcPct val="100000"/>
                </a:lnSpc>
                <a:spcBef>
                  <a:spcPts val="0"/>
                </a:spcBef>
                <a:spcAft>
                  <a:spcPts val="0"/>
                </a:spcAft>
                <a:buClr>
                  <a:srgbClr val="000000"/>
                </a:buClr>
                <a:buSzPts val="700"/>
                <a:buFont typeface="Arial"/>
                <a:buNone/>
              </a:pPr>
              <a:endParaRPr sz="700" u="sng">
                <a:solidFill>
                  <a:srgbClr val="FFFFFF"/>
                </a:solidFill>
                <a:latin typeface="Roboto Light"/>
                <a:ea typeface="Roboto Light"/>
                <a:cs typeface="Roboto Light"/>
                <a:sym typeface="Roboto Light"/>
              </a:endParaRPr>
            </a:p>
          </p:txBody>
        </p:sp>
        <p:pic>
          <p:nvPicPr>
            <p:cNvPr id="244" name="Google Shape;244;p30"/>
            <p:cNvPicPr preferRelativeResize="0"/>
            <p:nvPr/>
          </p:nvPicPr>
          <p:blipFill rotWithShape="1">
            <a:blip r:embed="rId3">
              <a:alphaModFix/>
            </a:blip>
            <a:srcRect/>
            <a:stretch/>
          </p:blipFill>
          <p:spPr>
            <a:xfrm>
              <a:off x="1209263" y="2012499"/>
              <a:ext cx="634525" cy="380700"/>
            </a:xfrm>
            <a:prstGeom prst="rect">
              <a:avLst/>
            </a:prstGeom>
            <a:noFill/>
            <a:ln>
              <a:noFill/>
            </a:ln>
          </p:spPr>
        </p:pic>
        <p:cxnSp>
          <p:nvCxnSpPr>
            <p:cNvPr id="245" name="Google Shape;245;p30"/>
            <p:cNvCxnSpPr/>
            <p:nvPr/>
          </p:nvCxnSpPr>
          <p:spPr>
            <a:xfrm flipH="1">
              <a:off x="1523063" y="3165675"/>
              <a:ext cx="6900" cy="405300"/>
            </a:xfrm>
            <a:prstGeom prst="straightConnector1">
              <a:avLst/>
            </a:prstGeom>
            <a:noFill/>
            <a:ln w="9525" cap="flat" cmpd="sng">
              <a:solidFill>
                <a:schemeClr val="dk2"/>
              </a:solidFill>
              <a:prstDash val="solid"/>
              <a:round/>
              <a:headEnd type="none" w="med" len="med"/>
              <a:tailEnd type="triangle" w="med" len="med"/>
            </a:ln>
          </p:spPr>
        </p:cxnSp>
        <p:sp>
          <p:nvSpPr>
            <p:cNvPr id="246" name="Google Shape;246;p30"/>
            <p:cNvSpPr txBox="1"/>
            <p:nvPr/>
          </p:nvSpPr>
          <p:spPr>
            <a:xfrm>
              <a:off x="840877" y="3633288"/>
              <a:ext cx="1401000" cy="539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1" i="0" u="none" strike="noStrike" cap="none">
                  <a:latin typeface="Roboto Slab"/>
                  <a:ea typeface="Roboto Slab"/>
                  <a:cs typeface="Roboto Slab"/>
                  <a:sym typeface="Roboto Slab"/>
                </a:rPr>
                <a:t>[</a:t>
              </a:r>
              <a:r>
                <a:rPr lang="en" sz="700" b="1">
                  <a:latin typeface="Roboto Slab"/>
                  <a:ea typeface="Roboto Slab"/>
                  <a:cs typeface="Roboto Slab"/>
                  <a:sym typeface="Roboto Slab"/>
                </a:rPr>
                <a:t>Link to </a:t>
              </a:r>
              <a:r>
                <a:rPr lang="en" sz="700" b="1" u="sng">
                  <a:solidFill>
                    <a:schemeClr val="hlink"/>
                  </a:solidFill>
                  <a:latin typeface="Roboto Slab"/>
                  <a:ea typeface="Roboto Slab"/>
                  <a:cs typeface="Roboto Slab"/>
                  <a:sym typeface="Roboto Slab"/>
                  <a:hlinkClick r:id="rId4"/>
                </a:rPr>
                <a:t>Teaser Video Landing Page</a:t>
              </a:r>
              <a:r>
                <a:rPr lang="en" sz="700" b="1" i="0" u="none" strike="noStrike" cap="none">
                  <a:latin typeface="Roboto Slab"/>
                  <a:ea typeface="Roboto Slab"/>
                  <a:cs typeface="Roboto Slab"/>
                  <a:sym typeface="Roboto Slab"/>
                </a:rPr>
                <a:t>]</a:t>
              </a:r>
              <a:endParaRPr sz="700" b="1" i="0" u="none" strike="noStrike" cap="none">
                <a:latin typeface="Roboto Slab"/>
                <a:ea typeface="Roboto Slab"/>
                <a:cs typeface="Roboto Slab"/>
                <a:sym typeface="Roboto Slab"/>
              </a:endParaRPr>
            </a:p>
            <a:p>
              <a:pPr marL="0" marR="0" lvl="0" indent="0" algn="ctr" rtl="0">
                <a:lnSpc>
                  <a:spcPct val="100000"/>
                </a:lnSpc>
                <a:spcBef>
                  <a:spcPts val="0"/>
                </a:spcBef>
                <a:spcAft>
                  <a:spcPts val="0"/>
                </a:spcAft>
                <a:buClr>
                  <a:srgbClr val="000000"/>
                </a:buClr>
                <a:buSzPts val="700"/>
                <a:buFont typeface="Arial"/>
                <a:buNone/>
              </a:pPr>
              <a:endParaRPr sz="700" u="sng">
                <a:latin typeface="Roboto Light"/>
                <a:ea typeface="Roboto Light"/>
                <a:cs typeface="Roboto Light"/>
                <a:sym typeface="Roboto Light"/>
              </a:endParaRPr>
            </a:p>
          </p:txBody>
        </p:sp>
      </p:grpSp>
      <p:grpSp>
        <p:nvGrpSpPr>
          <p:cNvPr id="247" name="Google Shape;247;p30"/>
          <p:cNvGrpSpPr/>
          <p:nvPr/>
        </p:nvGrpSpPr>
        <p:grpSpPr>
          <a:xfrm>
            <a:off x="5066127" y="1447025"/>
            <a:ext cx="1401000" cy="2725663"/>
            <a:chOff x="4859477" y="1447025"/>
            <a:chExt cx="1401000" cy="2725663"/>
          </a:xfrm>
        </p:grpSpPr>
        <p:sp>
          <p:nvSpPr>
            <p:cNvPr id="248" name="Google Shape;248;p30"/>
            <p:cNvSpPr/>
            <p:nvPr/>
          </p:nvSpPr>
          <p:spPr>
            <a:xfrm>
              <a:off x="5013288" y="1447025"/>
              <a:ext cx="1122000" cy="1657800"/>
            </a:xfrm>
            <a:prstGeom prst="rect">
              <a:avLst/>
            </a:prstGeom>
            <a:solidFill>
              <a:srgbClr val="CB22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FFFFFF"/>
                </a:solidFill>
                <a:highlight>
                  <a:srgbClr val="23ACAC"/>
                </a:highlight>
                <a:latin typeface="Calibri"/>
                <a:ea typeface="Calibri"/>
                <a:cs typeface="Calibri"/>
                <a:sym typeface="Calibri"/>
              </a:endParaRPr>
            </a:p>
          </p:txBody>
        </p:sp>
        <p:pic>
          <p:nvPicPr>
            <p:cNvPr id="249" name="Google Shape;249;p30"/>
            <p:cNvPicPr preferRelativeResize="0"/>
            <p:nvPr/>
          </p:nvPicPr>
          <p:blipFill rotWithShape="1">
            <a:blip r:embed="rId3">
              <a:alphaModFix/>
            </a:blip>
            <a:srcRect/>
            <a:stretch/>
          </p:blipFill>
          <p:spPr>
            <a:xfrm>
              <a:off x="5279600" y="2012499"/>
              <a:ext cx="634525" cy="380700"/>
            </a:xfrm>
            <a:prstGeom prst="rect">
              <a:avLst/>
            </a:prstGeom>
            <a:noFill/>
            <a:ln>
              <a:noFill/>
            </a:ln>
          </p:spPr>
        </p:pic>
        <p:sp>
          <p:nvSpPr>
            <p:cNvPr id="250" name="Google Shape;250;p30"/>
            <p:cNvSpPr txBox="1"/>
            <p:nvPr/>
          </p:nvSpPr>
          <p:spPr>
            <a:xfrm>
              <a:off x="4998725" y="2393225"/>
              <a:ext cx="1185000" cy="539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1">
                  <a:solidFill>
                    <a:srgbClr val="FFFFFF"/>
                  </a:solidFill>
                  <a:latin typeface="Roboto Slab"/>
                  <a:ea typeface="Roboto Slab"/>
                  <a:cs typeface="Roboto Slab"/>
                  <a:sym typeface="Roboto Slab"/>
                </a:rPr>
                <a:t>[Blog Post</a:t>
              </a:r>
              <a:r>
                <a:rPr lang="en" sz="700" b="1" i="0" u="none" strike="noStrike" cap="none">
                  <a:solidFill>
                    <a:srgbClr val="FFFFFF"/>
                  </a:solidFill>
                  <a:latin typeface="Roboto Slab"/>
                  <a:ea typeface="Roboto Slab"/>
                  <a:cs typeface="Roboto Slab"/>
                  <a:sym typeface="Roboto Slab"/>
                </a:rPr>
                <a:t>] </a:t>
              </a:r>
              <a:endParaRPr sz="700" b="1" i="0" u="none" strike="noStrike" cap="none">
                <a:solidFill>
                  <a:srgbClr val="FFFFFF"/>
                </a:solidFill>
                <a:latin typeface="Roboto Slab"/>
                <a:ea typeface="Roboto Slab"/>
                <a:cs typeface="Roboto Slab"/>
                <a:sym typeface="Roboto Slab"/>
              </a:endParaRPr>
            </a:p>
            <a:p>
              <a:pPr marL="0" lvl="0" indent="0" algn="ctr" rtl="0">
                <a:spcBef>
                  <a:spcPts val="0"/>
                </a:spcBef>
                <a:spcAft>
                  <a:spcPts val="0"/>
                </a:spcAft>
                <a:buClr>
                  <a:srgbClr val="000000"/>
                </a:buClr>
                <a:buSzPts val="700"/>
                <a:buFont typeface="Arial"/>
                <a:buNone/>
              </a:pPr>
              <a:r>
                <a:rPr lang="en" sz="700">
                  <a:solidFill>
                    <a:schemeClr val="lt1"/>
                  </a:solidFill>
                  <a:latin typeface="Roboto Light"/>
                  <a:ea typeface="Roboto Light"/>
                  <a:cs typeface="Roboto Light"/>
                  <a:sym typeface="Roboto Light"/>
                </a:rPr>
                <a:t>8x8 Voice for Microsoft Teams is Here</a:t>
              </a:r>
              <a:endParaRPr sz="700" i="0" strike="noStrike" cap="none">
                <a:solidFill>
                  <a:schemeClr val="lt1"/>
                </a:solidFill>
                <a:latin typeface="Roboto Light"/>
                <a:ea typeface="Roboto Light"/>
                <a:cs typeface="Roboto Light"/>
                <a:sym typeface="Roboto Light"/>
              </a:endParaRPr>
            </a:p>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Roboto Light"/>
                <a:ea typeface="Roboto Light"/>
                <a:cs typeface="Roboto Light"/>
                <a:sym typeface="Roboto Light"/>
              </a:endParaRPr>
            </a:p>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Roboto Light"/>
                <a:ea typeface="Roboto Light"/>
                <a:cs typeface="Roboto Light"/>
                <a:sym typeface="Roboto Light"/>
              </a:endParaRPr>
            </a:p>
          </p:txBody>
        </p:sp>
        <p:sp>
          <p:nvSpPr>
            <p:cNvPr id="251" name="Google Shape;251;p30"/>
            <p:cNvSpPr txBox="1"/>
            <p:nvPr/>
          </p:nvSpPr>
          <p:spPr>
            <a:xfrm>
              <a:off x="5212713" y="1478696"/>
              <a:ext cx="768300" cy="48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FFFFF"/>
                  </a:solidFill>
                  <a:latin typeface="Roboto Light"/>
                  <a:ea typeface="Roboto Light"/>
                  <a:cs typeface="Roboto Light"/>
                  <a:sym typeface="Roboto Light"/>
                </a:rPr>
                <a:t>Email </a:t>
              </a:r>
              <a:endParaRPr sz="700" b="0" i="0" u="none" strike="noStrike" cap="none">
                <a:solidFill>
                  <a:srgbClr val="FFFFFF"/>
                </a:solidFill>
                <a:latin typeface="Roboto Light"/>
                <a:ea typeface="Roboto Light"/>
                <a:cs typeface="Roboto Light"/>
                <a:sym typeface="Roboto Light"/>
              </a:endParaRPr>
            </a:p>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FFFFF"/>
                  </a:solidFill>
                  <a:latin typeface="Roboto Light"/>
                  <a:ea typeface="Roboto Light"/>
                  <a:cs typeface="Roboto Light"/>
                  <a:sym typeface="Roboto Light"/>
                </a:rPr>
                <a:t>Touch</a:t>
              </a:r>
              <a:endParaRPr sz="700" b="0" i="0" u="none" strike="noStrike" cap="none">
                <a:solidFill>
                  <a:srgbClr val="FFFFFF"/>
                </a:solidFill>
                <a:latin typeface="Roboto Light"/>
                <a:ea typeface="Roboto Light"/>
                <a:cs typeface="Roboto Light"/>
                <a:sym typeface="Roboto Light"/>
              </a:endParaRPr>
            </a:p>
            <a:p>
              <a:pPr marL="0" marR="0" lvl="0" indent="0" algn="ctr" rtl="0">
                <a:lnSpc>
                  <a:spcPct val="100000"/>
                </a:lnSpc>
                <a:spcBef>
                  <a:spcPts val="0"/>
                </a:spcBef>
                <a:spcAft>
                  <a:spcPts val="0"/>
                </a:spcAft>
                <a:buClr>
                  <a:srgbClr val="000000"/>
                </a:buClr>
                <a:buSzPts val="700"/>
                <a:buFont typeface="Arial"/>
                <a:buNone/>
              </a:pPr>
              <a:r>
                <a:rPr lang="en" sz="700">
                  <a:solidFill>
                    <a:srgbClr val="FFFFFF"/>
                  </a:solidFill>
                  <a:latin typeface="Roboto Light"/>
                  <a:ea typeface="Roboto Light"/>
                  <a:cs typeface="Roboto Light"/>
                  <a:sym typeface="Roboto Light"/>
                </a:rPr>
                <a:t>3</a:t>
              </a:r>
              <a:endParaRPr sz="700" b="0" i="0" u="none" strike="noStrike" cap="none">
                <a:solidFill>
                  <a:srgbClr val="FFFFFF"/>
                </a:solidFill>
                <a:latin typeface="Roboto Light"/>
                <a:ea typeface="Roboto Light"/>
                <a:cs typeface="Roboto Light"/>
                <a:sym typeface="Roboto Light"/>
              </a:endParaRPr>
            </a:p>
          </p:txBody>
        </p:sp>
        <p:cxnSp>
          <p:nvCxnSpPr>
            <p:cNvPr id="252" name="Google Shape;252;p30"/>
            <p:cNvCxnSpPr/>
            <p:nvPr/>
          </p:nvCxnSpPr>
          <p:spPr>
            <a:xfrm flipH="1">
              <a:off x="5558926" y="3165675"/>
              <a:ext cx="2100" cy="366300"/>
            </a:xfrm>
            <a:prstGeom prst="straightConnector1">
              <a:avLst/>
            </a:prstGeom>
            <a:noFill/>
            <a:ln w="9525" cap="flat" cmpd="sng">
              <a:solidFill>
                <a:schemeClr val="dk2"/>
              </a:solidFill>
              <a:prstDash val="solid"/>
              <a:round/>
              <a:headEnd type="none" w="med" len="med"/>
              <a:tailEnd type="triangle" w="med" len="med"/>
            </a:ln>
          </p:spPr>
        </p:cxnSp>
        <p:sp>
          <p:nvSpPr>
            <p:cNvPr id="253" name="Google Shape;253;p30"/>
            <p:cNvSpPr txBox="1"/>
            <p:nvPr/>
          </p:nvSpPr>
          <p:spPr>
            <a:xfrm>
              <a:off x="4859477" y="3633288"/>
              <a:ext cx="1401000" cy="53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700"/>
                <a:buFont typeface="Arial"/>
                <a:buNone/>
              </a:pPr>
              <a:r>
                <a:rPr lang="en" sz="700" b="1">
                  <a:latin typeface="Roboto Slab"/>
                  <a:ea typeface="Roboto Slab"/>
                  <a:cs typeface="Roboto Slab"/>
                  <a:sym typeface="Roboto Slab"/>
                </a:rPr>
                <a:t>[Host Blog on your </a:t>
              </a:r>
              <a:endParaRPr sz="700" b="1">
                <a:latin typeface="Roboto Slab"/>
                <a:ea typeface="Roboto Slab"/>
                <a:cs typeface="Roboto Slab"/>
                <a:sym typeface="Roboto Slab"/>
              </a:endParaRPr>
            </a:p>
            <a:p>
              <a:pPr marL="0" lvl="0" indent="0" algn="ctr" rtl="0">
                <a:spcBef>
                  <a:spcPts val="0"/>
                </a:spcBef>
                <a:spcAft>
                  <a:spcPts val="0"/>
                </a:spcAft>
                <a:buClr>
                  <a:srgbClr val="000000"/>
                </a:buClr>
                <a:buSzPts val="700"/>
                <a:buFont typeface="Arial"/>
                <a:buNone/>
              </a:pPr>
              <a:r>
                <a:rPr lang="en" sz="700" b="1">
                  <a:latin typeface="Roboto Slab"/>
                  <a:ea typeface="Roboto Slab"/>
                  <a:cs typeface="Roboto Slab"/>
                  <a:sym typeface="Roboto Slab"/>
                </a:rPr>
                <a:t>web site]</a:t>
              </a:r>
              <a:endParaRPr sz="700" b="1" i="0" u="none" strike="noStrike" cap="none">
                <a:latin typeface="Roboto Slab"/>
                <a:ea typeface="Roboto Slab"/>
                <a:cs typeface="Roboto Slab"/>
                <a:sym typeface="Roboto Slab"/>
              </a:endParaRPr>
            </a:p>
            <a:p>
              <a:pPr marL="0" marR="0" lvl="0" indent="0" algn="ctr" rtl="0">
                <a:lnSpc>
                  <a:spcPct val="100000"/>
                </a:lnSpc>
                <a:spcBef>
                  <a:spcPts val="0"/>
                </a:spcBef>
                <a:spcAft>
                  <a:spcPts val="0"/>
                </a:spcAft>
                <a:buClr>
                  <a:srgbClr val="000000"/>
                </a:buClr>
                <a:buSzPts val="700"/>
                <a:buFont typeface="Arial"/>
                <a:buNone/>
              </a:pPr>
              <a:endParaRPr sz="700" u="sng">
                <a:latin typeface="Roboto Light"/>
                <a:ea typeface="Roboto Light"/>
                <a:cs typeface="Roboto Light"/>
                <a:sym typeface="Roboto Light"/>
              </a:endParaRPr>
            </a:p>
          </p:txBody>
        </p:sp>
      </p:grpSp>
      <p:grpSp>
        <p:nvGrpSpPr>
          <p:cNvPr id="254" name="Google Shape;254;p30"/>
          <p:cNvGrpSpPr/>
          <p:nvPr/>
        </p:nvGrpSpPr>
        <p:grpSpPr>
          <a:xfrm>
            <a:off x="7186171" y="1447025"/>
            <a:ext cx="1401000" cy="2725663"/>
            <a:chOff x="6939902" y="1447025"/>
            <a:chExt cx="1401000" cy="2725663"/>
          </a:xfrm>
        </p:grpSpPr>
        <p:sp>
          <p:nvSpPr>
            <p:cNvPr id="255" name="Google Shape;255;p30"/>
            <p:cNvSpPr/>
            <p:nvPr/>
          </p:nvSpPr>
          <p:spPr>
            <a:xfrm>
              <a:off x="7090688" y="1447025"/>
              <a:ext cx="1122000" cy="1657800"/>
            </a:xfrm>
            <a:prstGeom prst="rect">
              <a:avLst/>
            </a:prstGeom>
            <a:solidFill>
              <a:srgbClr val="CB22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FFFFFF"/>
                </a:solidFill>
                <a:highlight>
                  <a:srgbClr val="23ACAC"/>
                </a:highlight>
                <a:latin typeface="Calibri"/>
                <a:ea typeface="Calibri"/>
                <a:cs typeface="Calibri"/>
                <a:sym typeface="Calibri"/>
              </a:endParaRPr>
            </a:p>
          </p:txBody>
        </p:sp>
        <p:pic>
          <p:nvPicPr>
            <p:cNvPr id="256" name="Google Shape;256;p30"/>
            <p:cNvPicPr preferRelativeResize="0"/>
            <p:nvPr/>
          </p:nvPicPr>
          <p:blipFill rotWithShape="1">
            <a:blip r:embed="rId3">
              <a:alphaModFix/>
            </a:blip>
            <a:srcRect/>
            <a:stretch/>
          </p:blipFill>
          <p:spPr>
            <a:xfrm>
              <a:off x="7326600" y="2085574"/>
              <a:ext cx="634526" cy="380700"/>
            </a:xfrm>
            <a:prstGeom prst="rect">
              <a:avLst/>
            </a:prstGeom>
            <a:noFill/>
            <a:ln>
              <a:noFill/>
            </a:ln>
          </p:spPr>
        </p:pic>
        <p:sp>
          <p:nvSpPr>
            <p:cNvPr id="257" name="Google Shape;257;p30"/>
            <p:cNvSpPr txBox="1"/>
            <p:nvPr/>
          </p:nvSpPr>
          <p:spPr>
            <a:xfrm>
              <a:off x="7289263" y="1524396"/>
              <a:ext cx="768300" cy="48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FFFFF"/>
                  </a:solidFill>
                  <a:latin typeface="Roboto Light"/>
                  <a:ea typeface="Roboto Light"/>
                  <a:cs typeface="Roboto Light"/>
                  <a:sym typeface="Roboto Light"/>
                </a:rPr>
                <a:t>Email </a:t>
              </a:r>
              <a:endParaRPr sz="700" b="0" i="0" u="none" strike="noStrike" cap="none">
                <a:solidFill>
                  <a:srgbClr val="FFFFFF"/>
                </a:solidFill>
                <a:latin typeface="Roboto Light"/>
                <a:ea typeface="Roboto Light"/>
                <a:cs typeface="Roboto Light"/>
                <a:sym typeface="Roboto Light"/>
              </a:endParaRPr>
            </a:p>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FFFFF"/>
                  </a:solidFill>
                  <a:latin typeface="Roboto Light"/>
                  <a:ea typeface="Roboto Light"/>
                  <a:cs typeface="Roboto Light"/>
                  <a:sym typeface="Roboto Light"/>
                </a:rPr>
                <a:t>Touch</a:t>
              </a:r>
              <a:endParaRPr sz="700" b="0" i="0" u="none" strike="noStrike" cap="none">
                <a:solidFill>
                  <a:srgbClr val="FFFFFF"/>
                </a:solidFill>
                <a:latin typeface="Roboto Light"/>
                <a:ea typeface="Roboto Light"/>
                <a:cs typeface="Roboto Light"/>
                <a:sym typeface="Roboto Light"/>
              </a:endParaRPr>
            </a:p>
            <a:p>
              <a:pPr marL="0" marR="0" lvl="0" indent="0" algn="ctr" rtl="0">
                <a:lnSpc>
                  <a:spcPct val="100000"/>
                </a:lnSpc>
                <a:spcBef>
                  <a:spcPts val="0"/>
                </a:spcBef>
                <a:spcAft>
                  <a:spcPts val="0"/>
                </a:spcAft>
                <a:buClr>
                  <a:srgbClr val="000000"/>
                </a:buClr>
                <a:buSzPts val="700"/>
                <a:buFont typeface="Arial"/>
                <a:buNone/>
              </a:pPr>
              <a:r>
                <a:rPr lang="en" sz="700">
                  <a:solidFill>
                    <a:srgbClr val="FFFFFF"/>
                  </a:solidFill>
                  <a:latin typeface="Roboto Light"/>
                  <a:ea typeface="Roboto Light"/>
                  <a:cs typeface="Roboto Light"/>
                  <a:sym typeface="Roboto Light"/>
                </a:rPr>
                <a:t>4</a:t>
              </a:r>
              <a:endParaRPr sz="700" b="0" i="0" u="none" strike="noStrike" cap="none">
                <a:solidFill>
                  <a:srgbClr val="FFFFFF"/>
                </a:solidFill>
                <a:latin typeface="Roboto Light"/>
                <a:ea typeface="Roboto Light"/>
                <a:cs typeface="Roboto Light"/>
                <a:sym typeface="Roboto Light"/>
              </a:endParaRPr>
            </a:p>
          </p:txBody>
        </p:sp>
        <p:sp>
          <p:nvSpPr>
            <p:cNvPr id="258" name="Google Shape;258;p30"/>
            <p:cNvSpPr txBox="1"/>
            <p:nvPr/>
          </p:nvSpPr>
          <p:spPr>
            <a:xfrm>
              <a:off x="7079400" y="2466275"/>
              <a:ext cx="1122000" cy="642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1" i="0" u="none" strike="noStrike" cap="none">
                  <a:solidFill>
                    <a:srgbClr val="FFFFFF"/>
                  </a:solidFill>
                  <a:latin typeface="Roboto Slab"/>
                  <a:ea typeface="Roboto Slab"/>
                  <a:cs typeface="Roboto Slab"/>
                  <a:sym typeface="Roboto Slab"/>
                </a:rPr>
                <a:t>[</a:t>
              </a:r>
              <a:r>
                <a:rPr lang="en" sz="700" b="1">
                  <a:solidFill>
                    <a:srgbClr val="FFFFFF"/>
                  </a:solidFill>
                  <a:latin typeface="Roboto Slab"/>
                  <a:ea typeface="Roboto Slab"/>
                  <a:cs typeface="Roboto Slab"/>
                  <a:sym typeface="Roboto Slab"/>
                </a:rPr>
                <a:t>eBook</a:t>
              </a:r>
              <a:r>
                <a:rPr lang="en" sz="700" b="1" i="0" u="none" strike="noStrike" cap="none">
                  <a:solidFill>
                    <a:srgbClr val="FFFFFF"/>
                  </a:solidFill>
                  <a:latin typeface="Roboto Slab"/>
                  <a:ea typeface="Roboto Slab"/>
                  <a:cs typeface="Roboto Slab"/>
                  <a:sym typeface="Roboto Slab"/>
                </a:rPr>
                <a:t>]</a:t>
              </a:r>
              <a:endParaRPr sz="700" b="1" i="0" u="none" strike="noStrike" cap="none">
                <a:solidFill>
                  <a:srgbClr val="FFFFFF"/>
                </a:solidFill>
                <a:latin typeface="Roboto Slab"/>
                <a:ea typeface="Roboto Slab"/>
                <a:cs typeface="Roboto Slab"/>
                <a:sym typeface="Roboto Slab"/>
              </a:endParaRPr>
            </a:p>
            <a:p>
              <a:pPr marL="0" marR="0" lvl="0" indent="0" algn="ctr" rtl="0">
                <a:lnSpc>
                  <a:spcPct val="100000"/>
                </a:lnSpc>
                <a:spcBef>
                  <a:spcPts val="0"/>
                </a:spcBef>
                <a:spcAft>
                  <a:spcPts val="0"/>
                </a:spcAft>
                <a:buClr>
                  <a:srgbClr val="000000"/>
                </a:buClr>
                <a:buSzPts val="700"/>
                <a:buFont typeface="Arial"/>
                <a:buNone/>
              </a:pPr>
              <a:r>
                <a:rPr lang="en" sz="700">
                  <a:solidFill>
                    <a:srgbClr val="FFFFFF"/>
                  </a:solidFill>
                  <a:latin typeface="Roboto Light"/>
                  <a:ea typeface="Roboto Light"/>
                  <a:cs typeface="Roboto Light"/>
                  <a:sym typeface="Roboto Light"/>
                </a:rPr>
                <a:t>8x8 Voice for Microsoft Teams Solution Brief</a:t>
              </a:r>
              <a:endParaRPr sz="700" b="0" i="0" strike="noStrike" cap="none">
                <a:solidFill>
                  <a:srgbClr val="FFFFFF"/>
                </a:solidFill>
                <a:latin typeface="Roboto Light"/>
                <a:ea typeface="Roboto Light"/>
                <a:cs typeface="Roboto Light"/>
                <a:sym typeface="Roboto Light"/>
              </a:endParaRPr>
            </a:p>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Roboto Light"/>
                <a:ea typeface="Roboto Light"/>
                <a:cs typeface="Roboto Light"/>
                <a:sym typeface="Roboto Light"/>
              </a:endParaRPr>
            </a:p>
          </p:txBody>
        </p:sp>
        <p:cxnSp>
          <p:nvCxnSpPr>
            <p:cNvPr id="259" name="Google Shape;259;p30"/>
            <p:cNvCxnSpPr/>
            <p:nvPr/>
          </p:nvCxnSpPr>
          <p:spPr>
            <a:xfrm flipH="1">
              <a:off x="7642638" y="3180225"/>
              <a:ext cx="2100" cy="366300"/>
            </a:xfrm>
            <a:prstGeom prst="straightConnector1">
              <a:avLst/>
            </a:prstGeom>
            <a:noFill/>
            <a:ln w="9525" cap="flat" cmpd="sng">
              <a:solidFill>
                <a:schemeClr val="dk2"/>
              </a:solidFill>
              <a:prstDash val="solid"/>
              <a:round/>
              <a:headEnd type="none" w="med" len="med"/>
              <a:tailEnd type="triangle" w="med" len="med"/>
            </a:ln>
          </p:spPr>
        </p:cxnSp>
        <p:sp>
          <p:nvSpPr>
            <p:cNvPr id="260" name="Google Shape;260;p30"/>
            <p:cNvSpPr txBox="1"/>
            <p:nvPr/>
          </p:nvSpPr>
          <p:spPr>
            <a:xfrm>
              <a:off x="6939902" y="3633288"/>
              <a:ext cx="1401000" cy="53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700"/>
                <a:buFont typeface="Arial"/>
                <a:buNone/>
              </a:pPr>
              <a:r>
                <a:rPr lang="en" sz="700" b="1">
                  <a:latin typeface="Roboto Slab"/>
                  <a:ea typeface="Roboto Slab"/>
                  <a:cs typeface="Roboto Slab"/>
                  <a:sym typeface="Roboto Slab"/>
                </a:rPr>
                <a:t>[Host eBook on your </a:t>
              </a:r>
              <a:endParaRPr sz="700" b="1">
                <a:latin typeface="Roboto Slab"/>
                <a:ea typeface="Roboto Slab"/>
                <a:cs typeface="Roboto Slab"/>
                <a:sym typeface="Roboto Slab"/>
              </a:endParaRPr>
            </a:p>
            <a:p>
              <a:pPr marL="0" lvl="0" indent="0" algn="ctr" rtl="0">
                <a:spcBef>
                  <a:spcPts val="0"/>
                </a:spcBef>
                <a:spcAft>
                  <a:spcPts val="0"/>
                </a:spcAft>
                <a:buClr>
                  <a:srgbClr val="000000"/>
                </a:buClr>
                <a:buSzPts val="700"/>
                <a:buFont typeface="Arial"/>
                <a:buNone/>
              </a:pPr>
              <a:r>
                <a:rPr lang="en" sz="700" b="1">
                  <a:latin typeface="Roboto Slab"/>
                  <a:ea typeface="Roboto Slab"/>
                  <a:cs typeface="Roboto Slab"/>
                  <a:sym typeface="Roboto Slab"/>
                </a:rPr>
                <a:t>web site]</a:t>
              </a:r>
              <a:endParaRPr sz="700" b="1" i="0" u="none" strike="noStrike" cap="none">
                <a:latin typeface="Roboto Slab"/>
                <a:ea typeface="Roboto Slab"/>
                <a:cs typeface="Roboto Slab"/>
                <a:sym typeface="Roboto Slab"/>
              </a:endParaRPr>
            </a:p>
            <a:p>
              <a:pPr marL="0" marR="0" lvl="0" indent="0" algn="ctr" rtl="0">
                <a:lnSpc>
                  <a:spcPct val="100000"/>
                </a:lnSpc>
                <a:spcBef>
                  <a:spcPts val="0"/>
                </a:spcBef>
                <a:spcAft>
                  <a:spcPts val="0"/>
                </a:spcAft>
                <a:buClr>
                  <a:srgbClr val="000000"/>
                </a:buClr>
                <a:buSzPts val="700"/>
                <a:buFont typeface="Arial"/>
                <a:buNone/>
              </a:pPr>
              <a:endParaRPr sz="700" u="sng">
                <a:latin typeface="Roboto Light"/>
                <a:ea typeface="Roboto Light"/>
                <a:cs typeface="Roboto Light"/>
                <a:sym typeface="Roboto Light"/>
              </a:endParaRPr>
            </a:p>
          </p:txBody>
        </p:sp>
      </p:grpSp>
      <p:grpSp>
        <p:nvGrpSpPr>
          <p:cNvPr id="261" name="Google Shape;261;p30"/>
          <p:cNvGrpSpPr/>
          <p:nvPr/>
        </p:nvGrpSpPr>
        <p:grpSpPr>
          <a:xfrm>
            <a:off x="2946082" y="1447025"/>
            <a:ext cx="1401000" cy="2725663"/>
            <a:chOff x="2857352" y="1447025"/>
            <a:chExt cx="1401000" cy="2725663"/>
          </a:xfrm>
        </p:grpSpPr>
        <p:sp>
          <p:nvSpPr>
            <p:cNvPr id="262" name="Google Shape;262;p30"/>
            <p:cNvSpPr/>
            <p:nvPr/>
          </p:nvSpPr>
          <p:spPr>
            <a:xfrm>
              <a:off x="2981050" y="1447025"/>
              <a:ext cx="1122000" cy="1657800"/>
            </a:xfrm>
            <a:prstGeom prst="rect">
              <a:avLst/>
            </a:prstGeom>
            <a:solidFill>
              <a:srgbClr val="CB22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FFFFFF"/>
                </a:solidFill>
                <a:highlight>
                  <a:srgbClr val="23ACAC"/>
                </a:highlight>
                <a:latin typeface="Calibri"/>
                <a:ea typeface="Calibri"/>
                <a:cs typeface="Calibri"/>
                <a:sym typeface="Calibri"/>
              </a:endParaRPr>
            </a:p>
          </p:txBody>
        </p:sp>
        <p:pic>
          <p:nvPicPr>
            <p:cNvPr id="263" name="Google Shape;263;p30"/>
            <p:cNvPicPr preferRelativeResize="0"/>
            <p:nvPr/>
          </p:nvPicPr>
          <p:blipFill rotWithShape="1">
            <a:blip r:embed="rId3">
              <a:alphaModFix/>
            </a:blip>
            <a:srcRect/>
            <a:stretch/>
          </p:blipFill>
          <p:spPr>
            <a:xfrm>
              <a:off x="3224788" y="2012499"/>
              <a:ext cx="634526" cy="380700"/>
            </a:xfrm>
            <a:prstGeom prst="rect">
              <a:avLst/>
            </a:prstGeom>
            <a:noFill/>
            <a:ln>
              <a:noFill/>
            </a:ln>
          </p:spPr>
        </p:pic>
        <p:sp>
          <p:nvSpPr>
            <p:cNvPr id="264" name="Google Shape;264;p30"/>
            <p:cNvSpPr txBox="1"/>
            <p:nvPr/>
          </p:nvSpPr>
          <p:spPr>
            <a:xfrm>
              <a:off x="2996838" y="2393200"/>
              <a:ext cx="1122000" cy="642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1" i="0" u="none" strike="noStrike" cap="none">
                  <a:solidFill>
                    <a:srgbClr val="FFFFFF"/>
                  </a:solidFill>
                  <a:latin typeface="Roboto Slab"/>
                  <a:ea typeface="Roboto Slab"/>
                  <a:cs typeface="Roboto Slab"/>
                  <a:sym typeface="Roboto Slab"/>
                </a:rPr>
                <a:t>[Demo </a:t>
              </a:r>
              <a:r>
                <a:rPr lang="en" sz="700" b="1">
                  <a:solidFill>
                    <a:srgbClr val="FFFFFF"/>
                  </a:solidFill>
                  <a:latin typeface="Roboto Slab"/>
                  <a:ea typeface="Roboto Slab"/>
                  <a:cs typeface="Roboto Slab"/>
                  <a:sym typeface="Roboto Slab"/>
                </a:rPr>
                <a:t>Video</a:t>
              </a:r>
              <a:r>
                <a:rPr lang="en" sz="700" b="1" i="0" u="none" strike="noStrike" cap="none">
                  <a:solidFill>
                    <a:srgbClr val="FFFFFF"/>
                  </a:solidFill>
                  <a:latin typeface="Roboto Slab"/>
                  <a:ea typeface="Roboto Slab"/>
                  <a:cs typeface="Roboto Slab"/>
                  <a:sym typeface="Roboto Slab"/>
                </a:rPr>
                <a:t>]</a:t>
              </a:r>
              <a:endParaRPr sz="700" b="1" i="0" u="none" strike="noStrike" cap="none">
                <a:solidFill>
                  <a:srgbClr val="FFFFFF"/>
                </a:solidFill>
                <a:latin typeface="Roboto Slab"/>
                <a:ea typeface="Roboto Slab"/>
                <a:cs typeface="Roboto Slab"/>
                <a:sym typeface="Roboto Slab"/>
              </a:endParaRPr>
            </a:p>
            <a:p>
              <a:pPr marL="0" lvl="0" indent="0" algn="ctr" rtl="0">
                <a:spcBef>
                  <a:spcPts val="0"/>
                </a:spcBef>
                <a:spcAft>
                  <a:spcPts val="0"/>
                </a:spcAft>
                <a:buClr>
                  <a:srgbClr val="000000"/>
                </a:buClr>
                <a:buSzPts val="700"/>
                <a:buFont typeface="Arial"/>
                <a:buNone/>
              </a:pPr>
              <a:r>
                <a:rPr lang="en" sz="700">
                  <a:solidFill>
                    <a:schemeClr val="lt1"/>
                  </a:solidFill>
                  <a:latin typeface="Roboto Light"/>
                  <a:ea typeface="Roboto Light"/>
                  <a:cs typeface="Roboto Light"/>
                  <a:sym typeface="Roboto Light"/>
                </a:rPr>
                <a:t>8x8 Voice for Microsoft Teams Demo</a:t>
              </a:r>
              <a:endParaRPr sz="700" b="1">
                <a:solidFill>
                  <a:srgbClr val="FFFFFF"/>
                </a:solidFill>
                <a:latin typeface="Roboto Slab"/>
                <a:ea typeface="Roboto Slab"/>
                <a:cs typeface="Roboto Slab"/>
                <a:sym typeface="Roboto Slab"/>
              </a:endParaRPr>
            </a:p>
            <a:p>
              <a:pPr marL="0" marR="0" lvl="0" indent="0" algn="ctr" rtl="0">
                <a:lnSpc>
                  <a:spcPct val="100000"/>
                </a:lnSpc>
                <a:spcBef>
                  <a:spcPts val="0"/>
                </a:spcBef>
                <a:spcAft>
                  <a:spcPts val="0"/>
                </a:spcAft>
                <a:buClr>
                  <a:srgbClr val="000000"/>
                </a:buClr>
                <a:buSzPts val="700"/>
                <a:buFont typeface="Arial"/>
                <a:buNone/>
              </a:pPr>
              <a:endParaRPr sz="700" b="0" i="0" strike="noStrike" cap="none">
                <a:solidFill>
                  <a:schemeClr val="lt1"/>
                </a:solidFill>
                <a:latin typeface="Roboto Light"/>
                <a:ea typeface="Roboto Light"/>
                <a:cs typeface="Roboto Light"/>
                <a:sym typeface="Roboto Light"/>
              </a:endParaRPr>
            </a:p>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FFFFFF"/>
                </a:solidFill>
                <a:latin typeface="Roboto Light"/>
                <a:ea typeface="Roboto Light"/>
                <a:cs typeface="Roboto Light"/>
                <a:sym typeface="Roboto Light"/>
              </a:endParaRPr>
            </a:p>
          </p:txBody>
        </p:sp>
        <p:sp>
          <p:nvSpPr>
            <p:cNvPr id="265" name="Google Shape;265;p30"/>
            <p:cNvSpPr txBox="1"/>
            <p:nvPr/>
          </p:nvSpPr>
          <p:spPr>
            <a:xfrm>
              <a:off x="3173676" y="1478696"/>
              <a:ext cx="768300" cy="48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FFFFF"/>
                  </a:solidFill>
                  <a:latin typeface="Roboto Light"/>
                  <a:ea typeface="Roboto Light"/>
                  <a:cs typeface="Roboto Light"/>
                  <a:sym typeface="Roboto Light"/>
                </a:rPr>
                <a:t>Email </a:t>
              </a:r>
              <a:endParaRPr sz="700" b="0" i="0" u="none" strike="noStrike" cap="none">
                <a:solidFill>
                  <a:srgbClr val="FFFFFF"/>
                </a:solidFill>
                <a:latin typeface="Roboto Light"/>
                <a:ea typeface="Roboto Light"/>
                <a:cs typeface="Roboto Light"/>
                <a:sym typeface="Roboto Light"/>
              </a:endParaRPr>
            </a:p>
            <a:p>
              <a:pPr marL="0" marR="0" lvl="0" indent="0" algn="ctr" rtl="0">
                <a:lnSpc>
                  <a:spcPct val="100000"/>
                </a:lnSpc>
                <a:spcBef>
                  <a:spcPts val="0"/>
                </a:spcBef>
                <a:spcAft>
                  <a:spcPts val="0"/>
                </a:spcAft>
                <a:buClr>
                  <a:srgbClr val="000000"/>
                </a:buClr>
                <a:buSzPts val="700"/>
                <a:buFont typeface="Arial"/>
                <a:buNone/>
              </a:pPr>
              <a:r>
                <a:rPr lang="en" sz="700" b="0" i="0" u="none" strike="noStrike" cap="none">
                  <a:solidFill>
                    <a:srgbClr val="FFFFFF"/>
                  </a:solidFill>
                  <a:latin typeface="Roboto Light"/>
                  <a:ea typeface="Roboto Light"/>
                  <a:cs typeface="Roboto Light"/>
                  <a:sym typeface="Roboto Light"/>
                </a:rPr>
                <a:t>Touch</a:t>
              </a:r>
              <a:endParaRPr sz="700" b="0" i="0" u="none" strike="noStrike" cap="none">
                <a:solidFill>
                  <a:srgbClr val="FFFFFF"/>
                </a:solidFill>
                <a:latin typeface="Roboto Light"/>
                <a:ea typeface="Roboto Light"/>
                <a:cs typeface="Roboto Light"/>
                <a:sym typeface="Roboto Light"/>
              </a:endParaRPr>
            </a:p>
            <a:p>
              <a:pPr marL="0" marR="0" lvl="0" indent="0" algn="ctr" rtl="0">
                <a:lnSpc>
                  <a:spcPct val="100000"/>
                </a:lnSpc>
                <a:spcBef>
                  <a:spcPts val="0"/>
                </a:spcBef>
                <a:spcAft>
                  <a:spcPts val="0"/>
                </a:spcAft>
                <a:buClr>
                  <a:srgbClr val="000000"/>
                </a:buClr>
                <a:buSzPts val="700"/>
                <a:buFont typeface="Arial"/>
                <a:buNone/>
              </a:pPr>
              <a:r>
                <a:rPr lang="en" sz="700">
                  <a:solidFill>
                    <a:srgbClr val="FFFFFF"/>
                  </a:solidFill>
                  <a:latin typeface="Roboto Light"/>
                  <a:ea typeface="Roboto Light"/>
                  <a:cs typeface="Roboto Light"/>
                  <a:sym typeface="Roboto Light"/>
                </a:rPr>
                <a:t>2</a:t>
              </a:r>
              <a:endParaRPr sz="700" b="0" i="0" u="none" strike="noStrike" cap="none">
                <a:solidFill>
                  <a:srgbClr val="FFFFFF"/>
                </a:solidFill>
                <a:latin typeface="Roboto Light"/>
                <a:ea typeface="Roboto Light"/>
                <a:cs typeface="Roboto Light"/>
                <a:sym typeface="Roboto Light"/>
              </a:endParaRPr>
            </a:p>
          </p:txBody>
        </p:sp>
        <p:cxnSp>
          <p:nvCxnSpPr>
            <p:cNvPr id="266" name="Google Shape;266;p30"/>
            <p:cNvCxnSpPr/>
            <p:nvPr/>
          </p:nvCxnSpPr>
          <p:spPr>
            <a:xfrm>
              <a:off x="3545488" y="3165675"/>
              <a:ext cx="1200" cy="395400"/>
            </a:xfrm>
            <a:prstGeom prst="straightConnector1">
              <a:avLst/>
            </a:prstGeom>
            <a:noFill/>
            <a:ln w="9525" cap="flat" cmpd="sng">
              <a:solidFill>
                <a:schemeClr val="dk2"/>
              </a:solidFill>
              <a:prstDash val="solid"/>
              <a:round/>
              <a:headEnd type="none" w="med" len="med"/>
              <a:tailEnd type="triangle" w="med" len="med"/>
            </a:ln>
          </p:spPr>
        </p:cxnSp>
        <p:sp>
          <p:nvSpPr>
            <p:cNvPr id="267" name="Google Shape;267;p30"/>
            <p:cNvSpPr txBox="1"/>
            <p:nvPr/>
          </p:nvSpPr>
          <p:spPr>
            <a:xfrm>
              <a:off x="2857352" y="3633288"/>
              <a:ext cx="1401000" cy="53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700"/>
                <a:buFont typeface="Arial"/>
                <a:buNone/>
              </a:pPr>
              <a:r>
                <a:rPr lang="en" sz="700" b="1">
                  <a:latin typeface="Roboto Slab"/>
                  <a:ea typeface="Roboto Slab"/>
                  <a:cs typeface="Roboto Slab"/>
                  <a:sym typeface="Roboto Slab"/>
                </a:rPr>
                <a:t>[Link to </a:t>
              </a:r>
              <a:r>
                <a:rPr lang="en" sz="700" b="1" u="sng">
                  <a:solidFill>
                    <a:schemeClr val="hlink"/>
                  </a:solidFill>
                  <a:latin typeface="Roboto Slab"/>
                  <a:ea typeface="Roboto Slab"/>
                  <a:cs typeface="Roboto Slab"/>
                  <a:sym typeface="Roboto Slab"/>
                  <a:hlinkClick r:id="rId5"/>
                </a:rPr>
                <a:t>Demo Video Landing Page</a:t>
              </a:r>
              <a:r>
                <a:rPr lang="en" sz="700" b="1">
                  <a:latin typeface="Roboto Slab"/>
                  <a:ea typeface="Roboto Slab"/>
                  <a:cs typeface="Roboto Slab"/>
                  <a:sym typeface="Roboto Slab"/>
                </a:rPr>
                <a:t>]</a:t>
              </a:r>
              <a:endParaRPr sz="700" b="1" i="0" u="none" strike="noStrike" cap="none">
                <a:latin typeface="Roboto Slab"/>
                <a:ea typeface="Roboto Slab"/>
                <a:cs typeface="Roboto Slab"/>
                <a:sym typeface="Roboto Slab"/>
              </a:endParaRPr>
            </a:p>
            <a:p>
              <a:pPr marL="0" marR="0" lvl="0" indent="0" algn="ctr" rtl="0">
                <a:lnSpc>
                  <a:spcPct val="100000"/>
                </a:lnSpc>
                <a:spcBef>
                  <a:spcPts val="0"/>
                </a:spcBef>
                <a:spcAft>
                  <a:spcPts val="0"/>
                </a:spcAft>
                <a:buClr>
                  <a:srgbClr val="000000"/>
                </a:buClr>
                <a:buSzPts val="700"/>
                <a:buFont typeface="Arial"/>
                <a:buNone/>
              </a:pPr>
              <a:endParaRPr sz="700" u="sng">
                <a:latin typeface="Roboto Light"/>
                <a:ea typeface="Roboto Light"/>
                <a:cs typeface="Roboto Light"/>
                <a:sym typeface="Roboto Light"/>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1"/>
          <p:cNvSpPr txBox="1">
            <a:spLocks noGrp="1"/>
          </p:cNvSpPr>
          <p:nvPr>
            <p:ph type="body" idx="2"/>
          </p:nvPr>
        </p:nvSpPr>
        <p:spPr>
          <a:xfrm>
            <a:off x="457200" y="4624950"/>
            <a:ext cx="2576100" cy="198900"/>
          </a:xfrm>
          <a:prstGeom prst="rect">
            <a:avLst/>
          </a:prstGeom>
          <a:solidFill>
            <a:srgbClr val="FFFFFF"/>
          </a:solidFill>
        </p:spPr>
        <p:txBody>
          <a:bodyPr spcFirstLastPara="1" wrap="square" lIns="0" tIns="0" rIns="0" bIns="0" anchor="t" anchorCtr="0">
            <a:noAutofit/>
          </a:bodyPr>
          <a:lstStyle/>
          <a:p>
            <a:pPr marL="0" lvl="0" indent="0" algn="l" rtl="0">
              <a:spcBef>
                <a:spcPts val="0"/>
              </a:spcBef>
              <a:spcAft>
                <a:spcPts val="0"/>
              </a:spcAft>
              <a:buNone/>
            </a:pPr>
            <a:r>
              <a:rPr lang="en" sz="850" b="1">
                <a:solidFill>
                  <a:schemeClr val="dk2"/>
                </a:solidFill>
                <a:latin typeface="Roboto"/>
                <a:ea typeface="Roboto"/>
                <a:cs typeface="Roboto"/>
                <a:sym typeface="Roboto"/>
              </a:rPr>
              <a:t>8x8 </a:t>
            </a:r>
            <a:r>
              <a:rPr lang="en" sz="850">
                <a:solidFill>
                  <a:schemeClr val="dk1"/>
                </a:solidFill>
              </a:rPr>
              <a:t>Voice for Microsoft Teams Campaign </a:t>
            </a:r>
            <a:endParaRPr sz="850">
              <a:solidFill>
                <a:schemeClr val="dk1"/>
              </a:solidFill>
            </a:endParaRPr>
          </a:p>
          <a:p>
            <a:pPr marL="0" lvl="0" indent="0" algn="l" rtl="0">
              <a:spcBef>
                <a:spcPts val="200"/>
              </a:spcBef>
              <a:spcAft>
                <a:spcPts val="200"/>
              </a:spcAft>
              <a:buNone/>
            </a:pPr>
            <a:endParaRPr sz="850"/>
          </a:p>
        </p:txBody>
      </p:sp>
      <p:sp>
        <p:nvSpPr>
          <p:cNvPr id="273" name="Google Shape;273;p31"/>
          <p:cNvSpPr txBox="1">
            <a:spLocks noGrp="1"/>
          </p:cNvSpPr>
          <p:nvPr>
            <p:ph type="title"/>
          </p:nvPr>
        </p:nvSpPr>
        <p:spPr>
          <a:xfrm>
            <a:off x="457200" y="469175"/>
            <a:ext cx="6340800" cy="45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Email - Touch 1 - Teaser Video</a:t>
            </a:r>
            <a:endParaRPr/>
          </a:p>
        </p:txBody>
      </p:sp>
      <p:pic>
        <p:nvPicPr>
          <p:cNvPr id="274" name="Google Shape;274;p31"/>
          <p:cNvPicPr preferRelativeResize="0"/>
          <p:nvPr/>
        </p:nvPicPr>
        <p:blipFill>
          <a:blip r:embed="rId3">
            <a:alphaModFix/>
          </a:blip>
          <a:stretch>
            <a:fillRect/>
          </a:stretch>
        </p:blipFill>
        <p:spPr>
          <a:xfrm>
            <a:off x="2727575" y="1004975"/>
            <a:ext cx="3688850" cy="3438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32"/>
          <p:cNvPicPr preferRelativeResize="0"/>
          <p:nvPr/>
        </p:nvPicPr>
        <p:blipFill>
          <a:blip r:embed="rId3">
            <a:alphaModFix/>
          </a:blip>
          <a:stretch>
            <a:fillRect/>
          </a:stretch>
        </p:blipFill>
        <p:spPr>
          <a:xfrm>
            <a:off x="1032675" y="912575"/>
            <a:ext cx="3152451" cy="1649784"/>
          </a:xfrm>
          <a:prstGeom prst="rect">
            <a:avLst/>
          </a:prstGeom>
          <a:noFill/>
          <a:ln>
            <a:noFill/>
          </a:ln>
        </p:spPr>
      </p:pic>
      <p:sp>
        <p:nvSpPr>
          <p:cNvPr id="280" name="Google Shape;280;p32"/>
          <p:cNvSpPr txBox="1">
            <a:spLocks noGrp="1"/>
          </p:cNvSpPr>
          <p:nvPr>
            <p:ph type="body" idx="2"/>
          </p:nvPr>
        </p:nvSpPr>
        <p:spPr>
          <a:xfrm>
            <a:off x="457200" y="4624950"/>
            <a:ext cx="2576100" cy="198900"/>
          </a:xfrm>
          <a:prstGeom prst="rect">
            <a:avLst/>
          </a:prstGeom>
          <a:solidFill>
            <a:srgbClr val="FFFFFF"/>
          </a:solidFill>
        </p:spPr>
        <p:txBody>
          <a:bodyPr spcFirstLastPara="1" wrap="square" lIns="0" tIns="0" rIns="0" bIns="0" anchor="t" anchorCtr="0">
            <a:noAutofit/>
          </a:bodyPr>
          <a:lstStyle/>
          <a:p>
            <a:pPr marL="0" lvl="0" indent="0" algn="l" rtl="0">
              <a:spcBef>
                <a:spcPts val="0"/>
              </a:spcBef>
              <a:spcAft>
                <a:spcPts val="0"/>
              </a:spcAft>
              <a:buNone/>
            </a:pPr>
            <a:r>
              <a:rPr lang="en" sz="850" b="1">
                <a:solidFill>
                  <a:schemeClr val="dk2"/>
                </a:solidFill>
                <a:latin typeface="Roboto"/>
                <a:ea typeface="Roboto"/>
                <a:cs typeface="Roboto"/>
                <a:sym typeface="Roboto"/>
              </a:rPr>
              <a:t>8x8 </a:t>
            </a:r>
            <a:r>
              <a:rPr lang="en" sz="850">
                <a:solidFill>
                  <a:schemeClr val="dk1"/>
                </a:solidFill>
              </a:rPr>
              <a:t>Voice for Microsoft Teams Campaign </a:t>
            </a:r>
            <a:endParaRPr sz="850">
              <a:solidFill>
                <a:schemeClr val="dk1"/>
              </a:solidFill>
            </a:endParaRPr>
          </a:p>
          <a:p>
            <a:pPr marL="0" lvl="0" indent="0" algn="l" rtl="0">
              <a:spcBef>
                <a:spcPts val="200"/>
              </a:spcBef>
              <a:spcAft>
                <a:spcPts val="200"/>
              </a:spcAft>
              <a:buNone/>
            </a:pPr>
            <a:endParaRPr sz="850"/>
          </a:p>
        </p:txBody>
      </p:sp>
      <p:sp>
        <p:nvSpPr>
          <p:cNvPr id="281" name="Google Shape;281;p32"/>
          <p:cNvSpPr txBox="1">
            <a:spLocks noGrp="1"/>
          </p:cNvSpPr>
          <p:nvPr>
            <p:ph type="title"/>
          </p:nvPr>
        </p:nvSpPr>
        <p:spPr>
          <a:xfrm>
            <a:off x="457200" y="469175"/>
            <a:ext cx="6340800" cy="45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Social Cards - Touch 1 - Teaser Video</a:t>
            </a:r>
            <a:endParaRPr/>
          </a:p>
        </p:txBody>
      </p:sp>
      <p:pic>
        <p:nvPicPr>
          <p:cNvPr id="282" name="Google Shape;282;p32"/>
          <p:cNvPicPr preferRelativeResize="0"/>
          <p:nvPr/>
        </p:nvPicPr>
        <p:blipFill>
          <a:blip r:embed="rId4">
            <a:alphaModFix/>
          </a:blip>
          <a:stretch>
            <a:fillRect/>
          </a:stretch>
        </p:blipFill>
        <p:spPr>
          <a:xfrm>
            <a:off x="6209413" y="928775"/>
            <a:ext cx="2277175" cy="2277175"/>
          </a:xfrm>
          <a:prstGeom prst="rect">
            <a:avLst/>
          </a:prstGeom>
          <a:noFill/>
          <a:ln>
            <a:noFill/>
          </a:ln>
        </p:spPr>
      </p:pic>
      <p:pic>
        <p:nvPicPr>
          <p:cNvPr id="283" name="Google Shape;283;p32"/>
          <p:cNvPicPr preferRelativeResize="0"/>
          <p:nvPr/>
        </p:nvPicPr>
        <p:blipFill>
          <a:blip r:embed="rId5">
            <a:alphaModFix/>
          </a:blip>
          <a:stretch>
            <a:fillRect/>
          </a:stretch>
        </p:blipFill>
        <p:spPr>
          <a:xfrm>
            <a:off x="1032674" y="2707027"/>
            <a:ext cx="3152451" cy="1773245"/>
          </a:xfrm>
          <a:prstGeom prst="rect">
            <a:avLst/>
          </a:prstGeom>
          <a:noFill/>
          <a:ln>
            <a:noFill/>
          </a:ln>
        </p:spPr>
      </p:pic>
      <p:pic>
        <p:nvPicPr>
          <p:cNvPr id="284" name="Google Shape;284;p32"/>
          <p:cNvPicPr preferRelativeResize="0"/>
          <p:nvPr/>
        </p:nvPicPr>
        <p:blipFill>
          <a:blip r:embed="rId6">
            <a:alphaModFix/>
          </a:blip>
          <a:stretch>
            <a:fillRect/>
          </a:stretch>
        </p:blipFill>
        <p:spPr>
          <a:xfrm>
            <a:off x="4334900" y="928775"/>
            <a:ext cx="1724750" cy="30662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3"/>
          <p:cNvSpPr txBox="1">
            <a:spLocks noGrp="1"/>
          </p:cNvSpPr>
          <p:nvPr>
            <p:ph type="body" idx="2"/>
          </p:nvPr>
        </p:nvSpPr>
        <p:spPr>
          <a:xfrm>
            <a:off x="457200" y="4624950"/>
            <a:ext cx="2576100" cy="198900"/>
          </a:xfrm>
          <a:prstGeom prst="rect">
            <a:avLst/>
          </a:prstGeom>
          <a:solidFill>
            <a:srgbClr val="FFFFFF"/>
          </a:solidFill>
        </p:spPr>
        <p:txBody>
          <a:bodyPr spcFirstLastPara="1" wrap="square" lIns="0" tIns="0" rIns="0" bIns="0" anchor="t" anchorCtr="0">
            <a:noAutofit/>
          </a:bodyPr>
          <a:lstStyle/>
          <a:p>
            <a:pPr marL="0" lvl="0" indent="0" algn="l" rtl="0">
              <a:spcBef>
                <a:spcPts val="0"/>
              </a:spcBef>
              <a:spcAft>
                <a:spcPts val="0"/>
              </a:spcAft>
              <a:buNone/>
            </a:pPr>
            <a:r>
              <a:rPr lang="en" sz="850" b="1">
                <a:solidFill>
                  <a:schemeClr val="dk2"/>
                </a:solidFill>
                <a:latin typeface="Roboto"/>
                <a:ea typeface="Roboto"/>
                <a:cs typeface="Roboto"/>
                <a:sym typeface="Roboto"/>
              </a:rPr>
              <a:t>8x8 </a:t>
            </a:r>
            <a:r>
              <a:rPr lang="en" sz="850">
                <a:solidFill>
                  <a:schemeClr val="dk1"/>
                </a:solidFill>
              </a:rPr>
              <a:t>Voice for Microsoft Teams Campaign </a:t>
            </a:r>
            <a:endParaRPr sz="850">
              <a:solidFill>
                <a:schemeClr val="dk1"/>
              </a:solidFill>
            </a:endParaRPr>
          </a:p>
          <a:p>
            <a:pPr marL="0" lvl="0" indent="0" algn="l" rtl="0">
              <a:spcBef>
                <a:spcPts val="200"/>
              </a:spcBef>
              <a:spcAft>
                <a:spcPts val="200"/>
              </a:spcAft>
              <a:buNone/>
            </a:pPr>
            <a:endParaRPr sz="850"/>
          </a:p>
        </p:txBody>
      </p:sp>
      <p:sp>
        <p:nvSpPr>
          <p:cNvPr id="290" name="Google Shape;290;p33"/>
          <p:cNvSpPr txBox="1">
            <a:spLocks noGrp="1"/>
          </p:cNvSpPr>
          <p:nvPr>
            <p:ph type="title"/>
          </p:nvPr>
        </p:nvSpPr>
        <p:spPr>
          <a:xfrm>
            <a:off x="457200" y="469175"/>
            <a:ext cx="6340800" cy="45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Email - Touch 2 - Demo Video</a:t>
            </a:r>
            <a:endParaRPr/>
          </a:p>
        </p:txBody>
      </p:sp>
      <p:pic>
        <p:nvPicPr>
          <p:cNvPr id="291" name="Google Shape;291;p33"/>
          <p:cNvPicPr preferRelativeResize="0"/>
          <p:nvPr/>
        </p:nvPicPr>
        <p:blipFill rotWithShape="1">
          <a:blip r:embed="rId3">
            <a:alphaModFix/>
          </a:blip>
          <a:srcRect b="1009"/>
          <a:stretch/>
        </p:blipFill>
        <p:spPr>
          <a:xfrm>
            <a:off x="2790050" y="817400"/>
            <a:ext cx="3842125" cy="3870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34"/>
          <p:cNvPicPr preferRelativeResize="0"/>
          <p:nvPr/>
        </p:nvPicPr>
        <p:blipFill>
          <a:blip r:embed="rId3">
            <a:alphaModFix/>
          </a:blip>
          <a:stretch>
            <a:fillRect/>
          </a:stretch>
        </p:blipFill>
        <p:spPr>
          <a:xfrm>
            <a:off x="4334900" y="937300"/>
            <a:ext cx="1724750" cy="3066244"/>
          </a:xfrm>
          <a:prstGeom prst="rect">
            <a:avLst/>
          </a:prstGeom>
          <a:noFill/>
          <a:ln>
            <a:noFill/>
          </a:ln>
        </p:spPr>
      </p:pic>
      <p:pic>
        <p:nvPicPr>
          <p:cNvPr id="297" name="Google Shape;297;p34"/>
          <p:cNvPicPr preferRelativeResize="0"/>
          <p:nvPr/>
        </p:nvPicPr>
        <p:blipFill>
          <a:blip r:embed="rId4">
            <a:alphaModFix/>
          </a:blip>
          <a:stretch>
            <a:fillRect/>
          </a:stretch>
        </p:blipFill>
        <p:spPr>
          <a:xfrm>
            <a:off x="6209425" y="937300"/>
            <a:ext cx="2277149" cy="2277149"/>
          </a:xfrm>
          <a:prstGeom prst="rect">
            <a:avLst/>
          </a:prstGeom>
          <a:noFill/>
          <a:ln>
            <a:noFill/>
          </a:ln>
        </p:spPr>
      </p:pic>
      <p:pic>
        <p:nvPicPr>
          <p:cNvPr id="298" name="Google Shape;298;p34"/>
          <p:cNvPicPr preferRelativeResize="0"/>
          <p:nvPr/>
        </p:nvPicPr>
        <p:blipFill>
          <a:blip r:embed="rId5">
            <a:alphaModFix/>
          </a:blip>
          <a:stretch>
            <a:fillRect/>
          </a:stretch>
        </p:blipFill>
        <p:spPr>
          <a:xfrm>
            <a:off x="1032673" y="2707025"/>
            <a:ext cx="3152451" cy="1773257"/>
          </a:xfrm>
          <a:prstGeom prst="rect">
            <a:avLst/>
          </a:prstGeom>
          <a:noFill/>
          <a:ln>
            <a:noFill/>
          </a:ln>
        </p:spPr>
      </p:pic>
      <p:pic>
        <p:nvPicPr>
          <p:cNvPr id="299" name="Google Shape;299;p34"/>
          <p:cNvPicPr preferRelativeResize="0"/>
          <p:nvPr/>
        </p:nvPicPr>
        <p:blipFill>
          <a:blip r:embed="rId6">
            <a:alphaModFix/>
          </a:blip>
          <a:stretch>
            <a:fillRect/>
          </a:stretch>
        </p:blipFill>
        <p:spPr>
          <a:xfrm>
            <a:off x="1032675" y="928776"/>
            <a:ext cx="3152451" cy="1649787"/>
          </a:xfrm>
          <a:prstGeom prst="rect">
            <a:avLst/>
          </a:prstGeom>
          <a:noFill/>
          <a:ln>
            <a:noFill/>
          </a:ln>
        </p:spPr>
      </p:pic>
      <p:sp>
        <p:nvSpPr>
          <p:cNvPr id="300" name="Google Shape;300;p34"/>
          <p:cNvSpPr txBox="1">
            <a:spLocks noGrp="1"/>
          </p:cNvSpPr>
          <p:nvPr>
            <p:ph type="body" idx="2"/>
          </p:nvPr>
        </p:nvSpPr>
        <p:spPr>
          <a:xfrm>
            <a:off x="457200" y="4624950"/>
            <a:ext cx="2576100" cy="198900"/>
          </a:xfrm>
          <a:prstGeom prst="rect">
            <a:avLst/>
          </a:prstGeom>
          <a:solidFill>
            <a:srgbClr val="FFFFFF"/>
          </a:solidFill>
        </p:spPr>
        <p:txBody>
          <a:bodyPr spcFirstLastPara="1" wrap="square" lIns="0" tIns="0" rIns="0" bIns="0" anchor="t" anchorCtr="0">
            <a:noAutofit/>
          </a:bodyPr>
          <a:lstStyle/>
          <a:p>
            <a:pPr marL="0" lvl="0" indent="0" algn="l" rtl="0">
              <a:spcBef>
                <a:spcPts val="0"/>
              </a:spcBef>
              <a:spcAft>
                <a:spcPts val="0"/>
              </a:spcAft>
              <a:buNone/>
            </a:pPr>
            <a:r>
              <a:rPr lang="en" sz="850" b="1">
                <a:solidFill>
                  <a:schemeClr val="dk2"/>
                </a:solidFill>
                <a:latin typeface="Roboto"/>
                <a:ea typeface="Roboto"/>
                <a:cs typeface="Roboto"/>
                <a:sym typeface="Roboto"/>
              </a:rPr>
              <a:t>8x8 </a:t>
            </a:r>
            <a:r>
              <a:rPr lang="en" sz="850">
                <a:solidFill>
                  <a:schemeClr val="dk1"/>
                </a:solidFill>
              </a:rPr>
              <a:t>Voice for Microsoft Teams Campaign </a:t>
            </a:r>
            <a:endParaRPr sz="850">
              <a:solidFill>
                <a:schemeClr val="dk1"/>
              </a:solidFill>
            </a:endParaRPr>
          </a:p>
          <a:p>
            <a:pPr marL="0" lvl="0" indent="0" algn="l" rtl="0">
              <a:spcBef>
                <a:spcPts val="200"/>
              </a:spcBef>
              <a:spcAft>
                <a:spcPts val="200"/>
              </a:spcAft>
              <a:buNone/>
            </a:pPr>
            <a:endParaRPr sz="850"/>
          </a:p>
        </p:txBody>
      </p:sp>
      <p:sp>
        <p:nvSpPr>
          <p:cNvPr id="301" name="Google Shape;301;p34"/>
          <p:cNvSpPr txBox="1">
            <a:spLocks noGrp="1"/>
          </p:cNvSpPr>
          <p:nvPr>
            <p:ph type="title"/>
          </p:nvPr>
        </p:nvSpPr>
        <p:spPr>
          <a:xfrm>
            <a:off x="457200" y="469175"/>
            <a:ext cx="6340800" cy="45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Social Cards - Touch 2 - Demo Video</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5"/>
          <p:cNvSpPr txBox="1">
            <a:spLocks noGrp="1"/>
          </p:cNvSpPr>
          <p:nvPr>
            <p:ph type="body" idx="2"/>
          </p:nvPr>
        </p:nvSpPr>
        <p:spPr>
          <a:xfrm>
            <a:off x="457200" y="4624950"/>
            <a:ext cx="2576100" cy="198900"/>
          </a:xfrm>
          <a:prstGeom prst="rect">
            <a:avLst/>
          </a:prstGeom>
          <a:solidFill>
            <a:srgbClr val="FFFFFF"/>
          </a:solidFill>
        </p:spPr>
        <p:txBody>
          <a:bodyPr spcFirstLastPara="1" wrap="square" lIns="0" tIns="0" rIns="0" bIns="0" anchor="t" anchorCtr="0">
            <a:noAutofit/>
          </a:bodyPr>
          <a:lstStyle/>
          <a:p>
            <a:pPr marL="0" lvl="0" indent="0" algn="l" rtl="0">
              <a:spcBef>
                <a:spcPts val="0"/>
              </a:spcBef>
              <a:spcAft>
                <a:spcPts val="0"/>
              </a:spcAft>
              <a:buNone/>
            </a:pPr>
            <a:r>
              <a:rPr lang="en" sz="850" b="1">
                <a:solidFill>
                  <a:schemeClr val="dk2"/>
                </a:solidFill>
                <a:latin typeface="Roboto"/>
                <a:ea typeface="Roboto"/>
                <a:cs typeface="Roboto"/>
                <a:sym typeface="Roboto"/>
              </a:rPr>
              <a:t>8x8 </a:t>
            </a:r>
            <a:r>
              <a:rPr lang="en" sz="850">
                <a:solidFill>
                  <a:schemeClr val="dk1"/>
                </a:solidFill>
              </a:rPr>
              <a:t>Voice for Microsoft Teams Campaign </a:t>
            </a:r>
            <a:endParaRPr sz="850">
              <a:solidFill>
                <a:schemeClr val="dk1"/>
              </a:solidFill>
            </a:endParaRPr>
          </a:p>
          <a:p>
            <a:pPr marL="0" lvl="0" indent="0" algn="l" rtl="0">
              <a:spcBef>
                <a:spcPts val="200"/>
              </a:spcBef>
              <a:spcAft>
                <a:spcPts val="200"/>
              </a:spcAft>
              <a:buNone/>
            </a:pPr>
            <a:endParaRPr sz="850"/>
          </a:p>
        </p:txBody>
      </p:sp>
      <p:sp>
        <p:nvSpPr>
          <p:cNvPr id="307" name="Google Shape;307;p35"/>
          <p:cNvSpPr txBox="1">
            <a:spLocks noGrp="1"/>
          </p:cNvSpPr>
          <p:nvPr>
            <p:ph type="title"/>
          </p:nvPr>
        </p:nvSpPr>
        <p:spPr>
          <a:xfrm>
            <a:off x="457200" y="469175"/>
            <a:ext cx="6340800" cy="45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Email - Touch 3 - Blog</a:t>
            </a:r>
            <a:endParaRPr/>
          </a:p>
        </p:txBody>
      </p:sp>
      <p:pic>
        <p:nvPicPr>
          <p:cNvPr id="308" name="Google Shape;308;p35"/>
          <p:cNvPicPr preferRelativeResize="0"/>
          <p:nvPr/>
        </p:nvPicPr>
        <p:blipFill rotWithShape="1">
          <a:blip r:embed="rId3">
            <a:alphaModFix/>
          </a:blip>
          <a:srcRect r="665"/>
          <a:stretch/>
        </p:blipFill>
        <p:spPr>
          <a:xfrm>
            <a:off x="2790050" y="817425"/>
            <a:ext cx="3876125" cy="39099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36"/>
          <p:cNvPicPr preferRelativeResize="0"/>
          <p:nvPr/>
        </p:nvPicPr>
        <p:blipFill>
          <a:blip r:embed="rId3">
            <a:alphaModFix/>
          </a:blip>
          <a:stretch>
            <a:fillRect/>
          </a:stretch>
        </p:blipFill>
        <p:spPr>
          <a:xfrm>
            <a:off x="1032675" y="928771"/>
            <a:ext cx="3152502" cy="1649800"/>
          </a:xfrm>
          <a:prstGeom prst="rect">
            <a:avLst/>
          </a:prstGeom>
          <a:noFill/>
          <a:ln>
            <a:noFill/>
          </a:ln>
        </p:spPr>
      </p:pic>
      <p:pic>
        <p:nvPicPr>
          <p:cNvPr id="314" name="Google Shape;314;p36"/>
          <p:cNvPicPr preferRelativeResize="0"/>
          <p:nvPr/>
        </p:nvPicPr>
        <p:blipFill>
          <a:blip r:embed="rId4">
            <a:alphaModFix/>
          </a:blip>
          <a:stretch>
            <a:fillRect/>
          </a:stretch>
        </p:blipFill>
        <p:spPr>
          <a:xfrm>
            <a:off x="4334900" y="937301"/>
            <a:ext cx="1724750" cy="3066246"/>
          </a:xfrm>
          <a:prstGeom prst="rect">
            <a:avLst/>
          </a:prstGeom>
          <a:noFill/>
          <a:ln>
            <a:noFill/>
          </a:ln>
        </p:spPr>
      </p:pic>
      <p:pic>
        <p:nvPicPr>
          <p:cNvPr id="315" name="Google Shape;315;p36"/>
          <p:cNvPicPr preferRelativeResize="0"/>
          <p:nvPr/>
        </p:nvPicPr>
        <p:blipFill>
          <a:blip r:embed="rId5">
            <a:alphaModFix/>
          </a:blip>
          <a:stretch>
            <a:fillRect/>
          </a:stretch>
        </p:blipFill>
        <p:spPr>
          <a:xfrm>
            <a:off x="6209425" y="941550"/>
            <a:ext cx="2277149" cy="2277149"/>
          </a:xfrm>
          <a:prstGeom prst="rect">
            <a:avLst/>
          </a:prstGeom>
          <a:noFill/>
          <a:ln>
            <a:noFill/>
          </a:ln>
        </p:spPr>
      </p:pic>
      <p:pic>
        <p:nvPicPr>
          <p:cNvPr id="316" name="Google Shape;316;p36"/>
          <p:cNvPicPr preferRelativeResize="0"/>
          <p:nvPr/>
        </p:nvPicPr>
        <p:blipFill>
          <a:blip r:embed="rId6">
            <a:alphaModFix/>
          </a:blip>
          <a:stretch>
            <a:fillRect/>
          </a:stretch>
        </p:blipFill>
        <p:spPr>
          <a:xfrm>
            <a:off x="1032675" y="2715137"/>
            <a:ext cx="3152458" cy="1773250"/>
          </a:xfrm>
          <a:prstGeom prst="rect">
            <a:avLst/>
          </a:prstGeom>
          <a:noFill/>
          <a:ln>
            <a:noFill/>
          </a:ln>
        </p:spPr>
      </p:pic>
      <p:sp>
        <p:nvSpPr>
          <p:cNvPr id="317" name="Google Shape;317;p36"/>
          <p:cNvSpPr txBox="1">
            <a:spLocks noGrp="1"/>
          </p:cNvSpPr>
          <p:nvPr>
            <p:ph type="body" idx="2"/>
          </p:nvPr>
        </p:nvSpPr>
        <p:spPr>
          <a:xfrm>
            <a:off x="457200" y="4624950"/>
            <a:ext cx="2576100" cy="198900"/>
          </a:xfrm>
          <a:prstGeom prst="rect">
            <a:avLst/>
          </a:prstGeom>
          <a:solidFill>
            <a:srgbClr val="FFFFFF"/>
          </a:solidFill>
        </p:spPr>
        <p:txBody>
          <a:bodyPr spcFirstLastPara="1" wrap="square" lIns="0" tIns="0" rIns="0" bIns="0" anchor="t" anchorCtr="0">
            <a:noAutofit/>
          </a:bodyPr>
          <a:lstStyle/>
          <a:p>
            <a:pPr marL="0" lvl="0" indent="0" algn="l" rtl="0">
              <a:spcBef>
                <a:spcPts val="0"/>
              </a:spcBef>
              <a:spcAft>
                <a:spcPts val="0"/>
              </a:spcAft>
              <a:buNone/>
            </a:pPr>
            <a:r>
              <a:rPr lang="en" sz="850" b="1">
                <a:solidFill>
                  <a:schemeClr val="dk2"/>
                </a:solidFill>
                <a:latin typeface="Roboto"/>
                <a:ea typeface="Roboto"/>
                <a:cs typeface="Roboto"/>
                <a:sym typeface="Roboto"/>
              </a:rPr>
              <a:t>8x8 </a:t>
            </a:r>
            <a:r>
              <a:rPr lang="en" sz="850">
                <a:solidFill>
                  <a:schemeClr val="dk1"/>
                </a:solidFill>
              </a:rPr>
              <a:t>Voice for Microsoft Teams Campaign </a:t>
            </a:r>
            <a:endParaRPr sz="850">
              <a:solidFill>
                <a:schemeClr val="dk1"/>
              </a:solidFill>
            </a:endParaRPr>
          </a:p>
          <a:p>
            <a:pPr marL="0" lvl="0" indent="0" algn="l" rtl="0">
              <a:spcBef>
                <a:spcPts val="200"/>
              </a:spcBef>
              <a:spcAft>
                <a:spcPts val="200"/>
              </a:spcAft>
              <a:buNone/>
            </a:pPr>
            <a:endParaRPr sz="850"/>
          </a:p>
        </p:txBody>
      </p:sp>
      <p:sp>
        <p:nvSpPr>
          <p:cNvPr id="318" name="Google Shape;318;p36"/>
          <p:cNvSpPr txBox="1">
            <a:spLocks noGrp="1"/>
          </p:cNvSpPr>
          <p:nvPr>
            <p:ph type="title"/>
          </p:nvPr>
        </p:nvSpPr>
        <p:spPr>
          <a:xfrm>
            <a:off x="457200" y="469175"/>
            <a:ext cx="6340800" cy="45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Social Cards - Touch 3 - Blog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7"/>
          <p:cNvSpPr txBox="1">
            <a:spLocks noGrp="1"/>
          </p:cNvSpPr>
          <p:nvPr>
            <p:ph type="body" idx="2"/>
          </p:nvPr>
        </p:nvSpPr>
        <p:spPr>
          <a:xfrm>
            <a:off x="457200" y="4624950"/>
            <a:ext cx="2576100" cy="198900"/>
          </a:xfrm>
          <a:prstGeom prst="rect">
            <a:avLst/>
          </a:prstGeom>
          <a:solidFill>
            <a:srgbClr val="FFFFFF"/>
          </a:solidFill>
        </p:spPr>
        <p:txBody>
          <a:bodyPr spcFirstLastPara="1" wrap="square" lIns="0" tIns="0" rIns="0" bIns="0" anchor="t" anchorCtr="0">
            <a:noAutofit/>
          </a:bodyPr>
          <a:lstStyle/>
          <a:p>
            <a:pPr marL="0" lvl="0" indent="0" algn="l" rtl="0">
              <a:spcBef>
                <a:spcPts val="0"/>
              </a:spcBef>
              <a:spcAft>
                <a:spcPts val="0"/>
              </a:spcAft>
              <a:buNone/>
            </a:pPr>
            <a:r>
              <a:rPr lang="en" sz="850" b="1">
                <a:solidFill>
                  <a:schemeClr val="dk2"/>
                </a:solidFill>
                <a:latin typeface="Roboto"/>
                <a:ea typeface="Roboto"/>
                <a:cs typeface="Roboto"/>
                <a:sym typeface="Roboto"/>
              </a:rPr>
              <a:t>8x8 </a:t>
            </a:r>
            <a:r>
              <a:rPr lang="en" sz="850">
                <a:solidFill>
                  <a:schemeClr val="dk1"/>
                </a:solidFill>
              </a:rPr>
              <a:t>Voice for Microsoft Teams Campaign </a:t>
            </a:r>
            <a:endParaRPr sz="850">
              <a:solidFill>
                <a:schemeClr val="dk1"/>
              </a:solidFill>
            </a:endParaRPr>
          </a:p>
          <a:p>
            <a:pPr marL="0" lvl="0" indent="0" algn="l" rtl="0">
              <a:spcBef>
                <a:spcPts val="200"/>
              </a:spcBef>
              <a:spcAft>
                <a:spcPts val="200"/>
              </a:spcAft>
              <a:buNone/>
            </a:pPr>
            <a:endParaRPr sz="850"/>
          </a:p>
        </p:txBody>
      </p:sp>
      <p:sp>
        <p:nvSpPr>
          <p:cNvPr id="324" name="Google Shape;324;p37"/>
          <p:cNvSpPr txBox="1">
            <a:spLocks noGrp="1"/>
          </p:cNvSpPr>
          <p:nvPr>
            <p:ph type="title"/>
          </p:nvPr>
        </p:nvSpPr>
        <p:spPr>
          <a:xfrm>
            <a:off x="457200" y="469175"/>
            <a:ext cx="6340800" cy="45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Email - Touch 4 - eBook Solutions Brief</a:t>
            </a:r>
            <a:endParaRPr/>
          </a:p>
        </p:txBody>
      </p:sp>
      <p:pic>
        <p:nvPicPr>
          <p:cNvPr id="325" name="Google Shape;325;p37"/>
          <p:cNvPicPr preferRelativeResize="0"/>
          <p:nvPr/>
        </p:nvPicPr>
        <p:blipFill rotWithShape="1">
          <a:blip r:embed="rId3">
            <a:alphaModFix/>
          </a:blip>
          <a:srcRect b="734"/>
          <a:stretch/>
        </p:blipFill>
        <p:spPr>
          <a:xfrm>
            <a:off x="2814050" y="890675"/>
            <a:ext cx="3777250" cy="38811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38"/>
          <p:cNvPicPr preferRelativeResize="0"/>
          <p:nvPr/>
        </p:nvPicPr>
        <p:blipFill>
          <a:blip r:embed="rId3">
            <a:alphaModFix/>
          </a:blip>
          <a:stretch>
            <a:fillRect/>
          </a:stretch>
        </p:blipFill>
        <p:spPr>
          <a:xfrm>
            <a:off x="1032675" y="943675"/>
            <a:ext cx="3152499" cy="1649800"/>
          </a:xfrm>
          <a:prstGeom prst="rect">
            <a:avLst/>
          </a:prstGeom>
          <a:noFill/>
          <a:ln>
            <a:noFill/>
          </a:ln>
        </p:spPr>
      </p:pic>
      <p:pic>
        <p:nvPicPr>
          <p:cNvPr id="331" name="Google Shape;331;p38"/>
          <p:cNvPicPr preferRelativeResize="0"/>
          <p:nvPr/>
        </p:nvPicPr>
        <p:blipFill>
          <a:blip r:embed="rId4">
            <a:alphaModFix/>
          </a:blip>
          <a:stretch>
            <a:fillRect/>
          </a:stretch>
        </p:blipFill>
        <p:spPr>
          <a:xfrm>
            <a:off x="6209375" y="943675"/>
            <a:ext cx="2277150" cy="2277150"/>
          </a:xfrm>
          <a:prstGeom prst="rect">
            <a:avLst/>
          </a:prstGeom>
          <a:noFill/>
          <a:ln>
            <a:noFill/>
          </a:ln>
        </p:spPr>
      </p:pic>
      <p:pic>
        <p:nvPicPr>
          <p:cNvPr id="332" name="Google Shape;332;p38"/>
          <p:cNvPicPr preferRelativeResize="0"/>
          <p:nvPr/>
        </p:nvPicPr>
        <p:blipFill>
          <a:blip r:embed="rId5">
            <a:alphaModFix/>
          </a:blip>
          <a:stretch>
            <a:fillRect/>
          </a:stretch>
        </p:blipFill>
        <p:spPr>
          <a:xfrm>
            <a:off x="4334900" y="941550"/>
            <a:ext cx="1724750" cy="3066232"/>
          </a:xfrm>
          <a:prstGeom prst="rect">
            <a:avLst/>
          </a:prstGeom>
          <a:noFill/>
          <a:ln>
            <a:noFill/>
          </a:ln>
        </p:spPr>
      </p:pic>
      <p:pic>
        <p:nvPicPr>
          <p:cNvPr id="333" name="Google Shape;333;p38"/>
          <p:cNvPicPr preferRelativeResize="0"/>
          <p:nvPr/>
        </p:nvPicPr>
        <p:blipFill>
          <a:blip r:embed="rId6">
            <a:alphaModFix/>
          </a:blip>
          <a:stretch>
            <a:fillRect/>
          </a:stretch>
        </p:blipFill>
        <p:spPr>
          <a:xfrm>
            <a:off x="1032673" y="2715125"/>
            <a:ext cx="3152499" cy="1773284"/>
          </a:xfrm>
          <a:prstGeom prst="rect">
            <a:avLst/>
          </a:prstGeom>
          <a:noFill/>
          <a:ln>
            <a:noFill/>
          </a:ln>
        </p:spPr>
      </p:pic>
      <p:sp>
        <p:nvSpPr>
          <p:cNvPr id="334" name="Google Shape;334;p38"/>
          <p:cNvSpPr txBox="1">
            <a:spLocks noGrp="1"/>
          </p:cNvSpPr>
          <p:nvPr>
            <p:ph type="body" idx="2"/>
          </p:nvPr>
        </p:nvSpPr>
        <p:spPr>
          <a:xfrm>
            <a:off x="457200" y="4624950"/>
            <a:ext cx="2576100" cy="198900"/>
          </a:xfrm>
          <a:prstGeom prst="rect">
            <a:avLst/>
          </a:prstGeom>
          <a:solidFill>
            <a:srgbClr val="FFFFFF"/>
          </a:solidFill>
        </p:spPr>
        <p:txBody>
          <a:bodyPr spcFirstLastPara="1" wrap="square" lIns="0" tIns="0" rIns="0" bIns="0" anchor="t" anchorCtr="0">
            <a:noAutofit/>
          </a:bodyPr>
          <a:lstStyle/>
          <a:p>
            <a:pPr marL="0" lvl="0" indent="0" algn="l" rtl="0">
              <a:spcBef>
                <a:spcPts val="0"/>
              </a:spcBef>
              <a:spcAft>
                <a:spcPts val="0"/>
              </a:spcAft>
              <a:buNone/>
            </a:pPr>
            <a:r>
              <a:rPr lang="en" sz="850" b="1">
                <a:solidFill>
                  <a:schemeClr val="dk2"/>
                </a:solidFill>
                <a:latin typeface="Roboto"/>
                <a:ea typeface="Roboto"/>
                <a:cs typeface="Roboto"/>
                <a:sym typeface="Roboto"/>
              </a:rPr>
              <a:t>8x8 </a:t>
            </a:r>
            <a:r>
              <a:rPr lang="en" sz="850">
                <a:solidFill>
                  <a:schemeClr val="dk1"/>
                </a:solidFill>
              </a:rPr>
              <a:t>Voice for Microsoft Teams Campaign </a:t>
            </a:r>
            <a:endParaRPr sz="850">
              <a:solidFill>
                <a:schemeClr val="dk1"/>
              </a:solidFill>
            </a:endParaRPr>
          </a:p>
          <a:p>
            <a:pPr marL="0" lvl="0" indent="0" algn="l" rtl="0">
              <a:spcBef>
                <a:spcPts val="200"/>
              </a:spcBef>
              <a:spcAft>
                <a:spcPts val="200"/>
              </a:spcAft>
              <a:buNone/>
            </a:pPr>
            <a:endParaRPr sz="850"/>
          </a:p>
        </p:txBody>
      </p:sp>
      <p:sp>
        <p:nvSpPr>
          <p:cNvPr id="335" name="Google Shape;335;p38"/>
          <p:cNvSpPr txBox="1">
            <a:spLocks noGrp="1"/>
          </p:cNvSpPr>
          <p:nvPr>
            <p:ph type="title"/>
          </p:nvPr>
        </p:nvSpPr>
        <p:spPr>
          <a:xfrm>
            <a:off x="457200" y="469175"/>
            <a:ext cx="7683600" cy="45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Social Cards- Touch 4 - eBook Solutions Brief</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1"/>
          <p:cNvSpPr txBox="1">
            <a:spLocks noGrp="1"/>
          </p:cNvSpPr>
          <p:nvPr>
            <p:ph type="title"/>
          </p:nvPr>
        </p:nvSpPr>
        <p:spPr>
          <a:xfrm>
            <a:off x="3285200" y="2274275"/>
            <a:ext cx="5795700" cy="88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8x8 Voice for Microsoft Teams Campaign</a:t>
            </a:r>
            <a:endParaRPr/>
          </a:p>
          <a:p>
            <a:pPr marL="0" lvl="0" indent="0" algn="l" rtl="0">
              <a:spcBef>
                <a:spcPts val="0"/>
              </a:spcBef>
              <a:spcAft>
                <a:spcPts val="0"/>
              </a:spcAft>
              <a:buNone/>
            </a:pPr>
            <a:r>
              <a:rPr lang="en">
                <a:solidFill>
                  <a:schemeClr val="dk2"/>
                </a:solidFill>
              </a:rPr>
              <a:t>Implementation Guidelines &amp; Planner</a:t>
            </a:r>
            <a:endParaRPr>
              <a:solidFill>
                <a:schemeClr val="dk2"/>
              </a:solidFill>
            </a:endParaRPr>
          </a:p>
        </p:txBody>
      </p:sp>
      <p:sp>
        <p:nvSpPr>
          <p:cNvPr id="165" name="Google Shape;165;p21"/>
          <p:cNvSpPr txBox="1">
            <a:spLocks noGrp="1"/>
          </p:cNvSpPr>
          <p:nvPr>
            <p:ph type="body" idx="2"/>
          </p:nvPr>
        </p:nvSpPr>
        <p:spPr>
          <a:xfrm>
            <a:off x="457200" y="4624950"/>
            <a:ext cx="2363400" cy="198900"/>
          </a:xfrm>
          <a:prstGeom prst="rect">
            <a:avLst/>
          </a:prstGeom>
          <a:solidFill>
            <a:srgbClr val="FFFFFF"/>
          </a:solidFill>
        </p:spPr>
        <p:txBody>
          <a:bodyPr spcFirstLastPara="1" wrap="square" lIns="0" tIns="0" rIns="0" bIns="0" anchor="t" anchorCtr="0">
            <a:noAutofit/>
          </a:bodyPr>
          <a:lstStyle/>
          <a:p>
            <a:pPr marL="0" lvl="0" indent="0" algn="l" rtl="0">
              <a:spcBef>
                <a:spcPts val="0"/>
              </a:spcBef>
              <a:spcAft>
                <a:spcPts val="0"/>
              </a:spcAft>
              <a:buNone/>
            </a:pPr>
            <a:r>
              <a:rPr lang="en" sz="850" b="1">
                <a:solidFill>
                  <a:schemeClr val="dk2"/>
                </a:solidFill>
                <a:latin typeface="Roboto"/>
                <a:ea typeface="Roboto"/>
                <a:cs typeface="Roboto"/>
                <a:sym typeface="Roboto"/>
              </a:rPr>
              <a:t>8x8 </a:t>
            </a:r>
            <a:r>
              <a:rPr lang="en" sz="850">
                <a:solidFill>
                  <a:schemeClr val="dk1"/>
                </a:solidFill>
              </a:rPr>
              <a:t>Voice for Microsoft Teams Campaign </a:t>
            </a:r>
            <a:endParaRPr sz="850">
              <a:solidFill>
                <a:schemeClr val="dk1"/>
              </a:solidFill>
            </a:endParaRPr>
          </a:p>
          <a:p>
            <a:pPr marL="0" lvl="0" indent="0" algn="l" rtl="0">
              <a:spcBef>
                <a:spcPts val="200"/>
              </a:spcBef>
              <a:spcAft>
                <a:spcPts val="200"/>
              </a:spcAft>
              <a:buNone/>
            </a:pPr>
            <a:endParaRPr sz="85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9"/>
          <p:cNvSpPr txBox="1">
            <a:spLocks noGrp="1"/>
          </p:cNvSpPr>
          <p:nvPr>
            <p:ph type="title"/>
          </p:nvPr>
        </p:nvSpPr>
        <p:spPr>
          <a:xfrm>
            <a:off x="3285200" y="2274275"/>
            <a:ext cx="5795700" cy="88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8x8 Voice for Microsoft Teams Campaign </a:t>
            </a:r>
            <a:endParaRPr/>
          </a:p>
          <a:p>
            <a:pPr marL="0" lvl="0" indent="0" algn="l" rtl="0">
              <a:spcBef>
                <a:spcPts val="0"/>
              </a:spcBef>
              <a:spcAft>
                <a:spcPts val="0"/>
              </a:spcAft>
              <a:buNone/>
            </a:pPr>
            <a:r>
              <a:rPr lang="en">
                <a:solidFill>
                  <a:schemeClr val="dk2"/>
                </a:solidFill>
              </a:rPr>
              <a:t>Implementation Guidelines</a:t>
            </a:r>
            <a:endParaRPr>
              <a:solidFill>
                <a:schemeClr val="dk2"/>
              </a:solidFill>
            </a:endParaRPr>
          </a:p>
        </p:txBody>
      </p:sp>
      <p:sp>
        <p:nvSpPr>
          <p:cNvPr id="341" name="Google Shape;341;p39"/>
          <p:cNvSpPr txBox="1">
            <a:spLocks noGrp="1"/>
          </p:cNvSpPr>
          <p:nvPr>
            <p:ph type="body" idx="2"/>
          </p:nvPr>
        </p:nvSpPr>
        <p:spPr>
          <a:xfrm>
            <a:off x="457200" y="4624950"/>
            <a:ext cx="2363400" cy="198900"/>
          </a:xfrm>
          <a:prstGeom prst="rect">
            <a:avLst/>
          </a:prstGeom>
          <a:solidFill>
            <a:srgbClr val="FFFFFF"/>
          </a:solidFill>
        </p:spPr>
        <p:txBody>
          <a:bodyPr spcFirstLastPara="1" wrap="square" lIns="0" tIns="0" rIns="0" bIns="0" anchor="t" anchorCtr="0">
            <a:noAutofit/>
          </a:bodyPr>
          <a:lstStyle/>
          <a:p>
            <a:pPr marL="0" lvl="0" indent="0" algn="l" rtl="0">
              <a:spcBef>
                <a:spcPts val="0"/>
              </a:spcBef>
              <a:spcAft>
                <a:spcPts val="0"/>
              </a:spcAft>
              <a:buNone/>
            </a:pPr>
            <a:r>
              <a:rPr lang="en" sz="850" b="1">
                <a:solidFill>
                  <a:schemeClr val="dk2"/>
                </a:solidFill>
                <a:latin typeface="Roboto"/>
                <a:ea typeface="Roboto"/>
                <a:cs typeface="Roboto"/>
                <a:sym typeface="Roboto"/>
              </a:rPr>
              <a:t>8x8 </a:t>
            </a:r>
            <a:r>
              <a:rPr lang="en" sz="850">
                <a:solidFill>
                  <a:schemeClr val="dk1"/>
                </a:solidFill>
              </a:rPr>
              <a:t>Voice for Microsoft Teams Campaign </a:t>
            </a:r>
            <a:endParaRPr sz="850">
              <a:solidFill>
                <a:schemeClr val="dk1"/>
              </a:solidFill>
            </a:endParaRPr>
          </a:p>
          <a:p>
            <a:pPr marL="0" lvl="0" indent="0" algn="l" rtl="0">
              <a:spcBef>
                <a:spcPts val="200"/>
              </a:spcBef>
              <a:spcAft>
                <a:spcPts val="200"/>
              </a:spcAft>
              <a:buNone/>
            </a:pPr>
            <a:endParaRPr sz="85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0"/>
          <p:cNvSpPr txBox="1">
            <a:spLocks noGrp="1"/>
          </p:cNvSpPr>
          <p:nvPr>
            <p:ph type="title"/>
          </p:nvPr>
        </p:nvSpPr>
        <p:spPr>
          <a:xfrm>
            <a:off x="457200" y="704100"/>
            <a:ext cx="6750600" cy="63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8x8 Voice + Microsoft Teams </a:t>
            </a:r>
            <a:endParaRPr/>
          </a:p>
          <a:p>
            <a:pPr marL="0" lvl="0" indent="0" algn="l" rtl="0">
              <a:spcBef>
                <a:spcPts val="0"/>
              </a:spcBef>
              <a:spcAft>
                <a:spcPts val="0"/>
              </a:spcAft>
              <a:buNone/>
            </a:pPr>
            <a:r>
              <a:rPr lang="en"/>
              <a:t>Campaign Planner</a:t>
            </a:r>
            <a:endParaRPr/>
          </a:p>
        </p:txBody>
      </p:sp>
      <p:graphicFrame>
        <p:nvGraphicFramePr>
          <p:cNvPr id="347" name="Google Shape;347;p40"/>
          <p:cNvGraphicFramePr/>
          <p:nvPr/>
        </p:nvGraphicFramePr>
        <p:xfrm>
          <a:off x="404575" y="1430425"/>
          <a:ext cx="7833300" cy="3025652"/>
        </p:xfrm>
        <a:graphic>
          <a:graphicData uri="http://schemas.openxmlformats.org/drawingml/2006/table">
            <a:tbl>
              <a:tblPr>
                <a:noFill/>
                <a:tableStyleId>{93D6D7D1-4520-4FA1-A95C-7E33AF74EAA5}</a:tableStyleId>
              </a:tblPr>
              <a:tblGrid>
                <a:gridCol w="1206250">
                  <a:extLst>
                    <a:ext uri="{9D8B030D-6E8A-4147-A177-3AD203B41FA5}">
                      <a16:colId xmlns:a16="http://schemas.microsoft.com/office/drawing/2014/main" val="20000"/>
                    </a:ext>
                  </a:extLst>
                </a:gridCol>
                <a:gridCol w="1311375">
                  <a:extLst>
                    <a:ext uri="{9D8B030D-6E8A-4147-A177-3AD203B41FA5}">
                      <a16:colId xmlns:a16="http://schemas.microsoft.com/office/drawing/2014/main" val="20001"/>
                    </a:ext>
                  </a:extLst>
                </a:gridCol>
                <a:gridCol w="1309200">
                  <a:extLst>
                    <a:ext uri="{9D8B030D-6E8A-4147-A177-3AD203B41FA5}">
                      <a16:colId xmlns:a16="http://schemas.microsoft.com/office/drawing/2014/main" val="20002"/>
                    </a:ext>
                  </a:extLst>
                </a:gridCol>
                <a:gridCol w="1290975">
                  <a:extLst>
                    <a:ext uri="{9D8B030D-6E8A-4147-A177-3AD203B41FA5}">
                      <a16:colId xmlns:a16="http://schemas.microsoft.com/office/drawing/2014/main" val="20003"/>
                    </a:ext>
                  </a:extLst>
                </a:gridCol>
                <a:gridCol w="1357750">
                  <a:extLst>
                    <a:ext uri="{9D8B030D-6E8A-4147-A177-3AD203B41FA5}">
                      <a16:colId xmlns:a16="http://schemas.microsoft.com/office/drawing/2014/main" val="20004"/>
                    </a:ext>
                  </a:extLst>
                </a:gridCol>
                <a:gridCol w="1357750">
                  <a:extLst>
                    <a:ext uri="{9D8B030D-6E8A-4147-A177-3AD203B41FA5}">
                      <a16:colId xmlns:a16="http://schemas.microsoft.com/office/drawing/2014/main" val="20005"/>
                    </a:ext>
                  </a:extLst>
                </a:gridCol>
              </a:tblGrid>
              <a:tr h="331500">
                <a:tc>
                  <a:txBody>
                    <a:bodyPr/>
                    <a:lstStyle/>
                    <a:p>
                      <a:pPr marL="0" lvl="0" indent="0" algn="ctr" rtl="0">
                        <a:spcBef>
                          <a:spcPts val="0"/>
                        </a:spcBef>
                        <a:spcAft>
                          <a:spcPts val="0"/>
                        </a:spcAft>
                        <a:buNone/>
                      </a:pPr>
                      <a:r>
                        <a:rPr lang="en" sz="1000">
                          <a:solidFill>
                            <a:srgbClr val="FFFFFF"/>
                          </a:solidFill>
                          <a:latin typeface="Roboto Light"/>
                          <a:ea typeface="Roboto Light"/>
                          <a:cs typeface="Roboto Light"/>
                          <a:sym typeface="Roboto Light"/>
                        </a:rPr>
                        <a:t>Package Pre-Launch</a:t>
                      </a:r>
                      <a:endParaRPr sz="1000">
                        <a:solidFill>
                          <a:srgbClr val="FFFFFF"/>
                        </a:solidFill>
                        <a:latin typeface="Roboto Light"/>
                        <a:ea typeface="Roboto Light"/>
                        <a:cs typeface="Roboto Light"/>
                        <a:sym typeface="Roboto Light"/>
                      </a:endParaRPr>
                    </a:p>
                  </a:txBody>
                  <a:tcPr marL="91425" marR="91425" marT="91425" marB="91425">
                    <a:solidFill>
                      <a:schemeClr val="dk2"/>
                    </a:solidFill>
                  </a:tcPr>
                </a:tc>
                <a:tc>
                  <a:txBody>
                    <a:bodyPr/>
                    <a:lstStyle/>
                    <a:p>
                      <a:pPr marL="0" lvl="0" indent="0" algn="ctr" rtl="0">
                        <a:spcBef>
                          <a:spcPts val="0"/>
                        </a:spcBef>
                        <a:spcAft>
                          <a:spcPts val="0"/>
                        </a:spcAft>
                        <a:buNone/>
                      </a:pPr>
                      <a:r>
                        <a:rPr lang="en" sz="1000">
                          <a:solidFill>
                            <a:srgbClr val="FFFFFF"/>
                          </a:solidFill>
                          <a:latin typeface="Roboto Light"/>
                          <a:ea typeface="Roboto Light"/>
                          <a:cs typeface="Roboto Light"/>
                          <a:sym typeface="Roboto Light"/>
                        </a:rPr>
                        <a:t>Package </a:t>
                      </a:r>
                      <a:br>
                        <a:rPr lang="en" sz="1000">
                          <a:solidFill>
                            <a:srgbClr val="FFFFFF"/>
                          </a:solidFill>
                          <a:latin typeface="Roboto Light"/>
                          <a:ea typeface="Roboto Light"/>
                          <a:cs typeface="Roboto Light"/>
                          <a:sym typeface="Roboto Light"/>
                        </a:rPr>
                      </a:br>
                      <a:r>
                        <a:rPr lang="en" sz="1000">
                          <a:solidFill>
                            <a:srgbClr val="FFFFFF"/>
                          </a:solidFill>
                          <a:latin typeface="Roboto Light"/>
                          <a:ea typeface="Roboto Light"/>
                          <a:cs typeface="Roboto Light"/>
                          <a:sym typeface="Roboto Light"/>
                        </a:rPr>
                        <a:t>Launch Week</a:t>
                      </a:r>
                      <a:endParaRPr sz="1000">
                        <a:solidFill>
                          <a:srgbClr val="FFFFFF"/>
                        </a:solidFill>
                        <a:latin typeface="Roboto Light"/>
                        <a:ea typeface="Roboto Light"/>
                        <a:cs typeface="Roboto Light"/>
                        <a:sym typeface="Roboto Light"/>
                      </a:endParaRPr>
                    </a:p>
                  </a:txBody>
                  <a:tcPr marL="91425" marR="91425" marT="91425" marB="91425">
                    <a:solidFill>
                      <a:schemeClr val="dk2"/>
                    </a:solidFill>
                  </a:tcPr>
                </a:tc>
                <a:tc>
                  <a:txBody>
                    <a:bodyPr/>
                    <a:lstStyle/>
                    <a:p>
                      <a:pPr marL="0" lvl="0" indent="0" algn="ctr" rtl="0">
                        <a:spcBef>
                          <a:spcPts val="0"/>
                        </a:spcBef>
                        <a:spcAft>
                          <a:spcPts val="0"/>
                        </a:spcAft>
                        <a:buNone/>
                      </a:pPr>
                      <a:r>
                        <a:rPr lang="en" sz="1000">
                          <a:solidFill>
                            <a:srgbClr val="FFFFFF"/>
                          </a:solidFill>
                          <a:latin typeface="Roboto Light"/>
                          <a:ea typeface="Roboto Light"/>
                          <a:cs typeface="Roboto Light"/>
                          <a:sym typeface="Roboto Light"/>
                        </a:rPr>
                        <a:t>Week 2</a:t>
                      </a:r>
                      <a:endParaRPr sz="1000">
                        <a:solidFill>
                          <a:srgbClr val="FFFFFF"/>
                        </a:solidFill>
                        <a:latin typeface="Roboto Light"/>
                        <a:ea typeface="Roboto Light"/>
                        <a:cs typeface="Roboto Light"/>
                        <a:sym typeface="Roboto Light"/>
                      </a:endParaRPr>
                    </a:p>
                  </a:txBody>
                  <a:tcPr marL="91425" marR="91425" marT="91425" marB="91425">
                    <a:solidFill>
                      <a:schemeClr val="dk2"/>
                    </a:solidFill>
                  </a:tcPr>
                </a:tc>
                <a:tc>
                  <a:txBody>
                    <a:bodyPr/>
                    <a:lstStyle/>
                    <a:p>
                      <a:pPr marL="0" lvl="0" indent="0" algn="ctr" rtl="0">
                        <a:spcBef>
                          <a:spcPts val="0"/>
                        </a:spcBef>
                        <a:spcAft>
                          <a:spcPts val="0"/>
                        </a:spcAft>
                        <a:buNone/>
                      </a:pPr>
                      <a:r>
                        <a:rPr lang="en" sz="1000">
                          <a:solidFill>
                            <a:srgbClr val="FFFFFF"/>
                          </a:solidFill>
                          <a:latin typeface="Roboto Light"/>
                          <a:ea typeface="Roboto Light"/>
                          <a:cs typeface="Roboto Light"/>
                          <a:sym typeface="Roboto Light"/>
                        </a:rPr>
                        <a:t>Week 3</a:t>
                      </a:r>
                      <a:endParaRPr sz="1000">
                        <a:solidFill>
                          <a:srgbClr val="FFFFFF"/>
                        </a:solidFill>
                        <a:latin typeface="Roboto Light"/>
                        <a:ea typeface="Roboto Light"/>
                        <a:cs typeface="Roboto Light"/>
                        <a:sym typeface="Roboto Light"/>
                      </a:endParaRPr>
                    </a:p>
                  </a:txBody>
                  <a:tcPr marL="91425" marR="91425" marT="91425" marB="91425">
                    <a:solidFill>
                      <a:schemeClr val="dk2"/>
                    </a:solidFill>
                  </a:tcPr>
                </a:tc>
                <a:tc>
                  <a:txBody>
                    <a:bodyPr/>
                    <a:lstStyle/>
                    <a:p>
                      <a:pPr marL="0" lvl="0" indent="0" algn="ctr" rtl="0">
                        <a:spcBef>
                          <a:spcPts val="0"/>
                        </a:spcBef>
                        <a:spcAft>
                          <a:spcPts val="0"/>
                        </a:spcAft>
                        <a:buNone/>
                      </a:pPr>
                      <a:r>
                        <a:rPr lang="en" sz="1000">
                          <a:solidFill>
                            <a:schemeClr val="lt1"/>
                          </a:solidFill>
                          <a:latin typeface="Roboto Light"/>
                          <a:ea typeface="Roboto Light"/>
                          <a:cs typeface="Roboto Light"/>
                          <a:sym typeface="Roboto Light"/>
                        </a:rPr>
                        <a:t>Week 4</a:t>
                      </a:r>
                      <a:endParaRPr sz="1000">
                        <a:solidFill>
                          <a:srgbClr val="FFFFFF"/>
                        </a:solidFill>
                        <a:latin typeface="Roboto Light"/>
                        <a:ea typeface="Roboto Light"/>
                        <a:cs typeface="Roboto Light"/>
                        <a:sym typeface="Roboto Light"/>
                      </a:endParaRPr>
                    </a:p>
                  </a:txBody>
                  <a:tcPr marL="91425" marR="91425" marT="91425" marB="91425">
                    <a:solidFill>
                      <a:schemeClr val="dk2"/>
                    </a:solidFill>
                  </a:tcPr>
                </a:tc>
                <a:tc>
                  <a:txBody>
                    <a:bodyPr/>
                    <a:lstStyle/>
                    <a:p>
                      <a:pPr marL="0" lvl="0" indent="0" algn="ctr" rtl="0">
                        <a:spcBef>
                          <a:spcPts val="0"/>
                        </a:spcBef>
                        <a:spcAft>
                          <a:spcPts val="0"/>
                        </a:spcAft>
                        <a:buNone/>
                      </a:pPr>
                      <a:r>
                        <a:rPr lang="en" sz="1000">
                          <a:solidFill>
                            <a:schemeClr val="lt1"/>
                          </a:solidFill>
                          <a:latin typeface="Roboto Light"/>
                          <a:ea typeface="Roboto Light"/>
                          <a:cs typeface="Roboto Light"/>
                          <a:sym typeface="Roboto Light"/>
                        </a:rPr>
                        <a:t>Post-Launch</a:t>
                      </a:r>
                      <a:endParaRPr sz="1000">
                        <a:solidFill>
                          <a:schemeClr val="lt1"/>
                        </a:solidFill>
                        <a:latin typeface="Roboto Light"/>
                        <a:ea typeface="Roboto Light"/>
                        <a:cs typeface="Roboto Light"/>
                        <a:sym typeface="Roboto Light"/>
                      </a:endParaRPr>
                    </a:p>
                  </a:txBody>
                  <a:tcPr marL="91425" marR="91425" marT="91425" marB="91425">
                    <a:solidFill>
                      <a:schemeClr val="dk2"/>
                    </a:solidFill>
                  </a:tcPr>
                </a:tc>
                <a:extLst>
                  <a:ext uri="{0D108BD9-81ED-4DB2-BD59-A6C34878D82A}">
                    <a16:rowId xmlns:a16="http://schemas.microsoft.com/office/drawing/2014/main" val="10000"/>
                  </a:ext>
                </a:extLst>
              </a:tr>
              <a:tr h="2294000">
                <a:tc>
                  <a:txBody>
                    <a:bodyPr/>
                    <a:lstStyle/>
                    <a:p>
                      <a:pPr marL="0" lvl="0" indent="0" algn="l" rtl="0">
                        <a:lnSpc>
                          <a:spcPct val="115000"/>
                        </a:lnSpc>
                        <a:spcBef>
                          <a:spcPts val="0"/>
                        </a:spcBef>
                        <a:spcAft>
                          <a:spcPts val="0"/>
                        </a:spcAft>
                        <a:buNone/>
                      </a:pPr>
                      <a:r>
                        <a:rPr lang="en" sz="900">
                          <a:latin typeface="Roboto Light"/>
                          <a:ea typeface="Roboto Light"/>
                          <a:cs typeface="Roboto Light"/>
                          <a:sym typeface="Roboto Light"/>
                        </a:rPr>
                        <a:t>Upload the list of contacts for this campaign to your email service.</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Create and test each of the 4 landing pages.</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Compose Email 4.</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Test the email format and hyperlink.</a:t>
                      </a:r>
                      <a:endParaRPr sz="900">
                        <a:latin typeface="Roboto Light"/>
                        <a:ea typeface="Roboto Light"/>
                        <a:cs typeface="Roboto Light"/>
                        <a:sym typeface="Roboto Light"/>
                      </a:endParaRPr>
                    </a:p>
                  </a:txBody>
                  <a:tcPr marL="91425" marR="91425" marT="91425" marB="91425"/>
                </a:tc>
                <a:tc>
                  <a:txBody>
                    <a:bodyPr/>
                    <a:lstStyle/>
                    <a:p>
                      <a:pPr marL="0" lvl="0" indent="0" algn="l" rtl="0">
                        <a:lnSpc>
                          <a:spcPct val="115000"/>
                        </a:lnSpc>
                        <a:spcBef>
                          <a:spcPts val="0"/>
                        </a:spcBef>
                        <a:spcAft>
                          <a:spcPts val="0"/>
                        </a:spcAft>
                        <a:buNone/>
                      </a:pPr>
                      <a:r>
                        <a:rPr lang="en" sz="900">
                          <a:latin typeface="Roboto Light"/>
                          <a:ea typeface="Roboto Light"/>
                          <a:cs typeface="Roboto Light"/>
                          <a:sym typeface="Roboto Light"/>
                        </a:rPr>
                        <a:t>Send Email 1.</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Recommend sending early AM, Tues-Thurs.</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Monitor email opens, clicks and downloads.</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Compose Email 2. Test the email format and hyperlink.</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Launch banner ads and social posts.</a:t>
                      </a:r>
                      <a:endParaRPr sz="900">
                        <a:latin typeface="Roboto Light"/>
                        <a:ea typeface="Roboto Light"/>
                        <a:cs typeface="Roboto Light"/>
                        <a:sym typeface="Roboto Light"/>
                      </a:endParaRPr>
                    </a:p>
                  </a:txBody>
                  <a:tcPr marL="91425" marR="91425" marT="91425" marB="91425"/>
                </a:tc>
                <a:tc>
                  <a:txBody>
                    <a:bodyPr/>
                    <a:lstStyle/>
                    <a:p>
                      <a:pPr marL="0" lvl="0" indent="0" algn="l" rtl="0">
                        <a:lnSpc>
                          <a:spcPct val="115000"/>
                        </a:lnSpc>
                        <a:spcBef>
                          <a:spcPts val="0"/>
                        </a:spcBef>
                        <a:spcAft>
                          <a:spcPts val="0"/>
                        </a:spcAft>
                        <a:buNone/>
                      </a:pPr>
                      <a:r>
                        <a:rPr lang="en" sz="900">
                          <a:latin typeface="Roboto Light"/>
                          <a:ea typeface="Roboto Light"/>
                          <a:cs typeface="Roboto Light"/>
                          <a:sym typeface="Roboto Light"/>
                        </a:rPr>
                        <a:t>Send Email 2.</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Recommend sending early AM, Tues-Thurs.</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Monitor email opens, clicks and downloads.</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Compose Email 3. </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Test the email format &amp; hyperlink.</a:t>
                      </a:r>
                      <a:endParaRPr sz="900">
                        <a:latin typeface="Roboto Light"/>
                        <a:ea typeface="Roboto Light"/>
                        <a:cs typeface="Roboto Light"/>
                        <a:sym typeface="Roboto Light"/>
                      </a:endParaRPr>
                    </a:p>
                  </a:txBody>
                  <a:tcPr marL="91425" marR="91425" marT="91425" marB="91425"/>
                </a:tc>
                <a:tc>
                  <a:txBody>
                    <a:bodyPr/>
                    <a:lstStyle/>
                    <a:p>
                      <a:pPr marL="0" lvl="0" indent="0" algn="l" rtl="0">
                        <a:lnSpc>
                          <a:spcPct val="115000"/>
                        </a:lnSpc>
                        <a:spcBef>
                          <a:spcPts val="0"/>
                        </a:spcBef>
                        <a:spcAft>
                          <a:spcPts val="0"/>
                        </a:spcAft>
                        <a:buNone/>
                      </a:pPr>
                      <a:r>
                        <a:rPr lang="en" sz="900">
                          <a:latin typeface="Roboto Light"/>
                          <a:ea typeface="Roboto Light"/>
                          <a:cs typeface="Roboto Light"/>
                          <a:sym typeface="Roboto Light"/>
                        </a:rPr>
                        <a:t>Send Email 3.</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Recommend sending early AM, Tues-Thurs.</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Monitor email opens, clicks and downloads.</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Compose Email 4. </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Test the email format &amp; hyperlink.</a:t>
                      </a:r>
                      <a:endParaRPr sz="900">
                        <a:latin typeface="Roboto Light"/>
                        <a:ea typeface="Roboto Light"/>
                        <a:cs typeface="Roboto Light"/>
                        <a:sym typeface="Roboto Light"/>
                      </a:endParaRPr>
                    </a:p>
                  </a:txBody>
                  <a:tcPr marL="91425" marR="91425" marT="91425" marB="91425"/>
                </a:tc>
                <a:tc>
                  <a:txBody>
                    <a:bodyPr/>
                    <a:lstStyle/>
                    <a:p>
                      <a:pPr marL="0" lvl="0" indent="0" algn="l" rtl="0">
                        <a:lnSpc>
                          <a:spcPct val="115000"/>
                        </a:lnSpc>
                        <a:spcBef>
                          <a:spcPts val="0"/>
                        </a:spcBef>
                        <a:spcAft>
                          <a:spcPts val="0"/>
                        </a:spcAft>
                        <a:buNone/>
                      </a:pPr>
                      <a:r>
                        <a:rPr lang="en" sz="900">
                          <a:latin typeface="Roboto Light"/>
                          <a:ea typeface="Roboto Light"/>
                          <a:cs typeface="Roboto Light"/>
                          <a:sym typeface="Roboto Light"/>
                        </a:rPr>
                        <a:t>Send Email 4.</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Recommend sending early AM, Tues-Thurs.</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Monitor email opens, clicks and downloads.</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(next slide to continue)</a:t>
                      </a:r>
                      <a:endParaRPr sz="900">
                        <a:latin typeface="Roboto Light"/>
                        <a:ea typeface="Roboto Light"/>
                        <a:cs typeface="Roboto Light"/>
                        <a:sym typeface="Roboto Light"/>
                      </a:endParaRPr>
                    </a:p>
                  </a:txBody>
                  <a:tcPr marL="91425" marR="91425" marT="91425" marB="91425"/>
                </a:tc>
                <a:tc>
                  <a:txBody>
                    <a:bodyPr/>
                    <a:lstStyle/>
                    <a:p>
                      <a:pPr marL="0" lvl="0" indent="0" algn="l" rtl="0">
                        <a:lnSpc>
                          <a:spcPct val="115000"/>
                        </a:lnSpc>
                        <a:spcBef>
                          <a:spcPts val="0"/>
                        </a:spcBef>
                        <a:spcAft>
                          <a:spcPts val="0"/>
                        </a:spcAft>
                        <a:buNone/>
                      </a:pPr>
                      <a:r>
                        <a:rPr lang="en" sz="900">
                          <a:latin typeface="Roboto Light"/>
                          <a:ea typeface="Roboto Light"/>
                          <a:cs typeface="Roboto Light"/>
                          <a:sym typeface="Roboto Light"/>
                        </a:rPr>
                        <a:t>Tally the engagement</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(opens, clicks and</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downloads) across all 4 emails.</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Call the most engaged contacts to secure an appointment.</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The general rule is to call all contacts who have 2 or more downloads, 2 or more opens and at least 1 download</a:t>
                      </a:r>
                      <a:endParaRPr sz="900">
                        <a:latin typeface="Roboto Light"/>
                        <a:ea typeface="Roboto Light"/>
                        <a:cs typeface="Roboto Light"/>
                        <a:sym typeface="Roboto Light"/>
                      </a:endParaRPr>
                    </a:p>
                  </a:txBody>
                  <a:tcPr marL="91425" marR="91425" marT="91425" marB="91425"/>
                </a:tc>
                <a:extLst>
                  <a:ext uri="{0D108BD9-81ED-4DB2-BD59-A6C34878D82A}">
                    <a16:rowId xmlns:a16="http://schemas.microsoft.com/office/drawing/2014/main" val="10001"/>
                  </a:ext>
                </a:extLst>
              </a:tr>
            </a:tbl>
          </a:graphicData>
        </a:graphic>
      </p:graphicFrame>
      <p:sp>
        <p:nvSpPr>
          <p:cNvPr id="348" name="Google Shape;348;p40"/>
          <p:cNvSpPr txBox="1">
            <a:spLocks noGrp="1"/>
          </p:cNvSpPr>
          <p:nvPr>
            <p:ph type="body" idx="2"/>
          </p:nvPr>
        </p:nvSpPr>
        <p:spPr>
          <a:xfrm>
            <a:off x="457200" y="4624950"/>
            <a:ext cx="2338800" cy="198900"/>
          </a:xfrm>
          <a:prstGeom prst="rect">
            <a:avLst/>
          </a:prstGeom>
          <a:solidFill>
            <a:srgbClr val="FFFFFF"/>
          </a:solidFill>
        </p:spPr>
        <p:txBody>
          <a:bodyPr spcFirstLastPara="1" wrap="square" lIns="0" tIns="0" rIns="0" bIns="0" anchor="t" anchorCtr="0">
            <a:noAutofit/>
          </a:bodyPr>
          <a:lstStyle/>
          <a:p>
            <a:pPr marL="0" lvl="0" indent="0" algn="l" rtl="0">
              <a:spcBef>
                <a:spcPts val="0"/>
              </a:spcBef>
              <a:spcAft>
                <a:spcPts val="0"/>
              </a:spcAft>
              <a:buNone/>
            </a:pPr>
            <a:r>
              <a:rPr lang="en" sz="850" b="1">
                <a:solidFill>
                  <a:schemeClr val="dk2"/>
                </a:solidFill>
                <a:latin typeface="Roboto"/>
                <a:ea typeface="Roboto"/>
                <a:cs typeface="Roboto"/>
                <a:sym typeface="Roboto"/>
              </a:rPr>
              <a:t>8x8 </a:t>
            </a:r>
            <a:r>
              <a:rPr lang="en" sz="850">
                <a:solidFill>
                  <a:schemeClr val="dk1"/>
                </a:solidFill>
              </a:rPr>
              <a:t>Voice for Microsoft Teams Campaign </a:t>
            </a:r>
            <a:endParaRPr sz="850">
              <a:solidFill>
                <a:schemeClr val="dk1"/>
              </a:solidFill>
            </a:endParaRPr>
          </a:p>
          <a:p>
            <a:pPr marL="0" lvl="0" indent="0" algn="l" rtl="0">
              <a:spcBef>
                <a:spcPts val="200"/>
              </a:spcBef>
              <a:spcAft>
                <a:spcPts val="200"/>
              </a:spcAft>
              <a:buNone/>
            </a:pPr>
            <a:endParaRPr sz="85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1"/>
          <p:cNvSpPr txBox="1">
            <a:spLocks noGrp="1"/>
          </p:cNvSpPr>
          <p:nvPr>
            <p:ph type="title"/>
          </p:nvPr>
        </p:nvSpPr>
        <p:spPr>
          <a:xfrm>
            <a:off x="457200" y="704100"/>
            <a:ext cx="7330800" cy="63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8x8 Voice + Microsoft Teams </a:t>
            </a:r>
            <a:endParaRPr/>
          </a:p>
          <a:p>
            <a:pPr marL="0" lvl="0" indent="0" algn="l" rtl="0">
              <a:spcBef>
                <a:spcPts val="0"/>
              </a:spcBef>
              <a:spcAft>
                <a:spcPts val="0"/>
              </a:spcAft>
              <a:buNone/>
            </a:pPr>
            <a:r>
              <a:rPr lang="en"/>
              <a:t>Campaign Engagement </a:t>
            </a:r>
            <a:endParaRPr/>
          </a:p>
        </p:txBody>
      </p:sp>
      <p:graphicFrame>
        <p:nvGraphicFramePr>
          <p:cNvPr id="354" name="Google Shape;354;p41"/>
          <p:cNvGraphicFramePr/>
          <p:nvPr/>
        </p:nvGraphicFramePr>
        <p:xfrm>
          <a:off x="457200" y="1632775"/>
          <a:ext cx="7165650" cy="2629250"/>
        </p:xfrm>
        <a:graphic>
          <a:graphicData uri="http://schemas.openxmlformats.org/drawingml/2006/table">
            <a:tbl>
              <a:tblPr>
                <a:noFill/>
                <a:tableStyleId>{93D6D7D1-4520-4FA1-A95C-7E33AF74EAA5}</a:tableStyleId>
              </a:tblPr>
              <a:tblGrid>
                <a:gridCol w="2236925">
                  <a:extLst>
                    <a:ext uri="{9D8B030D-6E8A-4147-A177-3AD203B41FA5}">
                      <a16:colId xmlns:a16="http://schemas.microsoft.com/office/drawing/2014/main" val="20000"/>
                    </a:ext>
                  </a:extLst>
                </a:gridCol>
                <a:gridCol w="2479000">
                  <a:extLst>
                    <a:ext uri="{9D8B030D-6E8A-4147-A177-3AD203B41FA5}">
                      <a16:colId xmlns:a16="http://schemas.microsoft.com/office/drawing/2014/main" val="20001"/>
                    </a:ext>
                  </a:extLst>
                </a:gridCol>
                <a:gridCol w="2449725">
                  <a:extLst>
                    <a:ext uri="{9D8B030D-6E8A-4147-A177-3AD203B41FA5}">
                      <a16:colId xmlns:a16="http://schemas.microsoft.com/office/drawing/2014/main" val="20002"/>
                    </a:ext>
                  </a:extLst>
                </a:gridCol>
              </a:tblGrid>
              <a:tr h="331500">
                <a:tc>
                  <a:txBody>
                    <a:bodyPr/>
                    <a:lstStyle/>
                    <a:p>
                      <a:pPr marL="0" lvl="0" indent="0" algn="ctr" rtl="0">
                        <a:spcBef>
                          <a:spcPts val="0"/>
                        </a:spcBef>
                        <a:spcAft>
                          <a:spcPts val="0"/>
                        </a:spcAft>
                        <a:buNone/>
                      </a:pPr>
                      <a:r>
                        <a:rPr lang="en" sz="1000">
                          <a:solidFill>
                            <a:srgbClr val="FFFFFF"/>
                          </a:solidFill>
                          <a:latin typeface="Roboto Light"/>
                          <a:ea typeface="Roboto Light"/>
                          <a:cs typeface="Roboto Light"/>
                          <a:sym typeface="Roboto Light"/>
                        </a:rPr>
                        <a:t>Monitoring Engagement</a:t>
                      </a:r>
                      <a:endParaRPr sz="1000">
                        <a:solidFill>
                          <a:srgbClr val="FFFFFF"/>
                        </a:solidFill>
                        <a:latin typeface="Roboto Light"/>
                        <a:ea typeface="Roboto Light"/>
                        <a:cs typeface="Roboto Light"/>
                        <a:sym typeface="Roboto Light"/>
                      </a:endParaRPr>
                    </a:p>
                  </a:txBody>
                  <a:tcPr marL="91425" marR="91425" marT="91425" marB="91425">
                    <a:solidFill>
                      <a:schemeClr val="dk2"/>
                    </a:solidFill>
                  </a:tcPr>
                </a:tc>
                <a:tc>
                  <a:txBody>
                    <a:bodyPr/>
                    <a:lstStyle/>
                    <a:p>
                      <a:pPr marL="0" lvl="0" indent="0" algn="ctr" rtl="0">
                        <a:spcBef>
                          <a:spcPts val="0"/>
                        </a:spcBef>
                        <a:spcAft>
                          <a:spcPts val="0"/>
                        </a:spcAft>
                        <a:buNone/>
                      </a:pPr>
                      <a:r>
                        <a:rPr lang="en" sz="1000">
                          <a:solidFill>
                            <a:srgbClr val="FFFFFF"/>
                          </a:solidFill>
                          <a:latin typeface="Roboto Light"/>
                          <a:ea typeface="Roboto Light"/>
                          <a:cs typeface="Roboto Light"/>
                          <a:sym typeface="Roboto Light"/>
                        </a:rPr>
                        <a:t>Scoring Engagement </a:t>
                      </a:r>
                      <a:endParaRPr sz="1000">
                        <a:solidFill>
                          <a:srgbClr val="FFFFFF"/>
                        </a:solidFill>
                        <a:latin typeface="Roboto Light"/>
                        <a:ea typeface="Roboto Light"/>
                        <a:cs typeface="Roboto Light"/>
                        <a:sym typeface="Roboto Light"/>
                      </a:endParaRPr>
                    </a:p>
                  </a:txBody>
                  <a:tcPr marL="91425" marR="91425" marT="91425" marB="91425">
                    <a:solidFill>
                      <a:schemeClr val="dk2"/>
                    </a:solidFill>
                  </a:tcPr>
                </a:tc>
                <a:tc>
                  <a:txBody>
                    <a:bodyPr/>
                    <a:lstStyle/>
                    <a:p>
                      <a:pPr marL="0" lvl="0" indent="0" algn="ctr" rtl="0">
                        <a:spcBef>
                          <a:spcPts val="0"/>
                        </a:spcBef>
                        <a:spcAft>
                          <a:spcPts val="0"/>
                        </a:spcAft>
                        <a:buNone/>
                      </a:pPr>
                      <a:r>
                        <a:rPr lang="en" sz="1000">
                          <a:solidFill>
                            <a:srgbClr val="FFFFFF"/>
                          </a:solidFill>
                          <a:latin typeface="Roboto Light"/>
                          <a:ea typeface="Roboto Light"/>
                          <a:cs typeface="Roboto Light"/>
                          <a:sym typeface="Roboto Light"/>
                        </a:rPr>
                        <a:t>Sales Calls &amp; Follow Up</a:t>
                      </a:r>
                      <a:endParaRPr sz="1000">
                        <a:solidFill>
                          <a:srgbClr val="FFFFFF"/>
                        </a:solidFill>
                        <a:latin typeface="Roboto Light"/>
                        <a:ea typeface="Roboto Light"/>
                        <a:cs typeface="Roboto Light"/>
                        <a:sym typeface="Roboto Light"/>
                      </a:endParaRPr>
                    </a:p>
                  </a:txBody>
                  <a:tcPr marL="91425" marR="91425" marT="91425" marB="91425">
                    <a:solidFill>
                      <a:schemeClr val="dk2"/>
                    </a:solidFill>
                  </a:tcPr>
                </a:tc>
                <a:extLst>
                  <a:ext uri="{0D108BD9-81ED-4DB2-BD59-A6C34878D82A}">
                    <a16:rowId xmlns:a16="http://schemas.microsoft.com/office/drawing/2014/main" val="10000"/>
                  </a:ext>
                </a:extLst>
              </a:tr>
              <a:tr h="2294000">
                <a:tc>
                  <a:txBody>
                    <a:bodyPr/>
                    <a:lstStyle/>
                    <a:p>
                      <a:pPr marL="0" lvl="0" indent="0" algn="l" rtl="0">
                        <a:lnSpc>
                          <a:spcPct val="97000"/>
                        </a:lnSpc>
                        <a:spcBef>
                          <a:spcPts val="1000"/>
                        </a:spcBef>
                        <a:spcAft>
                          <a:spcPts val="0"/>
                        </a:spcAft>
                        <a:buNone/>
                      </a:pPr>
                      <a:r>
                        <a:rPr lang="en" sz="900">
                          <a:solidFill>
                            <a:srgbClr val="585958"/>
                          </a:solidFill>
                          <a:latin typeface="Roboto Light"/>
                          <a:ea typeface="Roboto Light"/>
                          <a:cs typeface="Roboto Light"/>
                          <a:sym typeface="Roboto Light"/>
                        </a:rPr>
                        <a:t>Campaign should be run on a marketing platform that can track key actions, such as email opens, clicks and downloads.</a:t>
                      </a:r>
                      <a:endParaRPr sz="900">
                        <a:solidFill>
                          <a:srgbClr val="585958"/>
                        </a:solidFill>
                        <a:latin typeface="Roboto Light"/>
                        <a:ea typeface="Roboto Light"/>
                        <a:cs typeface="Roboto Light"/>
                        <a:sym typeface="Roboto Light"/>
                      </a:endParaRPr>
                    </a:p>
                    <a:p>
                      <a:pPr marL="0" lvl="0" indent="0" algn="l" rtl="0">
                        <a:lnSpc>
                          <a:spcPct val="97000"/>
                        </a:lnSpc>
                        <a:spcBef>
                          <a:spcPts val="1000"/>
                        </a:spcBef>
                        <a:spcAft>
                          <a:spcPts val="0"/>
                        </a:spcAft>
                        <a:buNone/>
                      </a:pPr>
                      <a:r>
                        <a:rPr lang="en" sz="900">
                          <a:solidFill>
                            <a:srgbClr val="585958"/>
                          </a:solidFill>
                          <a:latin typeface="Roboto Light"/>
                          <a:ea typeface="Roboto Light"/>
                          <a:cs typeface="Roboto Light"/>
                          <a:sym typeface="Roboto Light"/>
                        </a:rPr>
                        <a:t>Landing pages are designed to capture key contact information prior to asset download.</a:t>
                      </a:r>
                      <a:endParaRPr sz="900">
                        <a:solidFill>
                          <a:srgbClr val="585958"/>
                        </a:solidFill>
                        <a:latin typeface="Roboto Light"/>
                        <a:ea typeface="Roboto Light"/>
                        <a:cs typeface="Roboto Light"/>
                        <a:sym typeface="Roboto Light"/>
                      </a:endParaRPr>
                    </a:p>
                    <a:p>
                      <a:pPr marL="0" lvl="0" indent="0" algn="l" rtl="0">
                        <a:lnSpc>
                          <a:spcPct val="97000"/>
                        </a:lnSpc>
                        <a:spcBef>
                          <a:spcPts val="1000"/>
                        </a:spcBef>
                        <a:spcAft>
                          <a:spcPts val="0"/>
                        </a:spcAft>
                        <a:buNone/>
                      </a:pPr>
                      <a:r>
                        <a:rPr lang="en" sz="900">
                          <a:solidFill>
                            <a:srgbClr val="585958"/>
                          </a:solidFill>
                          <a:latin typeface="Roboto Light"/>
                          <a:ea typeface="Roboto Light"/>
                          <a:cs typeface="Roboto Light"/>
                          <a:sym typeface="Roboto Light"/>
                        </a:rPr>
                        <a:t>Contact information submitted in the form will be sent to you via email.</a:t>
                      </a:r>
                      <a:endParaRPr sz="900">
                        <a:latin typeface="Roboto Light"/>
                        <a:ea typeface="Roboto Light"/>
                        <a:cs typeface="Roboto Light"/>
                        <a:sym typeface="Roboto Light"/>
                      </a:endParaRPr>
                    </a:p>
                  </a:txBody>
                  <a:tcPr marL="91425" marR="91425" marT="91425" marB="91425"/>
                </a:tc>
                <a:tc>
                  <a:txBody>
                    <a:bodyPr/>
                    <a:lstStyle/>
                    <a:p>
                      <a:pPr marL="0" lvl="0" indent="0" algn="l" rtl="0">
                        <a:lnSpc>
                          <a:spcPct val="98000"/>
                        </a:lnSpc>
                        <a:spcBef>
                          <a:spcPts val="1000"/>
                        </a:spcBef>
                        <a:spcAft>
                          <a:spcPts val="0"/>
                        </a:spcAft>
                        <a:buNone/>
                      </a:pPr>
                      <a:r>
                        <a:rPr lang="en" sz="900">
                          <a:solidFill>
                            <a:srgbClr val="585958"/>
                          </a:solidFill>
                          <a:latin typeface="Roboto Light"/>
                          <a:ea typeface="Roboto Light"/>
                          <a:cs typeface="Roboto Light"/>
                          <a:sym typeface="Roboto Light"/>
                        </a:rPr>
                        <a:t>Track which contacts are opening the emails and downloading content.</a:t>
                      </a:r>
                      <a:endParaRPr sz="900">
                        <a:solidFill>
                          <a:srgbClr val="585958"/>
                        </a:solidFill>
                        <a:latin typeface="Roboto Light"/>
                        <a:ea typeface="Roboto Light"/>
                        <a:cs typeface="Roboto Light"/>
                        <a:sym typeface="Roboto Light"/>
                      </a:endParaRPr>
                    </a:p>
                    <a:p>
                      <a:pPr marL="0" lvl="0" indent="0" algn="l" rtl="0">
                        <a:lnSpc>
                          <a:spcPct val="98000"/>
                        </a:lnSpc>
                        <a:spcBef>
                          <a:spcPts val="1000"/>
                        </a:spcBef>
                        <a:spcAft>
                          <a:spcPts val="0"/>
                        </a:spcAft>
                        <a:buNone/>
                      </a:pPr>
                      <a:r>
                        <a:rPr lang="en" sz="900">
                          <a:solidFill>
                            <a:srgbClr val="585958"/>
                          </a:solidFill>
                          <a:latin typeface="Roboto Light"/>
                          <a:ea typeface="Roboto Light"/>
                          <a:cs typeface="Roboto Light"/>
                          <a:sym typeface="Roboto Light"/>
                        </a:rPr>
                        <a:t>Recommended lead scoring:</a:t>
                      </a:r>
                      <a:endParaRPr sz="900">
                        <a:solidFill>
                          <a:srgbClr val="585958"/>
                        </a:solidFill>
                        <a:latin typeface="Roboto Light"/>
                        <a:ea typeface="Roboto Light"/>
                        <a:cs typeface="Roboto Light"/>
                        <a:sym typeface="Roboto Light"/>
                      </a:endParaRPr>
                    </a:p>
                    <a:p>
                      <a:pPr marL="457200" lvl="0" indent="-285750" algn="l" rtl="0">
                        <a:lnSpc>
                          <a:spcPct val="98000"/>
                        </a:lnSpc>
                        <a:spcBef>
                          <a:spcPts val="1000"/>
                        </a:spcBef>
                        <a:spcAft>
                          <a:spcPts val="0"/>
                        </a:spcAft>
                        <a:buClr>
                          <a:srgbClr val="585958"/>
                        </a:buClr>
                        <a:buSzPts val="900"/>
                        <a:buFont typeface="Roboto Light"/>
                        <a:buChar char="●"/>
                      </a:pPr>
                      <a:r>
                        <a:rPr lang="en" sz="900">
                          <a:solidFill>
                            <a:srgbClr val="585958"/>
                          </a:solidFill>
                          <a:latin typeface="Roboto Light"/>
                          <a:ea typeface="Roboto Light"/>
                          <a:cs typeface="Roboto Light"/>
                          <a:sym typeface="Roboto Light"/>
                        </a:rPr>
                        <a:t>1 point for opens.</a:t>
                      </a:r>
                      <a:endParaRPr sz="900">
                        <a:solidFill>
                          <a:srgbClr val="585958"/>
                        </a:solidFill>
                        <a:latin typeface="Roboto Light"/>
                        <a:ea typeface="Roboto Light"/>
                        <a:cs typeface="Roboto Light"/>
                        <a:sym typeface="Roboto Light"/>
                      </a:endParaRPr>
                    </a:p>
                    <a:p>
                      <a:pPr marL="457200" lvl="0" indent="-285750" algn="l" rtl="0">
                        <a:lnSpc>
                          <a:spcPct val="98000"/>
                        </a:lnSpc>
                        <a:spcBef>
                          <a:spcPts val="0"/>
                        </a:spcBef>
                        <a:spcAft>
                          <a:spcPts val="0"/>
                        </a:spcAft>
                        <a:buClr>
                          <a:srgbClr val="585958"/>
                        </a:buClr>
                        <a:buSzPts val="900"/>
                        <a:buFont typeface="Roboto Light"/>
                        <a:buChar char="●"/>
                      </a:pPr>
                      <a:r>
                        <a:rPr lang="en" sz="900">
                          <a:solidFill>
                            <a:srgbClr val="585958"/>
                          </a:solidFill>
                          <a:latin typeface="Roboto Light"/>
                          <a:ea typeface="Roboto Light"/>
                          <a:cs typeface="Roboto Light"/>
                          <a:sym typeface="Roboto Light"/>
                        </a:rPr>
                        <a:t>2 points for clicks on email CTAs.</a:t>
                      </a:r>
                      <a:endParaRPr sz="900">
                        <a:solidFill>
                          <a:srgbClr val="585958"/>
                        </a:solidFill>
                        <a:latin typeface="Roboto Light"/>
                        <a:ea typeface="Roboto Light"/>
                        <a:cs typeface="Roboto Light"/>
                        <a:sym typeface="Roboto Light"/>
                      </a:endParaRPr>
                    </a:p>
                    <a:p>
                      <a:pPr marL="457200" lvl="0" indent="-285750" algn="l" rtl="0">
                        <a:lnSpc>
                          <a:spcPct val="98000"/>
                        </a:lnSpc>
                        <a:spcBef>
                          <a:spcPts val="0"/>
                        </a:spcBef>
                        <a:spcAft>
                          <a:spcPts val="0"/>
                        </a:spcAft>
                        <a:buClr>
                          <a:srgbClr val="585958"/>
                        </a:buClr>
                        <a:buSzPts val="900"/>
                        <a:buFont typeface="Roboto Light"/>
                        <a:buChar char="●"/>
                      </a:pPr>
                      <a:r>
                        <a:rPr lang="en" sz="900">
                          <a:solidFill>
                            <a:srgbClr val="585958"/>
                          </a:solidFill>
                          <a:latin typeface="Roboto Light"/>
                          <a:ea typeface="Roboto Light"/>
                          <a:cs typeface="Roboto Light"/>
                          <a:sym typeface="Roboto Light"/>
                        </a:rPr>
                        <a:t>5 points for each download.</a:t>
                      </a:r>
                      <a:endParaRPr sz="900">
                        <a:solidFill>
                          <a:srgbClr val="585958"/>
                        </a:solidFill>
                        <a:latin typeface="Roboto Light"/>
                        <a:ea typeface="Roboto Light"/>
                        <a:cs typeface="Roboto Light"/>
                        <a:sym typeface="Roboto Light"/>
                      </a:endParaRPr>
                    </a:p>
                    <a:p>
                      <a:pPr marL="0" lvl="0" indent="0" algn="l" rtl="0">
                        <a:spcBef>
                          <a:spcPts val="1000"/>
                        </a:spcBef>
                        <a:spcAft>
                          <a:spcPts val="0"/>
                        </a:spcAft>
                        <a:buNone/>
                      </a:pPr>
                      <a:r>
                        <a:rPr lang="en" sz="900">
                          <a:solidFill>
                            <a:srgbClr val="585958"/>
                          </a:solidFill>
                          <a:latin typeface="Roboto Light"/>
                          <a:ea typeface="Roboto Light"/>
                          <a:cs typeface="Roboto Light"/>
                          <a:sym typeface="Roboto Light"/>
                        </a:rPr>
                        <a:t>Calculate the cumulative scores for each prospect and prioritize for sales follow-up.</a:t>
                      </a:r>
                      <a:endParaRPr sz="900">
                        <a:latin typeface="Roboto Light"/>
                        <a:ea typeface="Roboto Light"/>
                        <a:cs typeface="Roboto Light"/>
                        <a:sym typeface="Roboto Light"/>
                      </a:endParaRPr>
                    </a:p>
                  </a:txBody>
                  <a:tcPr marL="91425" marR="91425" marT="91425" marB="91425"/>
                </a:tc>
                <a:tc>
                  <a:txBody>
                    <a:bodyPr/>
                    <a:lstStyle/>
                    <a:p>
                      <a:pPr marL="0" lvl="0" indent="0" algn="l" rtl="0">
                        <a:lnSpc>
                          <a:spcPct val="97000"/>
                        </a:lnSpc>
                        <a:spcBef>
                          <a:spcPts val="1000"/>
                        </a:spcBef>
                        <a:spcAft>
                          <a:spcPts val="0"/>
                        </a:spcAft>
                        <a:buNone/>
                      </a:pPr>
                      <a:r>
                        <a:rPr lang="en" sz="900">
                          <a:solidFill>
                            <a:srgbClr val="585958"/>
                          </a:solidFill>
                          <a:latin typeface="Roboto Light"/>
                          <a:ea typeface="Roboto Light"/>
                          <a:cs typeface="Roboto Light"/>
                          <a:sym typeface="Roboto Light"/>
                        </a:rPr>
                        <a:t>Throughout the campaign, prospects may respond to one or more emails with an  invitation to contact them or to request additional info.</a:t>
                      </a:r>
                      <a:endParaRPr sz="900">
                        <a:solidFill>
                          <a:srgbClr val="585958"/>
                        </a:solidFill>
                        <a:latin typeface="Roboto Light"/>
                        <a:ea typeface="Roboto Light"/>
                        <a:cs typeface="Roboto Light"/>
                        <a:sym typeface="Roboto Light"/>
                      </a:endParaRPr>
                    </a:p>
                    <a:p>
                      <a:pPr marL="0" lvl="0" indent="0" algn="l" rtl="0">
                        <a:lnSpc>
                          <a:spcPct val="97000"/>
                        </a:lnSpc>
                        <a:spcBef>
                          <a:spcPts val="1000"/>
                        </a:spcBef>
                        <a:spcAft>
                          <a:spcPts val="0"/>
                        </a:spcAft>
                        <a:buNone/>
                      </a:pPr>
                      <a:r>
                        <a:rPr lang="en" sz="900">
                          <a:solidFill>
                            <a:srgbClr val="585958"/>
                          </a:solidFill>
                          <a:latin typeface="Roboto Light"/>
                          <a:ea typeface="Roboto Light"/>
                          <a:cs typeface="Roboto Light"/>
                          <a:sym typeface="Roboto Light"/>
                        </a:rPr>
                        <a:t>The sales teams should follow up with those prospects via email or phone.</a:t>
                      </a:r>
                      <a:endParaRPr sz="900">
                        <a:solidFill>
                          <a:srgbClr val="585958"/>
                        </a:solidFill>
                        <a:latin typeface="Roboto Light"/>
                        <a:ea typeface="Roboto Light"/>
                        <a:cs typeface="Roboto Light"/>
                        <a:sym typeface="Roboto Light"/>
                      </a:endParaRPr>
                    </a:p>
                    <a:p>
                      <a:pPr marL="0" lvl="0" indent="0" algn="l" rtl="0">
                        <a:lnSpc>
                          <a:spcPct val="97000"/>
                        </a:lnSpc>
                        <a:spcBef>
                          <a:spcPts val="1000"/>
                        </a:spcBef>
                        <a:spcAft>
                          <a:spcPts val="0"/>
                        </a:spcAft>
                        <a:buNone/>
                      </a:pPr>
                      <a:r>
                        <a:rPr lang="en" sz="900">
                          <a:solidFill>
                            <a:srgbClr val="585958"/>
                          </a:solidFill>
                          <a:latin typeface="Roboto Light"/>
                          <a:ea typeface="Roboto Light"/>
                          <a:cs typeface="Roboto Light"/>
                          <a:sym typeface="Roboto Light"/>
                        </a:rPr>
                        <a:t>Unsolicited follow-up calls should be avoided until after lead scores have been finalized.</a:t>
                      </a:r>
                      <a:endParaRPr sz="900">
                        <a:latin typeface="Roboto Light"/>
                        <a:ea typeface="Roboto Light"/>
                        <a:cs typeface="Roboto Light"/>
                        <a:sym typeface="Roboto Light"/>
                      </a:endParaRPr>
                    </a:p>
                  </a:txBody>
                  <a:tcPr marL="91425" marR="91425" marT="91425" marB="91425"/>
                </a:tc>
                <a:extLst>
                  <a:ext uri="{0D108BD9-81ED-4DB2-BD59-A6C34878D82A}">
                    <a16:rowId xmlns:a16="http://schemas.microsoft.com/office/drawing/2014/main" val="10001"/>
                  </a:ext>
                </a:extLst>
              </a:tr>
            </a:tbl>
          </a:graphicData>
        </a:graphic>
      </p:graphicFrame>
      <p:sp>
        <p:nvSpPr>
          <p:cNvPr id="355" name="Google Shape;355;p41"/>
          <p:cNvSpPr txBox="1">
            <a:spLocks noGrp="1"/>
          </p:cNvSpPr>
          <p:nvPr>
            <p:ph type="body" idx="2"/>
          </p:nvPr>
        </p:nvSpPr>
        <p:spPr>
          <a:xfrm>
            <a:off x="457200" y="4624950"/>
            <a:ext cx="2420400" cy="198900"/>
          </a:xfrm>
          <a:prstGeom prst="rect">
            <a:avLst/>
          </a:prstGeom>
          <a:solidFill>
            <a:srgbClr val="FFFFFF"/>
          </a:solidFill>
        </p:spPr>
        <p:txBody>
          <a:bodyPr spcFirstLastPara="1" wrap="square" lIns="0" tIns="0" rIns="0" bIns="0" anchor="t" anchorCtr="0">
            <a:noAutofit/>
          </a:bodyPr>
          <a:lstStyle/>
          <a:p>
            <a:pPr marL="0" lvl="0" indent="0" algn="l" rtl="0">
              <a:spcBef>
                <a:spcPts val="0"/>
              </a:spcBef>
              <a:spcAft>
                <a:spcPts val="0"/>
              </a:spcAft>
              <a:buNone/>
            </a:pPr>
            <a:r>
              <a:rPr lang="en" sz="850" b="1">
                <a:solidFill>
                  <a:schemeClr val="dk2"/>
                </a:solidFill>
                <a:latin typeface="Roboto"/>
                <a:ea typeface="Roboto"/>
                <a:cs typeface="Roboto"/>
                <a:sym typeface="Roboto"/>
              </a:rPr>
              <a:t>8x8 </a:t>
            </a:r>
            <a:r>
              <a:rPr lang="en" sz="850">
                <a:solidFill>
                  <a:schemeClr val="dk1"/>
                </a:solidFill>
              </a:rPr>
              <a:t>Voice for Microsoft Teams Campaign </a:t>
            </a:r>
            <a:endParaRPr sz="850">
              <a:solidFill>
                <a:schemeClr val="dk1"/>
              </a:solidFill>
            </a:endParaRPr>
          </a:p>
          <a:p>
            <a:pPr marL="0" lvl="0" indent="0" algn="l" rtl="0">
              <a:spcBef>
                <a:spcPts val="200"/>
              </a:spcBef>
              <a:spcAft>
                <a:spcPts val="200"/>
              </a:spcAft>
              <a:buNone/>
            </a:pPr>
            <a:endParaRPr sz="85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2"/>
          <p:cNvSpPr txBox="1">
            <a:spLocks noGrp="1"/>
          </p:cNvSpPr>
          <p:nvPr>
            <p:ph type="body" idx="1"/>
          </p:nvPr>
        </p:nvSpPr>
        <p:spPr>
          <a:xfrm>
            <a:off x="457200" y="1645150"/>
            <a:ext cx="8000100" cy="2740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a:solidFill>
                  <a:schemeClr val="dk1"/>
                </a:solidFill>
              </a:rPr>
              <a:t>General Instructions</a:t>
            </a:r>
            <a:endParaRPr sz="1000">
              <a:solidFill>
                <a:schemeClr val="dk1"/>
              </a:solidFill>
            </a:endParaRPr>
          </a:p>
          <a:p>
            <a:pPr marL="457200" lvl="0" indent="-292100" algn="l" rtl="0">
              <a:spcBef>
                <a:spcPts val="900"/>
              </a:spcBef>
              <a:spcAft>
                <a:spcPts val="0"/>
              </a:spcAft>
              <a:buClr>
                <a:schemeClr val="dk2"/>
              </a:buClr>
              <a:buSzPts val="1000"/>
              <a:buFont typeface="Roboto Light"/>
              <a:buChar char="■"/>
            </a:pPr>
            <a:r>
              <a:rPr lang="en" sz="1000">
                <a:solidFill>
                  <a:schemeClr val="dk1"/>
                </a:solidFill>
              </a:rPr>
              <a:t>All four (4) emails in this campaign are graphic HTML emails designed to capture the reader’s attention. Other than the limited edits identified below, no changes should be made to the design layout, images or the HTML code.</a:t>
            </a:r>
            <a:endParaRPr sz="1000">
              <a:solidFill>
                <a:schemeClr val="dk1"/>
              </a:solidFill>
            </a:endParaRPr>
          </a:p>
          <a:p>
            <a:pPr marL="457200" lvl="0" indent="-292100" algn="l" rtl="0">
              <a:spcBef>
                <a:spcPts val="0"/>
              </a:spcBef>
              <a:spcAft>
                <a:spcPts val="0"/>
              </a:spcAft>
              <a:buClr>
                <a:schemeClr val="dk2"/>
              </a:buClr>
              <a:buSzPts val="1000"/>
              <a:buFont typeface="Roboto Light"/>
              <a:buChar char="■"/>
            </a:pPr>
            <a:r>
              <a:rPr lang="en" sz="1000">
                <a:solidFill>
                  <a:schemeClr val="dk1"/>
                </a:solidFill>
              </a:rPr>
              <a:t>Edit #1 - Co-branding and logo placement</a:t>
            </a:r>
            <a:endParaRPr sz="1000">
              <a:solidFill>
                <a:schemeClr val="dk1"/>
              </a:solidFill>
            </a:endParaRPr>
          </a:p>
          <a:p>
            <a:pPr marL="914400" lvl="1" indent="-292100" algn="l" rtl="0">
              <a:lnSpc>
                <a:spcPct val="115000"/>
              </a:lnSpc>
              <a:spcBef>
                <a:spcPts val="0"/>
              </a:spcBef>
              <a:spcAft>
                <a:spcPts val="0"/>
              </a:spcAft>
              <a:buClr>
                <a:schemeClr val="dk2"/>
              </a:buClr>
              <a:buSzPts val="1000"/>
              <a:buFont typeface="Roboto Light"/>
              <a:buChar char="■"/>
            </a:pPr>
            <a:r>
              <a:rPr lang="en">
                <a:solidFill>
                  <a:schemeClr val="dk1"/>
                </a:solidFill>
              </a:rPr>
              <a:t>Each email has a block for you to add your company logo and contact information. The layout for this block should remain consistent across all emails with the logo on the right side.</a:t>
            </a:r>
            <a:endParaRPr>
              <a:solidFill>
                <a:schemeClr val="dk1"/>
              </a:solidFill>
            </a:endParaRPr>
          </a:p>
          <a:p>
            <a:pPr marL="457200" lvl="0" indent="-292100" algn="l" rtl="0">
              <a:spcBef>
                <a:spcPts val="0"/>
              </a:spcBef>
              <a:spcAft>
                <a:spcPts val="0"/>
              </a:spcAft>
              <a:buClr>
                <a:schemeClr val="dk2"/>
              </a:buClr>
              <a:buSzPts val="1000"/>
              <a:buFont typeface="Roboto Light"/>
              <a:buChar char="■"/>
            </a:pPr>
            <a:r>
              <a:rPr lang="en" sz="1000">
                <a:solidFill>
                  <a:schemeClr val="dk1"/>
                </a:solidFill>
              </a:rPr>
              <a:t>Edit #2 – Customizing the embedded hyperlinks</a:t>
            </a:r>
            <a:endParaRPr sz="1000">
              <a:solidFill>
                <a:schemeClr val="dk1"/>
              </a:solidFill>
            </a:endParaRPr>
          </a:p>
          <a:p>
            <a:pPr marL="914400" lvl="1" indent="-292100" algn="l" rtl="0">
              <a:lnSpc>
                <a:spcPct val="115000"/>
              </a:lnSpc>
              <a:spcBef>
                <a:spcPts val="0"/>
              </a:spcBef>
              <a:spcAft>
                <a:spcPts val="0"/>
              </a:spcAft>
              <a:buClr>
                <a:schemeClr val="dk2"/>
              </a:buClr>
              <a:buSzPts val="1000"/>
              <a:buFont typeface="Roboto Light"/>
              <a:buChar char="■"/>
            </a:pPr>
            <a:r>
              <a:rPr lang="en">
                <a:solidFill>
                  <a:schemeClr val="dk1"/>
                </a:solidFill>
              </a:rPr>
              <a:t>The image block for your logo has a placeholder for you to embed a link back to your home page. Additionally, the CTA (Call-to-Action) button links in the emails must be replaced with a link to landing page.</a:t>
            </a:r>
            <a:endParaRPr>
              <a:solidFill>
                <a:schemeClr val="dk1"/>
              </a:solidFill>
            </a:endParaRPr>
          </a:p>
          <a:p>
            <a:pPr marL="457200" lvl="0" indent="-292100" algn="l" rtl="0">
              <a:spcBef>
                <a:spcPts val="0"/>
              </a:spcBef>
              <a:spcAft>
                <a:spcPts val="0"/>
              </a:spcAft>
              <a:buClr>
                <a:schemeClr val="dk2"/>
              </a:buClr>
              <a:buSzPts val="1000"/>
              <a:buFont typeface="Roboto Light"/>
              <a:buChar char="■"/>
            </a:pPr>
            <a:r>
              <a:rPr lang="en" sz="1000">
                <a:solidFill>
                  <a:schemeClr val="dk1"/>
                </a:solidFill>
              </a:rPr>
              <a:t>Edit #3 – Update footer</a:t>
            </a:r>
            <a:endParaRPr sz="1000">
              <a:solidFill>
                <a:schemeClr val="dk1"/>
              </a:solidFill>
            </a:endParaRPr>
          </a:p>
          <a:p>
            <a:pPr marL="914400" lvl="1" indent="-292100" algn="l" rtl="0">
              <a:lnSpc>
                <a:spcPct val="115000"/>
              </a:lnSpc>
              <a:spcBef>
                <a:spcPts val="0"/>
              </a:spcBef>
              <a:spcAft>
                <a:spcPts val="0"/>
              </a:spcAft>
              <a:buClr>
                <a:schemeClr val="dk2"/>
              </a:buClr>
              <a:buSzPts val="1000"/>
              <a:buFont typeface="Roboto Light"/>
              <a:buChar char="■"/>
            </a:pPr>
            <a:r>
              <a:rPr lang="en">
                <a:solidFill>
                  <a:schemeClr val="dk1"/>
                </a:solidFill>
              </a:rPr>
              <a:t>Add email footer at the very bottom of HTML and with your company information.</a:t>
            </a:r>
            <a:endParaRPr>
              <a:solidFill>
                <a:schemeClr val="dk1"/>
              </a:solidFill>
            </a:endParaRPr>
          </a:p>
          <a:p>
            <a:pPr marL="0" lvl="0" indent="0" algn="l" rtl="0">
              <a:spcBef>
                <a:spcPts val="1400"/>
              </a:spcBef>
              <a:spcAft>
                <a:spcPts val="900"/>
              </a:spcAft>
              <a:buNone/>
            </a:pPr>
            <a:r>
              <a:rPr lang="en" sz="1000" b="1">
                <a:solidFill>
                  <a:srgbClr val="CB2133"/>
                </a:solidFill>
              </a:rPr>
              <a:t>Note</a:t>
            </a:r>
            <a:r>
              <a:rPr lang="en" sz="1000">
                <a:solidFill>
                  <a:schemeClr val="dk1"/>
                </a:solidFill>
              </a:rPr>
              <a:t> that the above changes should be performed by someone skilled in creating and editing HTML emails so as not to break any of the surrounding code. Each email has comments surrounding the lines to be edited. Once the edits have been completed and successfully tested, these comments should be deleted to ensure they don’t impact your deliverability to the inbox.</a:t>
            </a:r>
            <a:endParaRPr sz="1000"/>
          </a:p>
        </p:txBody>
      </p:sp>
      <p:sp>
        <p:nvSpPr>
          <p:cNvPr id="361" name="Google Shape;361;p42"/>
          <p:cNvSpPr txBox="1">
            <a:spLocks noGrp="1"/>
          </p:cNvSpPr>
          <p:nvPr>
            <p:ph type="title"/>
          </p:nvPr>
        </p:nvSpPr>
        <p:spPr>
          <a:xfrm>
            <a:off x="457200" y="704088"/>
            <a:ext cx="8229600" cy="45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8x8 Voice for Microsoft Teams Campaign </a:t>
            </a:r>
            <a:endParaRPr/>
          </a:p>
          <a:p>
            <a:pPr marL="0" lvl="0" indent="0" algn="l" rtl="0">
              <a:spcBef>
                <a:spcPts val="0"/>
              </a:spcBef>
              <a:spcAft>
                <a:spcPts val="0"/>
              </a:spcAft>
              <a:buNone/>
            </a:pPr>
            <a:r>
              <a:rPr lang="en"/>
              <a:t>HTML Email Instructions </a:t>
            </a:r>
            <a:endParaRPr/>
          </a:p>
        </p:txBody>
      </p:sp>
      <p:sp>
        <p:nvSpPr>
          <p:cNvPr id="362" name="Google Shape;362;p42"/>
          <p:cNvSpPr txBox="1">
            <a:spLocks noGrp="1"/>
          </p:cNvSpPr>
          <p:nvPr>
            <p:ph type="body" idx="2"/>
          </p:nvPr>
        </p:nvSpPr>
        <p:spPr>
          <a:xfrm>
            <a:off x="457200" y="4624950"/>
            <a:ext cx="2281800" cy="198900"/>
          </a:xfrm>
          <a:prstGeom prst="rect">
            <a:avLst/>
          </a:prstGeom>
          <a:solidFill>
            <a:srgbClr val="FFFFFF"/>
          </a:solidFill>
        </p:spPr>
        <p:txBody>
          <a:bodyPr spcFirstLastPara="1" wrap="square" lIns="0" tIns="0" rIns="0" bIns="0" anchor="t" anchorCtr="0">
            <a:noAutofit/>
          </a:bodyPr>
          <a:lstStyle/>
          <a:p>
            <a:pPr marL="0" lvl="0" indent="0" algn="l" rtl="0">
              <a:spcBef>
                <a:spcPts val="0"/>
              </a:spcBef>
              <a:spcAft>
                <a:spcPts val="0"/>
              </a:spcAft>
              <a:buNone/>
            </a:pPr>
            <a:r>
              <a:rPr lang="en" sz="850" b="1">
                <a:solidFill>
                  <a:schemeClr val="dk2"/>
                </a:solidFill>
                <a:latin typeface="Roboto"/>
                <a:ea typeface="Roboto"/>
                <a:cs typeface="Roboto"/>
                <a:sym typeface="Roboto"/>
              </a:rPr>
              <a:t>8x8 </a:t>
            </a:r>
            <a:r>
              <a:rPr lang="en" sz="850">
                <a:solidFill>
                  <a:schemeClr val="dk1"/>
                </a:solidFill>
              </a:rPr>
              <a:t>Voice for Microsoft Teams Campaign </a:t>
            </a:r>
            <a:endParaRPr sz="850">
              <a:solidFill>
                <a:schemeClr val="dk1"/>
              </a:solidFill>
            </a:endParaRPr>
          </a:p>
          <a:p>
            <a:pPr marL="0" lvl="0" indent="0" algn="l" rtl="0">
              <a:spcBef>
                <a:spcPts val="200"/>
              </a:spcBef>
              <a:spcAft>
                <a:spcPts val="200"/>
              </a:spcAft>
              <a:buNone/>
            </a:pPr>
            <a:endParaRPr sz="85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3"/>
          <p:cNvSpPr txBox="1">
            <a:spLocks noGrp="1"/>
          </p:cNvSpPr>
          <p:nvPr>
            <p:ph type="title"/>
          </p:nvPr>
        </p:nvSpPr>
        <p:spPr>
          <a:xfrm>
            <a:off x="537900" y="373900"/>
            <a:ext cx="6762900" cy="408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8x8 Voice for Microsoft Teams Call Script</a:t>
            </a:r>
            <a:endParaRPr/>
          </a:p>
        </p:txBody>
      </p:sp>
      <p:sp>
        <p:nvSpPr>
          <p:cNvPr id="368" name="Google Shape;368;p43"/>
          <p:cNvSpPr txBox="1">
            <a:spLocks noGrp="1"/>
          </p:cNvSpPr>
          <p:nvPr>
            <p:ph type="body" idx="2"/>
          </p:nvPr>
        </p:nvSpPr>
        <p:spPr>
          <a:xfrm>
            <a:off x="457200" y="4701150"/>
            <a:ext cx="1722000" cy="198900"/>
          </a:xfrm>
          <a:prstGeom prst="rect">
            <a:avLst/>
          </a:prstGeom>
          <a:solidFill>
            <a:srgbClr val="FFFFFF"/>
          </a:solidFill>
        </p:spPr>
        <p:txBody>
          <a:bodyPr spcFirstLastPara="1" wrap="square" lIns="0" tIns="0" rIns="0" bIns="0" anchor="t" anchorCtr="0">
            <a:noAutofit/>
          </a:bodyPr>
          <a:lstStyle/>
          <a:p>
            <a:pPr marL="0" lvl="0" indent="0" algn="l" rtl="0">
              <a:spcBef>
                <a:spcPts val="0"/>
              </a:spcBef>
              <a:spcAft>
                <a:spcPts val="200"/>
              </a:spcAft>
              <a:buNone/>
            </a:pPr>
            <a:r>
              <a:rPr lang="en" sz="850" b="1">
                <a:solidFill>
                  <a:schemeClr val="dk2"/>
                </a:solidFill>
                <a:latin typeface="Roboto"/>
                <a:ea typeface="Roboto"/>
                <a:cs typeface="Roboto"/>
                <a:sym typeface="Roboto"/>
              </a:rPr>
              <a:t>8x8 </a:t>
            </a:r>
            <a:r>
              <a:rPr lang="en" sz="850"/>
              <a:t>Contact Center Campaign </a:t>
            </a:r>
            <a:endParaRPr sz="850"/>
          </a:p>
        </p:txBody>
      </p:sp>
      <p:sp>
        <p:nvSpPr>
          <p:cNvPr id="369" name="Google Shape;369;p43"/>
          <p:cNvSpPr txBox="1">
            <a:spLocks noGrp="1"/>
          </p:cNvSpPr>
          <p:nvPr>
            <p:ph type="body" idx="2"/>
          </p:nvPr>
        </p:nvSpPr>
        <p:spPr>
          <a:xfrm>
            <a:off x="537900" y="745175"/>
            <a:ext cx="3372900" cy="198900"/>
          </a:xfrm>
          <a:prstGeom prst="rect">
            <a:avLst/>
          </a:prstGeom>
        </p:spPr>
        <p:txBody>
          <a:bodyPr spcFirstLastPara="1" wrap="square" lIns="0" tIns="0" rIns="0" bIns="0" anchor="t" anchorCtr="0">
            <a:noAutofit/>
          </a:bodyPr>
          <a:lstStyle/>
          <a:p>
            <a:pPr marL="0" lvl="0" indent="0" algn="l" rtl="0">
              <a:spcBef>
                <a:spcPts val="0"/>
              </a:spcBef>
              <a:spcAft>
                <a:spcPts val="200"/>
              </a:spcAft>
              <a:buNone/>
            </a:pPr>
            <a:r>
              <a:rPr lang="en" sz="700"/>
              <a:t>Use this call script as a discussion framework when following up on leads.</a:t>
            </a:r>
            <a:endParaRPr sz="700"/>
          </a:p>
        </p:txBody>
      </p:sp>
      <p:pic>
        <p:nvPicPr>
          <p:cNvPr id="370" name="Google Shape;370;p43"/>
          <p:cNvPicPr preferRelativeResize="0"/>
          <p:nvPr/>
        </p:nvPicPr>
        <p:blipFill>
          <a:blip r:embed="rId3">
            <a:alphaModFix/>
          </a:blip>
          <a:stretch>
            <a:fillRect/>
          </a:stretch>
        </p:blipFill>
        <p:spPr>
          <a:xfrm>
            <a:off x="287550" y="4701150"/>
            <a:ext cx="1796250" cy="153200"/>
          </a:xfrm>
          <a:prstGeom prst="rect">
            <a:avLst/>
          </a:prstGeom>
          <a:noFill/>
          <a:ln>
            <a:noFill/>
          </a:ln>
        </p:spPr>
      </p:pic>
      <p:graphicFrame>
        <p:nvGraphicFramePr>
          <p:cNvPr id="371" name="Google Shape;371;p43"/>
          <p:cNvGraphicFramePr/>
          <p:nvPr/>
        </p:nvGraphicFramePr>
        <p:xfrm>
          <a:off x="258200" y="1008263"/>
          <a:ext cx="8229600" cy="3690950"/>
        </p:xfrm>
        <a:graphic>
          <a:graphicData uri="http://schemas.openxmlformats.org/drawingml/2006/table">
            <a:tbl>
              <a:tblPr>
                <a:noFill/>
                <a:tableStyleId>{93D6D7D1-4520-4FA1-A95C-7E33AF74EAA5}</a:tableStyleId>
              </a:tblPr>
              <a:tblGrid>
                <a:gridCol w="1470125">
                  <a:extLst>
                    <a:ext uri="{9D8B030D-6E8A-4147-A177-3AD203B41FA5}">
                      <a16:colId xmlns:a16="http://schemas.microsoft.com/office/drawing/2014/main" val="20000"/>
                    </a:ext>
                  </a:extLst>
                </a:gridCol>
                <a:gridCol w="3297275">
                  <a:extLst>
                    <a:ext uri="{9D8B030D-6E8A-4147-A177-3AD203B41FA5}">
                      <a16:colId xmlns:a16="http://schemas.microsoft.com/office/drawing/2014/main" val="20001"/>
                    </a:ext>
                  </a:extLst>
                </a:gridCol>
                <a:gridCol w="1391250">
                  <a:extLst>
                    <a:ext uri="{9D8B030D-6E8A-4147-A177-3AD203B41FA5}">
                      <a16:colId xmlns:a16="http://schemas.microsoft.com/office/drawing/2014/main" val="20002"/>
                    </a:ext>
                  </a:extLst>
                </a:gridCol>
                <a:gridCol w="2070950">
                  <a:extLst>
                    <a:ext uri="{9D8B030D-6E8A-4147-A177-3AD203B41FA5}">
                      <a16:colId xmlns:a16="http://schemas.microsoft.com/office/drawing/2014/main" val="20003"/>
                    </a:ext>
                  </a:extLst>
                </a:gridCol>
              </a:tblGrid>
              <a:tr h="719925">
                <a:tc>
                  <a:txBody>
                    <a:bodyPr/>
                    <a:lstStyle/>
                    <a:p>
                      <a:pPr marL="88900" lvl="0" indent="0" algn="l" rtl="0">
                        <a:lnSpc>
                          <a:spcPct val="115000"/>
                        </a:lnSpc>
                        <a:spcBef>
                          <a:spcPts val="900"/>
                        </a:spcBef>
                        <a:spcAft>
                          <a:spcPts val="0"/>
                        </a:spcAft>
                        <a:buNone/>
                      </a:pPr>
                      <a:r>
                        <a:rPr lang="en" sz="650" b="1">
                          <a:solidFill>
                            <a:schemeClr val="dk2"/>
                          </a:solidFill>
                          <a:latin typeface="Roboto"/>
                          <a:ea typeface="Roboto"/>
                          <a:cs typeface="Roboto"/>
                          <a:sym typeface="Roboto"/>
                        </a:rPr>
                        <a:t>1. Our Goal</a:t>
                      </a:r>
                      <a:endParaRPr sz="650" b="1">
                        <a:solidFill>
                          <a:schemeClr val="dk2"/>
                        </a:solidFill>
                        <a:latin typeface="Roboto"/>
                        <a:ea typeface="Roboto"/>
                        <a:cs typeface="Roboto"/>
                        <a:sym typeface="Roboto"/>
                      </a:endParaRPr>
                    </a:p>
                    <a:p>
                      <a:pPr marL="88900" marR="254000" lvl="0" indent="0" algn="l" rtl="0">
                        <a:lnSpc>
                          <a:spcPct val="115000"/>
                        </a:lnSpc>
                        <a:spcBef>
                          <a:spcPts val="600"/>
                        </a:spcBef>
                        <a:spcAft>
                          <a:spcPts val="0"/>
                        </a:spcAft>
                        <a:buNone/>
                      </a:pPr>
                      <a:r>
                        <a:rPr lang="en" sz="650">
                          <a:latin typeface="Roboto Light"/>
                          <a:ea typeface="Roboto Light"/>
                          <a:cs typeface="Roboto Light"/>
                          <a:sym typeface="Roboto Light"/>
                        </a:rPr>
                        <a:t>(What’s our goal in  making contact?)</a:t>
                      </a:r>
                      <a:endParaRPr sz="650">
                        <a:latin typeface="Roboto Light"/>
                        <a:ea typeface="Roboto Light"/>
                        <a:cs typeface="Roboto Light"/>
                        <a:sym typeface="Roboto Light"/>
                      </a:endParaRPr>
                    </a:p>
                  </a:txBody>
                  <a:tcPr marL="91425" marR="91425" marT="91425" marB="91425">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88900" marR="50800" lvl="0" indent="0" algn="l" rtl="0">
                        <a:lnSpc>
                          <a:spcPct val="115000"/>
                        </a:lnSpc>
                        <a:spcBef>
                          <a:spcPts val="0"/>
                        </a:spcBef>
                        <a:spcAft>
                          <a:spcPts val="0"/>
                        </a:spcAft>
                        <a:buNone/>
                      </a:pPr>
                      <a:r>
                        <a:rPr lang="en" sz="650">
                          <a:latin typeface="Roboto Light"/>
                          <a:ea typeface="Roboto Light"/>
                          <a:cs typeface="Roboto Light"/>
                          <a:sym typeface="Roboto Light"/>
                        </a:rPr>
                        <a:t>Call those contacts who clicked through to download/view the 8x8 Voice for Microsoft Teams Campaign in order to confirm awareness and level of interest.</a:t>
                      </a:r>
                      <a:endParaRPr sz="650">
                        <a:latin typeface="Roboto Light"/>
                        <a:ea typeface="Roboto Light"/>
                        <a:cs typeface="Roboto Light"/>
                        <a:sym typeface="Roboto Light"/>
                      </a:endParaRPr>
                    </a:p>
                    <a:p>
                      <a:pPr marL="88900" marR="50800" lvl="0" indent="0" algn="l" rtl="0">
                        <a:lnSpc>
                          <a:spcPct val="115000"/>
                        </a:lnSpc>
                        <a:spcBef>
                          <a:spcPts val="0"/>
                        </a:spcBef>
                        <a:spcAft>
                          <a:spcPts val="0"/>
                        </a:spcAft>
                        <a:buNone/>
                      </a:pPr>
                      <a:endParaRPr sz="650">
                        <a:latin typeface="Roboto Light"/>
                        <a:ea typeface="Roboto Light"/>
                        <a:cs typeface="Roboto Light"/>
                        <a:sym typeface="Roboto Light"/>
                      </a:endParaRPr>
                    </a:p>
                    <a:p>
                      <a:pPr marL="88900" lvl="0" indent="0" algn="l" rtl="0">
                        <a:lnSpc>
                          <a:spcPct val="115000"/>
                        </a:lnSpc>
                        <a:spcBef>
                          <a:spcPts val="0"/>
                        </a:spcBef>
                        <a:spcAft>
                          <a:spcPts val="0"/>
                        </a:spcAft>
                        <a:buNone/>
                      </a:pPr>
                      <a:r>
                        <a:rPr lang="en" sz="650">
                          <a:latin typeface="Roboto Light"/>
                          <a:ea typeface="Roboto Light"/>
                          <a:cs typeface="Roboto Light"/>
                          <a:sym typeface="Roboto Light"/>
                        </a:rPr>
                        <a:t>Set a first-time appointment if contact is qualified and interested in learning more.</a:t>
                      </a:r>
                      <a:endParaRPr sz="650">
                        <a:latin typeface="Roboto Light"/>
                        <a:ea typeface="Roboto Light"/>
                        <a:cs typeface="Roboto Light"/>
                        <a:sym typeface="Roboto Light"/>
                      </a:endParaRPr>
                    </a:p>
                  </a:txBody>
                  <a:tcPr marL="91425" marR="91425" marT="91425" marB="91425">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rowSpan="2">
                  <a:txBody>
                    <a:bodyPr/>
                    <a:lstStyle/>
                    <a:p>
                      <a:pPr marL="88900" marR="508000" lvl="0" indent="0" algn="l" rtl="0">
                        <a:lnSpc>
                          <a:spcPct val="115000"/>
                        </a:lnSpc>
                        <a:spcBef>
                          <a:spcPts val="900"/>
                        </a:spcBef>
                        <a:spcAft>
                          <a:spcPts val="0"/>
                        </a:spcAft>
                        <a:buNone/>
                      </a:pPr>
                      <a:r>
                        <a:rPr lang="en" sz="650" b="1">
                          <a:solidFill>
                            <a:schemeClr val="dk2"/>
                          </a:solidFill>
                          <a:latin typeface="Roboto"/>
                          <a:ea typeface="Roboto"/>
                          <a:cs typeface="Roboto"/>
                          <a:sym typeface="Roboto"/>
                        </a:rPr>
                        <a:t>4. Handling  Objections</a:t>
                      </a:r>
                      <a:endParaRPr sz="650" b="1">
                        <a:solidFill>
                          <a:schemeClr val="dk2"/>
                        </a:solidFill>
                        <a:latin typeface="Roboto"/>
                        <a:ea typeface="Roboto"/>
                        <a:cs typeface="Roboto"/>
                        <a:sym typeface="Roboto"/>
                      </a:endParaRPr>
                    </a:p>
                    <a:p>
                      <a:pPr marL="88900" marR="114300" lvl="0" indent="0" algn="l" rtl="0">
                        <a:lnSpc>
                          <a:spcPct val="115000"/>
                        </a:lnSpc>
                        <a:spcBef>
                          <a:spcPts val="600"/>
                        </a:spcBef>
                        <a:spcAft>
                          <a:spcPts val="0"/>
                        </a:spcAft>
                        <a:buNone/>
                      </a:pPr>
                      <a:r>
                        <a:rPr lang="en" sz="650">
                          <a:latin typeface="Roboto Light"/>
                          <a:ea typeface="Roboto Light"/>
                          <a:cs typeface="Roboto Light"/>
                          <a:sym typeface="Roboto Light"/>
                        </a:rPr>
                        <a:t>(What barriers are there to prevent moving the  opportunity forward? Potential objections can we  anticipate?)</a:t>
                      </a:r>
                      <a:endParaRPr sz="650">
                        <a:latin typeface="Roboto Light"/>
                        <a:ea typeface="Roboto Light"/>
                        <a:cs typeface="Roboto Light"/>
                        <a:sym typeface="Roboto Light"/>
                      </a:endParaRPr>
                    </a:p>
                  </a:txBody>
                  <a:tcPr marL="91425" marR="91425" marT="91425" marB="91425">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rowSpan="2">
                  <a:txBody>
                    <a:bodyPr/>
                    <a:lstStyle/>
                    <a:p>
                      <a:pPr marL="228600" lvl="0" indent="-155575" algn="l" rtl="0">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Don’t remember receiving the emails.</a:t>
                      </a:r>
                      <a:endParaRPr sz="650">
                        <a:latin typeface="Roboto Light"/>
                        <a:ea typeface="Roboto Light"/>
                        <a:cs typeface="Roboto Light"/>
                        <a:sym typeface="Roboto Light"/>
                      </a:endParaRPr>
                    </a:p>
                    <a:p>
                      <a:pPr marL="228600" lvl="0" indent="-155575" algn="l" rtl="0">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Didn’t read or view the downloaded materials.</a:t>
                      </a:r>
                      <a:endParaRPr sz="650">
                        <a:latin typeface="Roboto Light"/>
                        <a:ea typeface="Roboto Light"/>
                        <a:cs typeface="Roboto Light"/>
                        <a:sym typeface="Roboto Light"/>
                      </a:endParaRPr>
                    </a:p>
                    <a:p>
                      <a:pPr marL="228600" lvl="0" indent="-155575" algn="l" rtl="0">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No time to talk right now.</a:t>
                      </a:r>
                      <a:endParaRPr sz="650">
                        <a:latin typeface="Roboto Light"/>
                        <a:ea typeface="Roboto Light"/>
                        <a:cs typeface="Roboto Light"/>
                        <a:sym typeface="Roboto Light"/>
                      </a:endParaRPr>
                    </a:p>
                    <a:p>
                      <a:pPr marL="228600" lvl="0" indent="-155575" algn="l" rtl="0">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We don’t need anything. We’re all set. Or, we’re not ready to make a change.</a:t>
                      </a:r>
                      <a:endParaRPr sz="650">
                        <a:latin typeface="Roboto Light"/>
                        <a:ea typeface="Roboto Light"/>
                        <a:cs typeface="Roboto Light"/>
                        <a:sym typeface="Roboto Light"/>
                      </a:endParaRPr>
                    </a:p>
                    <a:p>
                      <a:pPr marL="228600" lvl="0" indent="-155575" algn="l" rtl="0">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We just purchased.</a:t>
                      </a:r>
                      <a:endParaRPr sz="650">
                        <a:latin typeface="Roboto Light"/>
                        <a:ea typeface="Roboto Light"/>
                        <a:cs typeface="Roboto Light"/>
                        <a:sym typeface="Roboto Light"/>
                      </a:endParaRPr>
                    </a:p>
                    <a:p>
                      <a:pPr marL="228600" lvl="0" indent="-155575" algn="l" rtl="0">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We aren’t taking on any new providers / vendors at this time.</a:t>
                      </a:r>
                      <a:endParaRPr sz="650">
                        <a:latin typeface="Roboto Light"/>
                        <a:ea typeface="Roboto Light"/>
                        <a:cs typeface="Roboto Light"/>
                        <a:sym typeface="Roboto Light"/>
                      </a:endParaRPr>
                    </a:p>
                    <a:p>
                      <a:pPr marL="228600" lvl="0" indent="-155575" algn="l" rtl="0">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Just send me some information.</a:t>
                      </a:r>
                      <a:endParaRPr sz="650">
                        <a:latin typeface="Roboto Light"/>
                        <a:ea typeface="Roboto Light"/>
                        <a:cs typeface="Roboto Light"/>
                        <a:sym typeface="Roboto Light"/>
                      </a:endParaRPr>
                    </a:p>
                    <a:p>
                      <a:pPr marL="228600" lvl="0" indent="-155575" algn="l" rtl="0">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I’m not the right contact. (Ask who the right contact is and request to be transferred.)</a:t>
                      </a:r>
                      <a:endParaRPr sz="650">
                        <a:latin typeface="Roboto Light"/>
                        <a:ea typeface="Roboto Light"/>
                        <a:cs typeface="Roboto Light"/>
                        <a:sym typeface="Roboto Light"/>
                      </a:endParaRPr>
                    </a:p>
                  </a:txBody>
                  <a:tcPr marL="91425" marR="91425" marT="91425" marB="91425">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extLst>
                  <a:ext uri="{0D108BD9-81ED-4DB2-BD59-A6C34878D82A}">
                    <a16:rowId xmlns:a16="http://schemas.microsoft.com/office/drawing/2014/main" val="10000"/>
                  </a:ext>
                </a:extLst>
              </a:tr>
              <a:tr h="778725">
                <a:tc>
                  <a:txBody>
                    <a:bodyPr/>
                    <a:lstStyle/>
                    <a:p>
                      <a:pPr marL="88900" lvl="0" indent="0" algn="l" rtl="0">
                        <a:lnSpc>
                          <a:spcPct val="115000"/>
                        </a:lnSpc>
                        <a:spcBef>
                          <a:spcPts val="600"/>
                        </a:spcBef>
                        <a:spcAft>
                          <a:spcPts val="0"/>
                        </a:spcAft>
                        <a:buNone/>
                      </a:pPr>
                      <a:r>
                        <a:rPr lang="en" sz="650" b="1">
                          <a:solidFill>
                            <a:schemeClr val="dk2"/>
                          </a:solidFill>
                          <a:latin typeface="Roboto"/>
                          <a:ea typeface="Roboto"/>
                          <a:cs typeface="Roboto"/>
                          <a:sym typeface="Roboto"/>
                        </a:rPr>
                        <a:t>2. Frame</a:t>
                      </a:r>
                      <a:endParaRPr sz="650" b="1">
                        <a:solidFill>
                          <a:schemeClr val="dk2"/>
                        </a:solidFill>
                        <a:latin typeface="Roboto"/>
                        <a:ea typeface="Roboto"/>
                        <a:cs typeface="Roboto"/>
                        <a:sym typeface="Roboto"/>
                      </a:endParaRPr>
                    </a:p>
                    <a:p>
                      <a:pPr marL="88900" marR="152400" lvl="0" indent="0" algn="l" rtl="0">
                        <a:lnSpc>
                          <a:spcPct val="115000"/>
                        </a:lnSpc>
                        <a:spcBef>
                          <a:spcPts val="600"/>
                        </a:spcBef>
                        <a:spcAft>
                          <a:spcPts val="0"/>
                        </a:spcAft>
                        <a:buNone/>
                      </a:pPr>
                      <a:r>
                        <a:rPr lang="en" sz="650">
                          <a:latin typeface="Roboto Light"/>
                          <a:ea typeface="Roboto Light"/>
                          <a:cs typeface="Roboto Light"/>
                          <a:sym typeface="Roboto Light"/>
                        </a:rPr>
                        <a:t>(How are we going to frame the meeting to gain the client’s agreement?)</a:t>
                      </a:r>
                      <a:endParaRPr sz="650">
                        <a:latin typeface="Roboto Light"/>
                        <a:ea typeface="Roboto Light"/>
                        <a:cs typeface="Roboto Light"/>
                        <a:sym typeface="Roboto Light"/>
                      </a:endParaRPr>
                    </a:p>
                  </a:txBody>
                  <a:tcPr marL="91425" marR="91425" marT="91425" marB="91425">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endParaRPr sz="650">
                        <a:latin typeface="Roboto Light"/>
                        <a:ea typeface="Roboto Light"/>
                        <a:cs typeface="Roboto Light"/>
                        <a:sym typeface="Roboto Light"/>
                      </a:endParaRPr>
                    </a:p>
                    <a:p>
                      <a:pPr marL="228600" lvl="0" indent="-155575" algn="l" rtl="0">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Inquire as to what they thought, questions they have and additional information they might find of value.</a:t>
                      </a:r>
                      <a:endParaRPr sz="650">
                        <a:latin typeface="Roboto Light"/>
                        <a:ea typeface="Roboto Light"/>
                        <a:cs typeface="Roboto Light"/>
                        <a:sym typeface="Roboto Light"/>
                      </a:endParaRPr>
                    </a:p>
                    <a:p>
                      <a:pPr marL="228600" lvl="0" indent="-155575" algn="l" rtl="0">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Qualify interest in scheduling a meeting to talk further.</a:t>
                      </a:r>
                      <a:endParaRPr sz="650">
                        <a:latin typeface="Roboto Light"/>
                        <a:ea typeface="Roboto Light"/>
                        <a:cs typeface="Roboto Light"/>
                        <a:sym typeface="Roboto Light"/>
                      </a:endParaRPr>
                    </a:p>
                  </a:txBody>
                  <a:tcPr marL="91425" marR="91425" marT="91425" marB="91425">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1557875">
                <a:tc rowSpan="2">
                  <a:txBody>
                    <a:bodyPr/>
                    <a:lstStyle/>
                    <a:p>
                      <a:pPr marL="88900" marR="393700" lvl="0" indent="0" algn="l" rtl="0">
                        <a:lnSpc>
                          <a:spcPct val="115000"/>
                        </a:lnSpc>
                        <a:spcBef>
                          <a:spcPts val="300"/>
                        </a:spcBef>
                        <a:spcAft>
                          <a:spcPts val="0"/>
                        </a:spcAft>
                        <a:buNone/>
                      </a:pPr>
                      <a:r>
                        <a:rPr lang="en" sz="650" b="1">
                          <a:solidFill>
                            <a:schemeClr val="dk2"/>
                          </a:solidFill>
                          <a:latin typeface="Roboto"/>
                          <a:ea typeface="Roboto"/>
                          <a:cs typeface="Roboto"/>
                          <a:sym typeface="Roboto"/>
                        </a:rPr>
                        <a:t>3. Discovery  Questions</a:t>
                      </a:r>
                      <a:endParaRPr sz="650" b="1">
                        <a:solidFill>
                          <a:schemeClr val="dk2"/>
                        </a:solidFill>
                        <a:latin typeface="Roboto"/>
                        <a:ea typeface="Roboto"/>
                        <a:cs typeface="Roboto"/>
                        <a:sym typeface="Roboto"/>
                      </a:endParaRPr>
                    </a:p>
                    <a:p>
                      <a:pPr marL="88900" marR="152400" lvl="0" indent="0" algn="l" rtl="0">
                        <a:lnSpc>
                          <a:spcPct val="115000"/>
                        </a:lnSpc>
                        <a:spcBef>
                          <a:spcPts val="600"/>
                        </a:spcBef>
                        <a:spcAft>
                          <a:spcPts val="0"/>
                        </a:spcAft>
                        <a:buNone/>
                      </a:pPr>
                      <a:r>
                        <a:rPr lang="en" sz="650">
                          <a:latin typeface="Roboto Light"/>
                          <a:ea typeface="Roboto Light"/>
                          <a:cs typeface="Roboto Light"/>
                          <a:sym typeface="Roboto Light"/>
                        </a:rPr>
                        <a:t>(What questions do we need to ask to get the information we require based on where we are in the sales process and the prospect’s point in the Client Buying Process?)</a:t>
                      </a:r>
                      <a:endParaRPr sz="650">
                        <a:latin typeface="Roboto Light"/>
                        <a:ea typeface="Roboto Light"/>
                        <a:cs typeface="Roboto Light"/>
                        <a:sym typeface="Roboto Light"/>
                      </a:endParaRPr>
                    </a:p>
                  </a:txBody>
                  <a:tcPr marL="91425" marR="91425" marT="91425" marB="91425">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rowSpan="2">
                  <a:txBody>
                    <a:bodyPr/>
                    <a:lstStyle/>
                    <a:p>
                      <a:pPr marL="228600" lvl="0" indent="-155575" algn="l" rtl="0">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What triggered your interest in downloading/viewing the material?</a:t>
                      </a:r>
                      <a:endParaRPr sz="650">
                        <a:latin typeface="Roboto Light"/>
                        <a:ea typeface="Roboto Light"/>
                        <a:cs typeface="Roboto Light"/>
                        <a:sym typeface="Roboto Light"/>
                      </a:endParaRPr>
                    </a:p>
                    <a:p>
                      <a:pPr marL="228600" lvl="0" indent="-155575" algn="l" rtl="0">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How has it influenced your view of using the 8x8 Voice for Microsoft Teams solution?</a:t>
                      </a:r>
                      <a:endParaRPr sz="650">
                        <a:latin typeface="Roboto Light"/>
                        <a:ea typeface="Roboto Light"/>
                        <a:cs typeface="Roboto Light"/>
                        <a:sym typeface="Roboto Light"/>
                      </a:endParaRPr>
                    </a:p>
                    <a:p>
                      <a:pPr marL="228600" lvl="0" indent="-155575" algn="l" rtl="0">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How well is your current MS Microsoft Teams solution meeting your needs?</a:t>
                      </a:r>
                      <a:endParaRPr sz="650">
                        <a:latin typeface="Roboto Light"/>
                        <a:ea typeface="Roboto Light"/>
                        <a:cs typeface="Roboto Light"/>
                        <a:sym typeface="Roboto Light"/>
                      </a:endParaRPr>
                    </a:p>
                    <a:p>
                      <a:pPr marL="228600" lvl="0" indent="-155575" algn="l" rtl="0">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Does your IT team spend too much time maintaining your current solution?</a:t>
                      </a:r>
                      <a:endParaRPr sz="650">
                        <a:latin typeface="Roboto Light"/>
                        <a:ea typeface="Roboto Light"/>
                        <a:cs typeface="Roboto Light"/>
                        <a:sym typeface="Roboto Light"/>
                      </a:endParaRPr>
                    </a:p>
                    <a:p>
                      <a:pPr marL="228600" lvl="0" indent="-155575" algn="l" rtl="0">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Would you be interested in learning more about how 8x8 Voice for Microsoft Teams can transform your business?</a:t>
                      </a:r>
                      <a:endParaRPr sz="650">
                        <a:latin typeface="Roboto Light"/>
                        <a:ea typeface="Roboto Light"/>
                        <a:cs typeface="Roboto Light"/>
                        <a:sym typeface="Roboto Light"/>
                      </a:endParaRPr>
                    </a:p>
                    <a:p>
                      <a:pPr marL="228600" lvl="0" indent="-155575" algn="l" rtl="0">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Other pain points or questions you typically ask to qualify a new prospect.</a:t>
                      </a:r>
                      <a:endParaRPr sz="650">
                        <a:latin typeface="Roboto Light"/>
                        <a:ea typeface="Roboto Light"/>
                        <a:cs typeface="Roboto Light"/>
                        <a:sym typeface="Roboto Light"/>
                      </a:endParaRPr>
                    </a:p>
                    <a:p>
                      <a:pPr marL="228600" lvl="0" indent="-155575" algn="l" rtl="0">
                        <a:lnSpc>
                          <a:spcPct val="115000"/>
                        </a:lnSpc>
                        <a:spcBef>
                          <a:spcPts val="0"/>
                        </a:spcBef>
                        <a:spcAft>
                          <a:spcPts val="0"/>
                        </a:spcAft>
                        <a:buSzPts val="650"/>
                        <a:buFont typeface="Roboto Light"/>
                        <a:buAutoNum type="arabicPeriod"/>
                      </a:pPr>
                      <a:r>
                        <a:rPr lang="en" sz="650">
                          <a:latin typeface="Roboto Light"/>
                          <a:ea typeface="Roboto Light"/>
                          <a:cs typeface="Roboto Light"/>
                          <a:sym typeface="Roboto Light"/>
                        </a:rPr>
                        <a:t>Suggest setting an appointment to discuss these items in more detail.</a:t>
                      </a:r>
                      <a:endParaRPr sz="650">
                        <a:latin typeface="Roboto Light"/>
                        <a:ea typeface="Roboto Light"/>
                        <a:cs typeface="Roboto Light"/>
                        <a:sym typeface="Roboto Light"/>
                      </a:endParaRPr>
                    </a:p>
                  </a:txBody>
                  <a:tcPr marL="91425" marR="91425" marT="91425" marB="91425">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88900" lvl="0" indent="0" algn="l" rtl="0">
                        <a:lnSpc>
                          <a:spcPct val="115000"/>
                        </a:lnSpc>
                        <a:spcBef>
                          <a:spcPts val="600"/>
                        </a:spcBef>
                        <a:spcAft>
                          <a:spcPts val="0"/>
                        </a:spcAft>
                        <a:buNone/>
                      </a:pPr>
                      <a:r>
                        <a:rPr lang="en" sz="650" b="1">
                          <a:solidFill>
                            <a:schemeClr val="dk2"/>
                          </a:solidFill>
                          <a:latin typeface="Roboto"/>
                          <a:ea typeface="Roboto"/>
                          <a:cs typeface="Roboto"/>
                          <a:sym typeface="Roboto"/>
                        </a:rPr>
                        <a:t>5. Recommend</a:t>
                      </a:r>
                      <a:endParaRPr sz="650" b="1">
                        <a:solidFill>
                          <a:schemeClr val="dk2"/>
                        </a:solidFill>
                        <a:latin typeface="Roboto"/>
                        <a:ea typeface="Roboto"/>
                        <a:cs typeface="Roboto"/>
                        <a:sym typeface="Roboto"/>
                      </a:endParaRPr>
                    </a:p>
                    <a:p>
                      <a:pPr marL="88900" marR="76200" lvl="0" indent="0" algn="l" rtl="0">
                        <a:lnSpc>
                          <a:spcPct val="115000"/>
                        </a:lnSpc>
                        <a:spcBef>
                          <a:spcPts val="600"/>
                        </a:spcBef>
                        <a:spcAft>
                          <a:spcPts val="0"/>
                        </a:spcAft>
                        <a:buNone/>
                      </a:pPr>
                      <a:r>
                        <a:rPr lang="en" sz="650">
                          <a:latin typeface="Roboto Light"/>
                          <a:ea typeface="Roboto Light"/>
                          <a:cs typeface="Roboto Light"/>
                          <a:sym typeface="Roboto Light"/>
                        </a:rPr>
                        <a:t>(What recommendations  can we anticipate? What additional information is needed to fill a knowledge gap and gain support?)</a:t>
                      </a:r>
                      <a:endParaRPr sz="650">
                        <a:latin typeface="Roboto Light"/>
                        <a:ea typeface="Roboto Light"/>
                        <a:cs typeface="Roboto Light"/>
                        <a:sym typeface="Roboto Light"/>
                      </a:endParaRPr>
                    </a:p>
                  </a:txBody>
                  <a:tcPr marL="91425" marR="91425" marT="91425" marB="91425">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88900" marR="190500" lvl="0" indent="0" algn="l" rtl="0">
                        <a:lnSpc>
                          <a:spcPct val="115000"/>
                        </a:lnSpc>
                        <a:spcBef>
                          <a:spcPts val="500"/>
                        </a:spcBef>
                        <a:spcAft>
                          <a:spcPts val="0"/>
                        </a:spcAft>
                        <a:buNone/>
                      </a:pPr>
                      <a:r>
                        <a:rPr lang="en" sz="650">
                          <a:latin typeface="Roboto Light"/>
                          <a:ea typeface="Roboto Light"/>
                          <a:cs typeface="Roboto Light"/>
                          <a:sym typeface="Roboto Light"/>
                        </a:rPr>
                        <a:t>Make recommendations about how 8x8 Voice is the most reliable, secure enterprise grade cloud communications solution with end to end telephony support for Microsoft Teams. If qualified, recommend a meeting to:</a:t>
                      </a:r>
                      <a:endParaRPr sz="650">
                        <a:latin typeface="Roboto Light"/>
                        <a:ea typeface="Roboto Light"/>
                        <a:cs typeface="Roboto Light"/>
                        <a:sym typeface="Roboto Light"/>
                      </a:endParaRPr>
                    </a:p>
                    <a:p>
                      <a:pPr marL="400050" lvl="0" indent="-155575" algn="l" rtl="0">
                        <a:lnSpc>
                          <a:spcPct val="115000"/>
                        </a:lnSpc>
                        <a:spcBef>
                          <a:spcPts val="0"/>
                        </a:spcBef>
                        <a:spcAft>
                          <a:spcPts val="0"/>
                        </a:spcAft>
                        <a:buSzPts val="650"/>
                        <a:buFont typeface="Roboto Light"/>
                        <a:buChar char="●"/>
                      </a:pPr>
                      <a:r>
                        <a:rPr lang="en" sz="650">
                          <a:latin typeface="Roboto Light"/>
                          <a:ea typeface="Roboto Light"/>
                          <a:cs typeface="Roboto Light"/>
                          <a:sym typeface="Roboto Light"/>
                        </a:rPr>
                        <a:t>Continue the discussion</a:t>
                      </a:r>
                      <a:endParaRPr sz="650">
                        <a:latin typeface="Roboto Light"/>
                        <a:ea typeface="Roboto Light"/>
                        <a:cs typeface="Roboto Light"/>
                        <a:sym typeface="Roboto Light"/>
                      </a:endParaRPr>
                    </a:p>
                    <a:p>
                      <a:pPr marL="400050" lvl="0" indent="-155575" algn="l" rtl="0">
                        <a:lnSpc>
                          <a:spcPct val="115000"/>
                        </a:lnSpc>
                        <a:spcBef>
                          <a:spcPts val="0"/>
                        </a:spcBef>
                        <a:spcAft>
                          <a:spcPts val="0"/>
                        </a:spcAft>
                        <a:buSzPts val="650"/>
                        <a:buFont typeface="Roboto Light"/>
                        <a:buChar char="●"/>
                      </a:pPr>
                      <a:r>
                        <a:rPr lang="en" sz="650">
                          <a:latin typeface="Roboto Light"/>
                          <a:ea typeface="Roboto Light"/>
                          <a:cs typeface="Roboto Light"/>
                          <a:sym typeface="Roboto Light"/>
                        </a:rPr>
                        <a:t>Discuss their collaboration challenges and needs</a:t>
                      </a:r>
                      <a:endParaRPr sz="650">
                        <a:latin typeface="Roboto Light"/>
                        <a:ea typeface="Roboto Light"/>
                        <a:cs typeface="Roboto Light"/>
                        <a:sym typeface="Roboto Light"/>
                      </a:endParaRPr>
                    </a:p>
                    <a:p>
                      <a:pPr marL="88900" marR="177800" lvl="0" indent="0" algn="l" rtl="0">
                        <a:lnSpc>
                          <a:spcPct val="115000"/>
                        </a:lnSpc>
                        <a:spcBef>
                          <a:spcPts val="0"/>
                        </a:spcBef>
                        <a:spcAft>
                          <a:spcPts val="0"/>
                        </a:spcAft>
                        <a:buNone/>
                      </a:pPr>
                      <a:r>
                        <a:rPr lang="en" sz="650">
                          <a:latin typeface="Roboto Light"/>
                          <a:ea typeface="Roboto Light"/>
                          <a:cs typeface="Roboto Light"/>
                          <a:sym typeface="Roboto Light"/>
                        </a:rPr>
                        <a:t>If you have helped other clients with similar challenges, share the situation and results to generate further interest in talking with you.</a:t>
                      </a:r>
                      <a:endParaRPr sz="650">
                        <a:latin typeface="Roboto Light"/>
                        <a:ea typeface="Roboto Light"/>
                        <a:cs typeface="Roboto Light"/>
                        <a:sym typeface="Roboto Light"/>
                      </a:endParaRPr>
                    </a:p>
                  </a:txBody>
                  <a:tcPr marL="91425" marR="91425" marT="91425" marB="91425">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extLst>
                  <a:ext uri="{0D108BD9-81ED-4DB2-BD59-A6C34878D82A}">
                    <a16:rowId xmlns:a16="http://schemas.microsoft.com/office/drawing/2014/main" val="10002"/>
                  </a:ext>
                </a:extLst>
              </a:tr>
              <a:tr h="634425">
                <a:tc vMerge="1">
                  <a:txBody>
                    <a:bodyPr/>
                    <a:lstStyle/>
                    <a:p>
                      <a:endParaRPr lang="en-US"/>
                    </a:p>
                  </a:txBody>
                  <a:tcPr/>
                </a:tc>
                <a:tc vMerge="1">
                  <a:txBody>
                    <a:bodyPr/>
                    <a:lstStyle/>
                    <a:p>
                      <a:endParaRPr lang="en-US"/>
                    </a:p>
                  </a:txBody>
                  <a:tcPr/>
                </a:tc>
                <a:tc>
                  <a:txBody>
                    <a:bodyPr/>
                    <a:lstStyle/>
                    <a:p>
                      <a:pPr marL="88900" marR="304800" lvl="0" indent="0" algn="l" rtl="0">
                        <a:lnSpc>
                          <a:spcPct val="115000"/>
                        </a:lnSpc>
                        <a:spcBef>
                          <a:spcPts val="600"/>
                        </a:spcBef>
                        <a:spcAft>
                          <a:spcPts val="0"/>
                        </a:spcAft>
                        <a:buNone/>
                      </a:pPr>
                      <a:r>
                        <a:rPr lang="en" sz="650" b="1">
                          <a:solidFill>
                            <a:schemeClr val="dk2"/>
                          </a:solidFill>
                          <a:latin typeface="Roboto"/>
                          <a:ea typeface="Roboto"/>
                          <a:cs typeface="Roboto"/>
                          <a:sym typeface="Roboto"/>
                        </a:rPr>
                        <a:t>6. Client’s Next Step</a:t>
                      </a:r>
                      <a:endParaRPr sz="650" b="1">
                        <a:solidFill>
                          <a:schemeClr val="dk2"/>
                        </a:solidFill>
                        <a:latin typeface="Roboto"/>
                        <a:ea typeface="Roboto"/>
                        <a:cs typeface="Roboto"/>
                        <a:sym typeface="Roboto"/>
                      </a:endParaRPr>
                    </a:p>
                    <a:p>
                      <a:pPr marL="88900" marR="139700" lvl="0" indent="0" algn="l" rtl="0">
                        <a:lnSpc>
                          <a:spcPct val="115000"/>
                        </a:lnSpc>
                        <a:spcBef>
                          <a:spcPts val="600"/>
                        </a:spcBef>
                        <a:spcAft>
                          <a:spcPts val="0"/>
                        </a:spcAft>
                        <a:buNone/>
                      </a:pPr>
                      <a:r>
                        <a:rPr lang="en" sz="650">
                          <a:latin typeface="Roboto Light"/>
                          <a:ea typeface="Roboto Light"/>
                          <a:cs typeface="Roboto Light"/>
                          <a:sym typeface="Roboto Light"/>
                        </a:rPr>
                        <a:t>(What commitments or  actions can we get?)</a:t>
                      </a:r>
                      <a:endParaRPr sz="650">
                        <a:latin typeface="Roboto Light"/>
                        <a:ea typeface="Roboto Light"/>
                        <a:cs typeface="Roboto Light"/>
                        <a:sym typeface="Roboto Light"/>
                      </a:endParaRPr>
                    </a:p>
                  </a:txBody>
                  <a:tcPr marL="91425" marR="91425" marT="91425" marB="91425">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88900" marR="203200" lvl="0" indent="0" algn="l" rtl="0">
                        <a:lnSpc>
                          <a:spcPct val="115000"/>
                        </a:lnSpc>
                        <a:spcBef>
                          <a:spcPts val="600"/>
                        </a:spcBef>
                        <a:spcAft>
                          <a:spcPts val="0"/>
                        </a:spcAft>
                        <a:buNone/>
                      </a:pPr>
                      <a:r>
                        <a:rPr lang="en" sz="650">
                          <a:latin typeface="Roboto Light"/>
                          <a:ea typeface="Roboto Light"/>
                          <a:cs typeface="Roboto Light"/>
                          <a:sym typeface="Roboto Light"/>
                        </a:rPr>
                        <a:t>Agree to a specific meeting day and time or ask to refer you to the decision maker if they are not the correct person to meet with.</a:t>
                      </a:r>
                      <a:endParaRPr sz="650">
                        <a:latin typeface="Roboto Light"/>
                        <a:ea typeface="Roboto Light"/>
                        <a:cs typeface="Roboto Light"/>
                        <a:sym typeface="Roboto Light"/>
                      </a:endParaRPr>
                    </a:p>
                  </a:txBody>
                  <a:tcPr marL="91425" marR="91425" marT="91425" marB="91425">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4"/>
          <p:cNvSpPr txBox="1">
            <a:spLocks noGrp="1"/>
          </p:cNvSpPr>
          <p:nvPr>
            <p:ph type="title"/>
          </p:nvPr>
        </p:nvSpPr>
        <p:spPr>
          <a:xfrm>
            <a:off x="457200" y="1698550"/>
            <a:ext cx="6790800" cy="2373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Thank you.</a:t>
            </a:r>
            <a:endParaRPr/>
          </a:p>
        </p:txBody>
      </p:sp>
      <p:sp>
        <p:nvSpPr>
          <p:cNvPr id="377" name="Google Shape;377;p44"/>
          <p:cNvSpPr txBox="1">
            <a:spLocks noGrp="1"/>
          </p:cNvSpPr>
          <p:nvPr>
            <p:ph type="body" idx="4294967295"/>
          </p:nvPr>
        </p:nvSpPr>
        <p:spPr>
          <a:xfrm>
            <a:off x="457200" y="4624950"/>
            <a:ext cx="3039900" cy="198900"/>
          </a:xfrm>
          <a:prstGeom prst="rect">
            <a:avLst/>
          </a:prstGeom>
          <a:solidFill>
            <a:srgbClr val="FFFFFF"/>
          </a:solidFill>
        </p:spPr>
        <p:txBody>
          <a:bodyPr spcFirstLastPara="1" wrap="square" lIns="0" tIns="0" rIns="0" bIns="0" anchor="t" anchorCtr="0">
            <a:noAutofit/>
          </a:bodyPr>
          <a:lstStyle/>
          <a:p>
            <a:pPr marL="0" lvl="0" indent="0" algn="l" rtl="0">
              <a:spcBef>
                <a:spcPts val="0"/>
              </a:spcBef>
              <a:spcAft>
                <a:spcPts val="0"/>
              </a:spcAft>
              <a:buNone/>
            </a:pPr>
            <a:r>
              <a:rPr lang="en" sz="850" b="1">
                <a:solidFill>
                  <a:schemeClr val="dk2"/>
                </a:solidFill>
                <a:latin typeface="Roboto"/>
                <a:ea typeface="Roboto"/>
                <a:cs typeface="Roboto"/>
                <a:sym typeface="Roboto"/>
              </a:rPr>
              <a:t>8x8 </a:t>
            </a:r>
            <a:r>
              <a:rPr lang="en" sz="850"/>
              <a:t>Voice for Microsoft Teams Campaign </a:t>
            </a:r>
            <a:endParaRPr sz="850">
              <a:solidFill>
                <a:schemeClr val="dk1"/>
              </a:solidFill>
            </a:endParaRPr>
          </a:p>
          <a:p>
            <a:pPr marL="0" lvl="0" indent="0" algn="l" rtl="0">
              <a:spcBef>
                <a:spcPts val="900"/>
              </a:spcBef>
              <a:spcAft>
                <a:spcPts val="900"/>
              </a:spcAft>
              <a:buNone/>
            </a:pPr>
            <a:endParaRPr sz="85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45"/>
          <p:cNvPicPr preferRelativeResize="0"/>
          <p:nvPr/>
        </p:nvPicPr>
        <p:blipFill rotWithShape="1">
          <a:blip r:embed="rId3">
            <a:alphaModFix/>
          </a:blip>
          <a:srcRect l="16821" r="23862"/>
          <a:stretch/>
        </p:blipFill>
        <p:spPr>
          <a:xfrm>
            <a:off x="0" y="0"/>
            <a:ext cx="4571998" cy="514350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2" descr="A person smiling for the camera&#10;&#10;Description automatically generated"/>
          <p:cNvPicPr preferRelativeResize="0"/>
          <p:nvPr/>
        </p:nvPicPr>
        <p:blipFill rotWithShape="1">
          <a:blip r:embed="rId3">
            <a:alphaModFix/>
          </a:blip>
          <a:srcRect l="8872" r="10909"/>
          <a:stretch/>
        </p:blipFill>
        <p:spPr>
          <a:xfrm>
            <a:off x="4571999" y="0"/>
            <a:ext cx="4571700" cy="5143500"/>
          </a:xfrm>
          <a:prstGeom prst="rect">
            <a:avLst/>
          </a:prstGeom>
          <a:solidFill>
            <a:srgbClr val="15152F"/>
          </a:solidFill>
          <a:ln>
            <a:noFill/>
          </a:ln>
        </p:spPr>
      </p:pic>
      <p:sp>
        <p:nvSpPr>
          <p:cNvPr id="171" name="Google Shape;171;p22"/>
          <p:cNvSpPr/>
          <p:nvPr/>
        </p:nvSpPr>
        <p:spPr>
          <a:xfrm>
            <a:off x="8481001" y="4650264"/>
            <a:ext cx="199200" cy="1989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 sz="1000" i="0" u="none" strike="noStrike" cap="none">
                <a:solidFill>
                  <a:srgbClr val="CB2233"/>
                </a:solidFill>
                <a:latin typeface="Roboto Slab Regular"/>
                <a:ea typeface="Roboto Slab Regular"/>
                <a:cs typeface="Roboto Slab Regular"/>
                <a:sym typeface="Roboto Slab Regular"/>
              </a:rPr>
              <a:t>3</a:t>
            </a:fld>
            <a:endParaRPr sz="1000" i="0" u="none" strike="noStrike" cap="none">
              <a:solidFill>
                <a:srgbClr val="CB2233"/>
              </a:solidFill>
              <a:latin typeface="Roboto Slab Regular"/>
              <a:ea typeface="Roboto Slab Regular"/>
              <a:cs typeface="Roboto Slab Regular"/>
              <a:sym typeface="Roboto Slab Regular"/>
            </a:endParaRPr>
          </a:p>
        </p:txBody>
      </p:sp>
      <p:sp>
        <p:nvSpPr>
          <p:cNvPr id="172" name="Google Shape;172;p22"/>
          <p:cNvSpPr txBox="1">
            <a:spLocks noGrp="1"/>
          </p:cNvSpPr>
          <p:nvPr>
            <p:ph type="body" idx="4294967295"/>
          </p:nvPr>
        </p:nvSpPr>
        <p:spPr>
          <a:xfrm>
            <a:off x="457200" y="4624950"/>
            <a:ext cx="2624100" cy="198900"/>
          </a:xfrm>
          <a:prstGeom prst="rect">
            <a:avLst/>
          </a:prstGeom>
          <a:solidFill>
            <a:srgbClr val="FFFFFF"/>
          </a:solidFill>
        </p:spPr>
        <p:txBody>
          <a:bodyPr spcFirstLastPara="1" wrap="square" lIns="0" tIns="0" rIns="0" bIns="0" anchor="t" anchorCtr="0">
            <a:noAutofit/>
          </a:bodyPr>
          <a:lstStyle/>
          <a:p>
            <a:pPr marL="0" lvl="0" indent="0" algn="l" rtl="0">
              <a:spcBef>
                <a:spcPts val="0"/>
              </a:spcBef>
              <a:spcAft>
                <a:spcPts val="900"/>
              </a:spcAft>
              <a:buNone/>
            </a:pPr>
            <a:r>
              <a:rPr lang="en" sz="850" b="1">
                <a:solidFill>
                  <a:schemeClr val="dk2"/>
                </a:solidFill>
                <a:latin typeface="Roboto"/>
                <a:ea typeface="Roboto"/>
                <a:cs typeface="Roboto"/>
                <a:sym typeface="Roboto"/>
              </a:rPr>
              <a:t>8x8 </a:t>
            </a:r>
            <a:r>
              <a:rPr lang="en" sz="850"/>
              <a:t>Voice for Microsoft Teams Campaign </a:t>
            </a:r>
            <a:endParaRPr sz="850"/>
          </a:p>
        </p:txBody>
      </p:sp>
      <p:sp>
        <p:nvSpPr>
          <p:cNvPr id="173" name="Google Shape;173;p22"/>
          <p:cNvSpPr txBox="1">
            <a:spLocks noGrp="1"/>
          </p:cNvSpPr>
          <p:nvPr>
            <p:ph type="body" idx="1"/>
          </p:nvPr>
        </p:nvSpPr>
        <p:spPr>
          <a:xfrm>
            <a:off x="457200" y="926250"/>
            <a:ext cx="3576600" cy="329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Welcome to the Channel Partner Guidelines for the 8x8 Voice for Microsoft Teams Campaign. This document provides you with strategic guidance and marketing assets to execute the campaign in a turnkey manner.</a:t>
            </a:r>
            <a:endParaRPr/>
          </a:p>
          <a:p>
            <a:pPr marL="0" lvl="0" indent="0" algn="l" rtl="0">
              <a:spcBef>
                <a:spcPts val="200"/>
              </a:spcBef>
              <a:spcAft>
                <a:spcPts val="0"/>
              </a:spcAft>
              <a:buNone/>
            </a:pPr>
            <a:endParaRPr/>
          </a:p>
          <a:p>
            <a:pPr marL="0" lvl="0" indent="0" algn="l" rtl="0">
              <a:spcBef>
                <a:spcPts val="200"/>
              </a:spcBef>
              <a:spcAft>
                <a:spcPts val="0"/>
              </a:spcAft>
              <a:buNone/>
            </a:pPr>
            <a:r>
              <a:rPr lang="en"/>
              <a:t>Contents:</a:t>
            </a:r>
            <a:endParaRPr/>
          </a:p>
          <a:p>
            <a:pPr marL="266700" lvl="1" indent="-254000" algn="l" rtl="0">
              <a:lnSpc>
                <a:spcPct val="163636"/>
              </a:lnSpc>
              <a:spcBef>
                <a:spcPts val="200"/>
              </a:spcBef>
              <a:spcAft>
                <a:spcPts val="0"/>
              </a:spcAft>
              <a:buClr>
                <a:schemeClr val="dk2"/>
              </a:buClr>
              <a:buSzPts val="1200"/>
              <a:buFont typeface="Roboto Light"/>
              <a:buChar char="■"/>
            </a:pPr>
            <a:r>
              <a:rPr lang="en" sz="1200">
                <a:solidFill>
                  <a:schemeClr val="dk1"/>
                </a:solidFill>
              </a:rPr>
              <a:t>Campaign overview</a:t>
            </a:r>
            <a:endParaRPr sz="1200">
              <a:solidFill>
                <a:schemeClr val="dk1"/>
              </a:solidFill>
            </a:endParaRPr>
          </a:p>
          <a:p>
            <a:pPr marL="266700" lvl="1" indent="-254000" algn="l" rtl="0">
              <a:lnSpc>
                <a:spcPct val="163636"/>
              </a:lnSpc>
              <a:spcBef>
                <a:spcPts val="0"/>
              </a:spcBef>
              <a:spcAft>
                <a:spcPts val="0"/>
              </a:spcAft>
              <a:buClr>
                <a:schemeClr val="dk2"/>
              </a:buClr>
              <a:buSzPts val="1200"/>
              <a:buFont typeface="Roboto Light"/>
              <a:buChar char="■"/>
            </a:pPr>
            <a:r>
              <a:rPr lang="en" sz="1200">
                <a:solidFill>
                  <a:schemeClr val="dk1"/>
                </a:solidFill>
              </a:rPr>
              <a:t>Campaign creative and content</a:t>
            </a:r>
            <a:endParaRPr sz="1200">
              <a:solidFill>
                <a:schemeClr val="dk1"/>
              </a:solidFill>
            </a:endParaRPr>
          </a:p>
          <a:p>
            <a:pPr marL="482600" lvl="2" indent="-114300" algn="l" rtl="0">
              <a:lnSpc>
                <a:spcPct val="163636"/>
              </a:lnSpc>
              <a:spcBef>
                <a:spcPts val="0"/>
              </a:spcBef>
              <a:spcAft>
                <a:spcPts val="0"/>
              </a:spcAft>
              <a:buClr>
                <a:schemeClr val="dk2"/>
              </a:buClr>
              <a:buSzPts val="1200"/>
              <a:buFont typeface="Roboto Light"/>
              <a:buChar char="■"/>
            </a:pPr>
            <a:r>
              <a:rPr lang="en" sz="1200">
                <a:solidFill>
                  <a:schemeClr val="dk1"/>
                </a:solidFill>
              </a:rPr>
              <a:t>Emails </a:t>
            </a:r>
            <a:endParaRPr sz="1200">
              <a:solidFill>
                <a:schemeClr val="dk1"/>
              </a:solidFill>
            </a:endParaRPr>
          </a:p>
          <a:p>
            <a:pPr marL="482600" lvl="2" indent="-114300" algn="l" rtl="0">
              <a:lnSpc>
                <a:spcPct val="163636"/>
              </a:lnSpc>
              <a:spcBef>
                <a:spcPts val="0"/>
              </a:spcBef>
              <a:spcAft>
                <a:spcPts val="0"/>
              </a:spcAft>
              <a:buClr>
                <a:schemeClr val="dk2"/>
              </a:buClr>
              <a:buSzPts val="1200"/>
              <a:buFont typeface="Roboto Light"/>
              <a:buChar char="■"/>
            </a:pPr>
            <a:r>
              <a:rPr lang="en" sz="1200">
                <a:solidFill>
                  <a:schemeClr val="dk1"/>
                </a:solidFill>
              </a:rPr>
              <a:t>Social banners</a:t>
            </a:r>
            <a:endParaRPr sz="1200">
              <a:solidFill>
                <a:schemeClr val="dk1"/>
              </a:solidFill>
            </a:endParaRPr>
          </a:p>
          <a:p>
            <a:pPr marL="482600" lvl="2" indent="-114300" algn="l" rtl="0">
              <a:lnSpc>
                <a:spcPct val="163636"/>
              </a:lnSpc>
              <a:spcBef>
                <a:spcPts val="0"/>
              </a:spcBef>
              <a:spcAft>
                <a:spcPts val="0"/>
              </a:spcAft>
              <a:buClr>
                <a:schemeClr val="dk2"/>
              </a:buClr>
              <a:buSzPts val="1200"/>
              <a:buFont typeface="Roboto Light"/>
              <a:buChar char="■"/>
            </a:pPr>
            <a:r>
              <a:rPr lang="en" sz="1200">
                <a:solidFill>
                  <a:schemeClr val="dk1"/>
                </a:solidFill>
              </a:rPr>
              <a:t>Content Assets</a:t>
            </a:r>
            <a:endParaRPr sz="1200">
              <a:solidFill>
                <a:schemeClr val="dk1"/>
              </a:solidFill>
            </a:endParaRPr>
          </a:p>
          <a:p>
            <a:pPr marL="266700" lvl="1" indent="-254000" algn="l" rtl="0">
              <a:lnSpc>
                <a:spcPct val="163636"/>
              </a:lnSpc>
              <a:spcBef>
                <a:spcPts val="0"/>
              </a:spcBef>
              <a:spcAft>
                <a:spcPts val="0"/>
              </a:spcAft>
              <a:buClr>
                <a:schemeClr val="dk2"/>
              </a:buClr>
              <a:buSzPts val="1200"/>
              <a:buFont typeface="Roboto Light"/>
              <a:buChar char="■"/>
            </a:pPr>
            <a:r>
              <a:rPr lang="en" sz="1200">
                <a:solidFill>
                  <a:schemeClr val="dk1"/>
                </a:solidFill>
              </a:rPr>
              <a:t>Implementation guidelines</a:t>
            </a:r>
            <a:endParaRPr sz="1200">
              <a:solidFill>
                <a:schemeClr val="dk1"/>
              </a:solidFill>
            </a:endParaRPr>
          </a:p>
          <a:p>
            <a:pPr marL="0" lvl="0" indent="0" algn="l" rtl="0">
              <a:spcBef>
                <a:spcPts val="0"/>
              </a:spcBef>
              <a:spcAft>
                <a:spcPts val="2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3"/>
          <p:cNvSpPr txBox="1">
            <a:spLocks noGrp="1"/>
          </p:cNvSpPr>
          <p:nvPr>
            <p:ph type="title"/>
          </p:nvPr>
        </p:nvSpPr>
        <p:spPr>
          <a:xfrm>
            <a:off x="3057000" y="2217225"/>
            <a:ext cx="5550000" cy="88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8x8 Voice for Microsoft Teams </a:t>
            </a:r>
            <a:endParaRPr/>
          </a:p>
          <a:p>
            <a:pPr marL="0" lvl="0" indent="0" algn="l" rtl="0">
              <a:spcBef>
                <a:spcPts val="0"/>
              </a:spcBef>
              <a:spcAft>
                <a:spcPts val="0"/>
              </a:spcAft>
              <a:buNone/>
            </a:pPr>
            <a:r>
              <a:rPr lang="en">
                <a:solidFill>
                  <a:schemeClr val="dk2"/>
                </a:solidFill>
              </a:rPr>
              <a:t>Campaign Overview</a:t>
            </a:r>
            <a:endParaRPr>
              <a:solidFill>
                <a:schemeClr val="dk2"/>
              </a:solidFill>
            </a:endParaRPr>
          </a:p>
        </p:txBody>
      </p:sp>
      <p:sp>
        <p:nvSpPr>
          <p:cNvPr id="179" name="Google Shape;179;p23"/>
          <p:cNvSpPr txBox="1">
            <a:spLocks noGrp="1"/>
          </p:cNvSpPr>
          <p:nvPr>
            <p:ph type="body" idx="2"/>
          </p:nvPr>
        </p:nvSpPr>
        <p:spPr>
          <a:xfrm>
            <a:off x="457200" y="4624950"/>
            <a:ext cx="2599800" cy="198900"/>
          </a:xfrm>
          <a:prstGeom prst="rect">
            <a:avLst/>
          </a:prstGeom>
          <a:solidFill>
            <a:srgbClr val="FFFFFF"/>
          </a:solidFill>
        </p:spPr>
        <p:txBody>
          <a:bodyPr spcFirstLastPara="1" wrap="square" lIns="0" tIns="0" rIns="0" bIns="0" anchor="t" anchorCtr="0">
            <a:noAutofit/>
          </a:bodyPr>
          <a:lstStyle/>
          <a:p>
            <a:pPr marL="0" lvl="0" indent="0" algn="l" rtl="0">
              <a:spcBef>
                <a:spcPts val="0"/>
              </a:spcBef>
              <a:spcAft>
                <a:spcPts val="0"/>
              </a:spcAft>
              <a:buNone/>
            </a:pPr>
            <a:r>
              <a:rPr lang="en" sz="850" b="1">
                <a:solidFill>
                  <a:schemeClr val="dk2"/>
                </a:solidFill>
                <a:latin typeface="Roboto"/>
                <a:ea typeface="Roboto"/>
                <a:cs typeface="Roboto"/>
                <a:sym typeface="Roboto"/>
              </a:rPr>
              <a:t>8x8 </a:t>
            </a:r>
            <a:r>
              <a:rPr lang="en" sz="850">
                <a:solidFill>
                  <a:schemeClr val="dk1"/>
                </a:solidFill>
              </a:rPr>
              <a:t>Voice for Microsoft Teams Campaign </a:t>
            </a:r>
            <a:endParaRPr sz="850">
              <a:solidFill>
                <a:schemeClr val="dk1"/>
              </a:solidFill>
            </a:endParaRPr>
          </a:p>
          <a:p>
            <a:pPr marL="0" lvl="0" indent="0" algn="l" rtl="0">
              <a:spcBef>
                <a:spcPts val="200"/>
              </a:spcBef>
              <a:spcAft>
                <a:spcPts val="200"/>
              </a:spcAft>
              <a:buNone/>
            </a:pPr>
            <a:endParaRPr sz="85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4"/>
          <p:cNvSpPr txBox="1">
            <a:spLocks noGrp="1"/>
          </p:cNvSpPr>
          <p:nvPr>
            <p:ph type="body" idx="2"/>
          </p:nvPr>
        </p:nvSpPr>
        <p:spPr>
          <a:xfrm>
            <a:off x="1603775" y="1750550"/>
            <a:ext cx="5107200" cy="1374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300"/>
              <a:t>Microsoft Teams is the fastest growing enterprise collaboration application globally. Increasingly prospects that are looking for a communications solution will only consider vendors that integrate with Teams.</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Teams users need an enterprise-grade telephony provider to offer PSTN calling services, and cloud providers such as 8x8 are uniquely positioned to offer this complementary capability. You’ll learn why 8x8 is uniquely positioned to complement Microsoft Teams as its underlying communications layer while keeping Microsoft Teams at the center of the user’s collaborative experience.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 </a:t>
            </a:r>
            <a:endParaRPr sz="1300"/>
          </a:p>
        </p:txBody>
      </p:sp>
      <p:sp>
        <p:nvSpPr>
          <p:cNvPr id="185" name="Google Shape;185;p24"/>
          <p:cNvSpPr txBox="1">
            <a:spLocks noGrp="1"/>
          </p:cNvSpPr>
          <p:nvPr>
            <p:ph type="subTitle" idx="3"/>
          </p:nvPr>
        </p:nvSpPr>
        <p:spPr>
          <a:xfrm>
            <a:off x="484625" y="1750548"/>
            <a:ext cx="968100" cy="292800"/>
          </a:xfrm>
          <a:prstGeom prst="rect">
            <a:avLst/>
          </a:prstGeom>
        </p:spPr>
        <p:txBody>
          <a:bodyPr spcFirstLastPara="1" wrap="square" lIns="0" tIns="0" rIns="0" bIns="0" anchor="t" anchorCtr="0">
            <a:noAutofit/>
          </a:bodyPr>
          <a:lstStyle/>
          <a:p>
            <a:pPr marL="0" lvl="0" indent="0" algn="l" rtl="0">
              <a:spcBef>
                <a:spcPts val="0"/>
              </a:spcBef>
              <a:spcAft>
                <a:spcPts val="900"/>
              </a:spcAft>
              <a:buNone/>
            </a:pPr>
            <a:r>
              <a:rPr lang="en">
                <a:solidFill>
                  <a:schemeClr val="dk2"/>
                </a:solidFill>
              </a:rPr>
              <a:t>Overview</a:t>
            </a:r>
            <a:endParaRPr>
              <a:solidFill>
                <a:schemeClr val="dk2"/>
              </a:solidFill>
            </a:endParaRPr>
          </a:p>
        </p:txBody>
      </p:sp>
      <p:sp>
        <p:nvSpPr>
          <p:cNvPr id="186" name="Google Shape;186;p24"/>
          <p:cNvSpPr txBox="1">
            <a:spLocks noGrp="1"/>
          </p:cNvSpPr>
          <p:nvPr>
            <p:ph type="title"/>
          </p:nvPr>
        </p:nvSpPr>
        <p:spPr>
          <a:xfrm>
            <a:off x="457200" y="780300"/>
            <a:ext cx="6835800" cy="456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8x8 Voice for Microsoft Teams Campaign </a:t>
            </a:r>
            <a:endParaRPr/>
          </a:p>
          <a:p>
            <a:pPr marL="0" lvl="0" indent="0" algn="l" rtl="0">
              <a:spcBef>
                <a:spcPts val="0"/>
              </a:spcBef>
              <a:spcAft>
                <a:spcPts val="0"/>
              </a:spcAft>
              <a:buNone/>
            </a:pPr>
            <a:endParaRPr>
              <a:solidFill>
                <a:schemeClr val="dk1"/>
              </a:solidFill>
            </a:endParaRPr>
          </a:p>
        </p:txBody>
      </p:sp>
      <p:sp>
        <p:nvSpPr>
          <p:cNvPr id="187" name="Google Shape;187;p24"/>
          <p:cNvSpPr txBox="1">
            <a:spLocks noGrp="1"/>
          </p:cNvSpPr>
          <p:nvPr>
            <p:ph type="body" idx="1"/>
          </p:nvPr>
        </p:nvSpPr>
        <p:spPr>
          <a:xfrm>
            <a:off x="457200" y="4624950"/>
            <a:ext cx="2811600" cy="198900"/>
          </a:xfrm>
          <a:prstGeom prst="rect">
            <a:avLst/>
          </a:prstGeom>
          <a:solidFill>
            <a:srgbClr val="FFFFFF"/>
          </a:solidFill>
        </p:spPr>
        <p:txBody>
          <a:bodyPr spcFirstLastPara="1" wrap="square" lIns="0" tIns="0" rIns="0" bIns="0" anchor="t" anchorCtr="0">
            <a:noAutofit/>
          </a:bodyPr>
          <a:lstStyle/>
          <a:p>
            <a:pPr marL="0" lvl="0" indent="0" algn="l" rtl="0">
              <a:spcBef>
                <a:spcPts val="0"/>
              </a:spcBef>
              <a:spcAft>
                <a:spcPts val="0"/>
              </a:spcAft>
              <a:buNone/>
            </a:pPr>
            <a:r>
              <a:rPr lang="en" sz="850" b="1">
                <a:solidFill>
                  <a:schemeClr val="dk2"/>
                </a:solidFill>
                <a:latin typeface="Roboto"/>
                <a:ea typeface="Roboto"/>
                <a:cs typeface="Roboto"/>
                <a:sym typeface="Roboto"/>
              </a:rPr>
              <a:t>8x8 </a:t>
            </a:r>
            <a:r>
              <a:rPr lang="en" sz="850">
                <a:solidFill>
                  <a:schemeClr val="dk1"/>
                </a:solidFill>
              </a:rPr>
              <a:t>Voice for Microsoft Teams Campaign </a:t>
            </a:r>
            <a:endParaRPr sz="850">
              <a:solidFill>
                <a:schemeClr val="dk1"/>
              </a:solidFill>
            </a:endParaRPr>
          </a:p>
          <a:p>
            <a:pPr marL="0" lvl="0" indent="0" algn="l" rtl="0">
              <a:spcBef>
                <a:spcPts val="200"/>
              </a:spcBef>
              <a:spcAft>
                <a:spcPts val="200"/>
              </a:spcAft>
              <a:buNone/>
            </a:pPr>
            <a:endParaRPr sz="85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5"/>
          <p:cNvSpPr txBox="1">
            <a:spLocks noGrp="1"/>
          </p:cNvSpPr>
          <p:nvPr>
            <p:ph type="body" idx="2"/>
          </p:nvPr>
        </p:nvSpPr>
        <p:spPr>
          <a:xfrm>
            <a:off x="1801800" y="1651200"/>
            <a:ext cx="5331000" cy="1555200"/>
          </a:xfrm>
          <a:prstGeom prst="rect">
            <a:avLst/>
          </a:prstGeom>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b="1">
                <a:latin typeface="Roboto"/>
                <a:ea typeface="Roboto"/>
                <a:cs typeface="Roboto"/>
                <a:sym typeface="Roboto"/>
              </a:rPr>
              <a:t>Business Need: </a:t>
            </a:r>
            <a:r>
              <a:rPr lang="en">
                <a:solidFill>
                  <a:srgbClr val="000000"/>
                </a:solidFill>
              </a:rPr>
              <a:t>Organizations that need a global cloud based enterprise grade voice communications solution for Microsoft Teams without the complexity and the investment associated with other Direct Routing BYON solutions while putting the Microsoft Teams UI at the center of the collaboration experience.</a:t>
            </a:r>
            <a:endParaRPr/>
          </a:p>
          <a:p>
            <a:pPr marL="0" marR="0" lvl="0" indent="0" algn="l" rtl="0">
              <a:lnSpc>
                <a:spcPct val="100000"/>
              </a:lnSpc>
              <a:spcBef>
                <a:spcPts val="900"/>
              </a:spcBef>
              <a:spcAft>
                <a:spcPts val="900"/>
              </a:spcAft>
              <a:buNone/>
            </a:pPr>
            <a:r>
              <a:rPr lang="en" b="1">
                <a:latin typeface="Roboto"/>
                <a:ea typeface="Roboto"/>
                <a:cs typeface="Roboto"/>
                <a:sym typeface="Roboto"/>
              </a:rPr>
              <a:t>Solution:</a:t>
            </a:r>
            <a:r>
              <a:rPr lang="en"/>
              <a:t> 8x8 Voice for Microsoft Teams provides </a:t>
            </a:r>
            <a:r>
              <a:rPr lang="en">
                <a:solidFill>
                  <a:srgbClr val="000000"/>
                </a:solidFill>
              </a:rPr>
              <a:t>an enterprise-grade cloud communications PSTN solution for Microsoft Teams that puts Microsoft Teams at the center of the collaboration experience—allowing organizations to standardize on a single collaboration UI.</a:t>
            </a:r>
            <a:endParaRPr/>
          </a:p>
        </p:txBody>
      </p:sp>
      <p:sp>
        <p:nvSpPr>
          <p:cNvPr id="193" name="Google Shape;193;p25"/>
          <p:cNvSpPr txBox="1">
            <a:spLocks noGrp="1"/>
          </p:cNvSpPr>
          <p:nvPr>
            <p:ph type="subTitle" idx="3"/>
          </p:nvPr>
        </p:nvSpPr>
        <p:spPr>
          <a:xfrm>
            <a:off x="457200" y="1651200"/>
            <a:ext cx="1159200" cy="292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200" b="1">
                <a:solidFill>
                  <a:schemeClr val="dk2"/>
                </a:solidFill>
                <a:latin typeface="Roboto Slab"/>
                <a:ea typeface="Roboto Slab"/>
                <a:cs typeface="Roboto Slab"/>
                <a:sym typeface="Roboto Slab"/>
              </a:rPr>
              <a:t>Best PSTN choice for Teams</a:t>
            </a:r>
            <a:endParaRPr sz="1200" b="1">
              <a:solidFill>
                <a:schemeClr val="dk2"/>
              </a:solidFill>
              <a:latin typeface="Roboto Slab"/>
              <a:ea typeface="Roboto Slab"/>
              <a:cs typeface="Roboto Slab"/>
              <a:sym typeface="Roboto Slab"/>
            </a:endParaRPr>
          </a:p>
          <a:p>
            <a:pPr marL="0" lvl="0" indent="0" algn="ctr" rtl="0">
              <a:spcBef>
                <a:spcPts val="0"/>
              </a:spcBef>
              <a:spcAft>
                <a:spcPts val="0"/>
              </a:spcAft>
              <a:buNone/>
            </a:pPr>
            <a:r>
              <a:rPr lang="en" sz="1200" b="1">
                <a:solidFill>
                  <a:schemeClr val="lt1"/>
                </a:solidFill>
                <a:latin typeface="Montserrat"/>
                <a:ea typeface="Montserrat"/>
                <a:cs typeface="Montserrat"/>
                <a:sym typeface="Montserrat"/>
              </a:rPr>
              <a:t>R</a:t>
            </a:r>
            <a:endParaRPr>
              <a:solidFill>
                <a:schemeClr val="dk2"/>
              </a:solidFill>
            </a:endParaRPr>
          </a:p>
        </p:txBody>
      </p:sp>
      <p:sp>
        <p:nvSpPr>
          <p:cNvPr id="194" name="Google Shape;194;p25"/>
          <p:cNvSpPr txBox="1">
            <a:spLocks noGrp="1"/>
          </p:cNvSpPr>
          <p:nvPr>
            <p:ph type="title"/>
          </p:nvPr>
        </p:nvSpPr>
        <p:spPr>
          <a:xfrm>
            <a:off x="457200" y="704100"/>
            <a:ext cx="6835800" cy="456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8x8 Voice for Microsoft Teams Campaign </a:t>
            </a:r>
            <a:endParaRPr/>
          </a:p>
          <a:p>
            <a:pPr marL="0" lvl="0" indent="0" algn="l" rtl="0">
              <a:spcBef>
                <a:spcPts val="0"/>
              </a:spcBef>
              <a:spcAft>
                <a:spcPts val="0"/>
              </a:spcAft>
              <a:buNone/>
            </a:pPr>
            <a:r>
              <a:rPr lang="en">
                <a:solidFill>
                  <a:schemeClr val="dk1"/>
                </a:solidFill>
              </a:rPr>
              <a:t>Campaign Objectives </a:t>
            </a:r>
            <a:endParaRPr>
              <a:solidFill>
                <a:schemeClr val="dk1"/>
              </a:solidFill>
            </a:endParaRPr>
          </a:p>
        </p:txBody>
      </p:sp>
      <p:sp>
        <p:nvSpPr>
          <p:cNvPr id="195" name="Google Shape;195;p25"/>
          <p:cNvSpPr txBox="1">
            <a:spLocks noGrp="1"/>
          </p:cNvSpPr>
          <p:nvPr>
            <p:ph type="body" idx="1"/>
          </p:nvPr>
        </p:nvSpPr>
        <p:spPr>
          <a:xfrm>
            <a:off x="457200" y="4624950"/>
            <a:ext cx="2852400" cy="198900"/>
          </a:xfrm>
          <a:prstGeom prst="rect">
            <a:avLst/>
          </a:prstGeom>
          <a:solidFill>
            <a:srgbClr val="FFFFFF"/>
          </a:solidFill>
        </p:spPr>
        <p:txBody>
          <a:bodyPr spcFirstLastPara="1" wrap="square" lIns="0" tIns="0" rIns="0" bIns="0" anchor="t" anchorCtr="0">
            <a:noAutofit/>
          </a:bodyPr>
          <a:lstStyle/>
          <a:p>
            <a:pPr marL="0" lvl="0" indent="0" algn="l" rtl="0">
              <a:spcBef>
                <a:spcPts val="0"/>
              </a:spcBef>
              <a:spcAft>
                <a:spcPts val="0"/>
              </a:spcAft>
              <a:buNone/>
            </a:pPr>
            <a:r>
              <a:rPr lang="en" sz="850" b="1">
                <a:solidFill>
                  <a:schemeClr val="dk2"/>
                </a:solidFill>
                <a:latin typeface="Roboto"/>
                <a:ea typeface="Roboto"/>
                <a:cs typeface="Roboto"/>
                <a:sym typeface="Roboto"/>
              </a:rPr>
              <a:t>8x8 </a:t>
            </a:r>
            <a:r>
              <a:rPr lang="en" sz="850">
                <a:solidFill>
                  <a:schemeClr val="dk1"/>
                </a:solidFill>
              </a:rPr>
              <a:t>Voice for Microsoft Teams Campaign </a:t>
            </a:r>
            <a:endParaRPr sz="850">
              <a:solidFill>
                <a:schemeClr val="dk1"/>
              </a:solidFill>
            </a:endParaRPr>
          </a:p>
          <a:p>
            <a:pPr marL="0" lvl="0" indent="0" algn="l" rtl="0">
              <a:spcBef>
                <a:spcPts val="200"/>
              </a:spcBef>
              <a:spcAft>
                <a:spcPts val="200"/>
              </a:spcAft>
              <a:buNone/>
            </a:pPr>
            <a:endParaRPr sz="85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6"/>
          <p:cNvSpPr txBox="1">
            <a:spLocks noGrp="1"/>
          </p:cNvSpPr>
          <p:nvPr>
            <p:ph type="body" idx="2"/>
          </p:nvPr>
        </p:nvSpPr>
        <p:spPr>
          <a:xfrm>
            <a:off x="1603775" y="1902950"/>
            <a:ext cx="5910300" cy="675600"/>
          </a:xfrm>
          <a:prstGeom prst="rect">
            <a:avLst/>
          </a:prstGeom>
        </p:spPr>
        <p:txBody>
          <a:bodyPr spcFirstLastPara="1" wrap="square" lIns="0" tIns="0" rIns="0" bIns="0" anchor="t" anchorCtr="0">
            <a:noAutofit/>
          </a:bodyPr>
          <a:lstStyle/>
          <a:p>
            <a:pPr marL="457200" lvl="0" indent="0" algn="l" rtl="0">
              <a:spcBef>
                <a:spcPts val="0"/>
              </a:spcBef>
              <a:spcAft>
                <a:spcPts val="200"/>
              </a:spcAft>
              <a:buNone/>
            </a:pPr>
            <a:r>
              <a:rPr lang="en" sz="1300"/>
              <a:t>Tell a strong and compelling story, using promotional messaging and content assets, that drives awareness and interest in 8x8 Voice for Microsoft Teams</a:t>
            </a:r>
            <a:endParaRPr sz="1300"/>
          </a:p>
        </p:txBody>
      </p:sp>
      <p:sp>
        <p:nvSpPr>
          <p:cNvPr id="201" name="Google Shape;201;p26"/>
          <p:cNvSpPr txBox="1">
            <a:spLocks noGrp="1"/>
          </p:cNvSpPr>
          <p:nvPr>
            <p:ph type="subTitle" idx="3"/>
          </p:nvPr>
        </p:nvSpPr>
        <p:spPr>
          <a:xfrm>
            <a:off x="484625" y="1902948"/>
            <a:ext cx="968100" cy="292800"/>
          </a:xfrm>
          <a:prstGeom prst="rect">
            <a:avLst/>
          </a:prstGeom>
        </p:spPr>
        <p:txBody>
          <a:bodyPr spcFirstLastPara="1" wrap="square" lIns="0" tIns="0" rIns="0" bIns="0" anchor="t" anchorCtr="0">
            <a:noAutofit/>
          </a:bodyPr>
          <a:lstStyle/>
          <a:p>
            <a:pPr marL="0" lvl="0" indent="0" algn="l" rtl="0">
              <a:spcBef>
                <a:spcPts val="0"/>
              </a:spcBef>
              <a:spcAft>
                <a:spcPts val="900"/>
              </a:spcAft>
              <a:buNone/>
            </a:pPr>
            <a:r>
              <a:rPr lang="en">
                <a:solidFill>
                  <a:schemeClr val="dk2"/>
                </a:solidFill>
              </a:rPr>
              <a:t>Awareness</a:t>
            </a:r>
            <a:endParaRPr>
              <a:solidFill>
                <a:schemeClr val="dk2"/>
              </a:solidFill>
            </a:endParaRPr>
          </a:p>
        </p:txBody>
      </p:sp>
      <p:sp>
        <p:nvSpPr>
          <p:cNvPr id="202" name="Google Shape;202;p26"/>
          <p:cNvSpPr txBox="1">
            <a:spLocks noGrp="1"/>
          </p:cNvSpPr>
          <p:nvPr>
            <p:ph type="body" idx="4"/>
          </p:nvPr>
        </p:nvSpPr>
        <p:spPr>
          <a:xfrm>
            <a:off x="1603775" y="2778950"/>
            <a:ext cx="5799000" cy="981600"/>
          </a:xfrm>
          <a:prstGeom prst="rect">
            <a:avLst/>
          </a:prstGeom>
        </p:spPr>
        <p:txBody>
          <a:bodyPr spcFirstLastPara="1" wrap="square" lIns="0" tIns="0" rIns="0" bIns="0" anchor="t" anchorCtr="0">
            <a:noAutofit/>
          </a:bodyPr>
          <a:lstStyle/>
          <a:p>
            <a:pPr marL="457200" lvl="0" indent="0" algn="l" rtl="0">
              <a:lnSpc>
                <a:spcPct val="100000"/>
              </a:lnSpc>
              <a:spcBef>
                <a:spcPts val="0"/>
              </a:spcBef>
              <a:spcAft>
                <a:spcPts val="200"/>
              </a:spcAft>
              <a:buNone/>
            </a:pPr>
            <a:r>
              <a:rPr lang="en" sz="1300"/>
              <a:t>Enable channel partners to generate leads and progress them through the funnel via channel marketing assets and a channel implementation guide/campaign playbook.</a:t>
            </a:r>
            <a:endParaRPr sz="1300"/>
          </a:p>
        </p:txBody>
      </p:sp>
      <p:sp>
        <p:nvSpPr>
          <p:cNvPr id="203" name="Google Shape;203;p26"/>
          <p:cNvSpPr txBox="1">
            <a:spLocks noGrp="1"/>
          </p:cNvSpPr>
          <p:nvPr>
            <p:ph type="subTitle" idx="5"/>
          </p:nvPr>
        </p:nvSpPr>
        <p:spPr>
          <a:xfrm>
            <a:off x="484624" y="2778950"/>
            <a:ext cx="1069800" cy="639600"/>
          </a:xfrm>
          <a:prstGeom prst="rect">
            <a:avLst/>
          </a:prstGeom>
        </p:spPr>
        <p:txBody>
          <a:bodyPr spcFirstLastPara="1" wrap="square" lIns="0" tIns="0" rIns="0" bIns="0" anchor="t" anchorCtr="0">
            <a:noAutofit/>
          </a:bodyPr>
          <a:lstStyle/>
          <a:p>
            <a:pPr marL="0" lvl="0" indent="0" algn="l" rtl="0">
              <a:spcBef>
                <a:spcPts val="0"/>
              </a:spcBef>
              <a:spcAft>
                <a:spcPts val="900"/>
              </a:spcAft>
              <a:buNone/>
            </a:pPr>
            <a:r>
              <a:rPr lang="en">
                <a:solidFill>
                  <a:schemeClr val="dk2"/>
                </a:solidFill>
              </a:rPr>
              <a:t>Enablement</a:t>
            </a:r>
            <a:endParaRPr>
              <a:solidFill>
                <a:schemeClr val="dk2"/>
              </a:solidFill>
            </a:endParaRPr>
          </a:p>
        </p:txBody>
      </p:sp>
      <p:sp>
        <p:nvSpPr>
          <p:cNvPr id="204" name="Google Shape;204;p26"/>
          <p:cNvSpPr txBox="1">
            <a:spLocks noGrp="1"/>
          </p:cNvSpPr>
          <p:nvPr>
            <p:ph type="body" idx="6"/>
          </p:nvPr>
        </p:nvSpPr>
        <p:spPr>
          <a:xfrm>
            <a:off x="1603775" y="3760550"/>
            <a:ext cx="5870400" cy="292800"/>
          </a:xfrm>
          <a:prstGeom prst="rect">
            <a:avLst/>
          </a:prstGeom>
        </p:spPr>
        <p:txBody>
          <a:bodyPr spcFirstLastPara="1" wrap="square" lIns="0" tIns="0" rIns="0" bIns="0" anchor="t" anchorCtr="0">
            <a:noAutofit/>
          </a:bodyPr>
          <a:lstStyle/>
          <a:p>
            <a:pPr marL="457200" lvl="0" indent="0" algn="l" rtl="0">
              <a:lnSpc>
                <a:spcPct val="100000"/>
              </a:lnSpc>
              <a:spcBef>
                <a:spcPts val="0"/>
              </a:spcBef>
              <a:spcAft>
                <a:spcPts val="200"/>
              </a:spcAft>
              <a:buNone/>
            </a:pPr>
            <a:r>
              <a:rPr lang="en" sz="1300"/>
              <a:t>Bring on net new customers seeking leading </a:t>
            </a:r>
            <a:r>
              <a:rPr lang="en" sz="1300">
                <a:solidFill>
                  <a:srgbClr val="000000"/>
                </a:solidFill>
              </a:rPr>
              <a:t>telephony and global PSTN connectivity </a:t>
            </a:r>
            <a:r>
              <a:rPr lang="en" sz="1300"/>
              <a:t>capabilities.</a:t>
            </a:r>
            <a:r>
              <a:rPr lang="en" sz="1200"/>
              <a:t>  </a:t>
            </a:r>
            <a:endParaRPr sz="1200"/>
          </a:p>
        </p:txBody>
      </p:sp>
      <p:sp>
        <p:nvSpPr>
          <p:cNvPr id="205" name="Google Shape;205;p26"/>
          <p:cNvSpPr txBox="1">
            <a:spLocks noGrp="1"/>
          </p:cNvSpPr>
          <p:nvPr>
            <p:ph type="subTitle" idx="7"/>
          </p:nvPr>
        </p:nvSpPr>
        <p:spPr>
          <a:xfrm>
            <a:off x="484632" y="3715422"/>
            <a:ext cx="968100" cy="639600"/>
          </a:xfrm>
          <a:prstGeom prst="rect">
            <a:avLst/>
          </a:prstGeom>
        </p:spPr>
        <p:txBody>
          <a:bodyPr spcFirstLastPara="1" wrap="square" lIns="0" tIns="0" rIns="0" bIns="0" anchor="t" anchorCtr="0">
            <a:noAutofit/>
          </a:bodyPr>
          <a:lstStyle/>
          <a:p>
            <a:pPr marL="0" lvl="0" indent="0" algn="l" rtl="0">
              <a:spcBef>
                <a:spcPts val="0"/>
              </a:spcBef>
              <a:spcAft>
                <a:spcPts val="900"/>
              </a:spcAft>
              <a:buNone/>
            </a:pPr>
            <a:r>
              <a:rPr lang="en">
                <a:solidFill>
                  <a:schemeClr val="dk2"/>
                </a:solidFill>
              </a:rPr>
              <a:t>Prospects</a:t>
            </a:r>
            <a:endParaRPr>
              <a:solidFill>
                <a:schemeClr val="dk2"/>
              </a:solidFill>
            </a:endParaRPr>
          </a:p>
        </p:txBody>
      </p:sp>
      <p:sp>
        <p:nvSpPr>
          <p:cNvPr id="206" name="Google Shape;206;p26"/>
          <p:cNvSpPr txBox="1">
            <a:spLocks noGrp="1"/>
          </p:cNvSpPr>
          <p:nvPr>
            <p:ph type="title"/>
          </p:nvPr>
        </p:nvSpPr>
        <p:spPr>
          <a:xfrm>
            <a:off x="457200" y="780300"/>
            <a:ext cx="6835800" cy="456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8x8 Voice for Microsoft Teams Campaign </a:t>
            </a:r>
            <a:endParaRPr/>
          </a:p>
          <a:p>
            <a:pPr marL="0" lvl="0" indent="0" algn="l" rtl="0">
              <a:spcBef>
                <a:spcPts val="0"/>
              </a:spcBef>
              <a:spcAft>
                <a:spcPts val="0"/>
              </a:spcAft>
              <a:buNone/>
            </a:pPr>
            <a:r>
              <a:rPr lang="en">
                <a:solidFill>
                  <a:schemeClr val="dk1"/>
                </a:solidFill>
              </a:rPr>
              <a:t>Campaign Objectives </a:t>
            </a:r>
            <a:endParaRPr>
              <a:solidFill>
                <a:schemeClr val="dk1"/>
              </a:solidFill>
            </a:endParaRPr>
          </a:p>
        </p:txBody>
      </p:sp>
      <p:sp>
        <p:nvSpPr>
          <p:cNvPr id="207" name="Google Shape;207;p26"/>
          <p:cNvSpPr txBox="1">
            <a:spLocks noGrp="1"/>
          </p:cNvSpPr>
          <p:nvPr>
            <p:ph type="body" idx="1"/>
          </p:nvPr>
        </p:nvSpPr>
        <p:spPr>
          <a:xfrm>
            <a:off x="457200" y="4624950"/>
            <a:ext cx="2852400" cy="198900"/>
          </a:xfrm>
          <a:prstGeom prst="rect">
            <a:avLst/>
          </a:prstGeom>
          <a:solidFill>
            <a:srgbClr val="FFFFFF"/>
          </a:solidFill>
        </p:spPr>
        <p:txBody>
          <a:bodyPr spcFirstLastPara="1" wrap="square" lIns="0" tIns="0" rIns="0" bIns="0" anchor="t" anchorCtr="0">
            <a:noAutofit/>
          </a:bodyPr>
          <a:lstStyle/>
          <a:p>
            <a:pPr marL="0" lvl="0" indent="0" algn="l" rtl="0">
              <a:spcBef>
                <a:spcPts val="0"/>
              </a:spcBef>
              <a:spcAft>
                <a:spcPts val="0"/>
              </a:spcAft>
              <a:buNone/>
            </a:pPr>
            <a:r>
              <a:rPr lang="en" sz="850" b="1">
                <a:solidFill>
                  <a:schemeClr val="dk2"/>
                </a:solidFill>
                <a:latin typeface="Roboto"/>
                <a:ea typeface="Roboto"/>
                <a:cs typeface="Roboto"/>
                <a:sym typeface="Roboto"/>
              </a:rPr>
              <a:t>8x8 </a:t>
            </a:r>
            <a:r>
              <a:rPr lang="en" sz="850">
                <a:solidFill>
                  <a:schemeClr val="dk1"/>
                </a:solidFill>
              </a:rPr>
              <a:t>Voice for Microsoft Teams Campaign </a:t>
            </a:r>
            <a:endParaRPr sz="850">
              <a:solidFill>
                <a:schemeClr val="dk1"/>
              </a:solidFill>
            </a:endParaRPr>
          </a:p>
          <a:p>
            <a:pPr marL="0" lvl="0" indent="0" algn="l" rtl="0">
              <a:spcBef>
                <a:spcPts val="200"/>
              </a:spcBef>
              <a:spcAft>
                <a:spcPts val="200"/>
              </a:spcAft>
              <a:buNone/>
            </a:pPr>
            <a:endParaRPr sz="85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7"/>
          <p:cNvSpPr txBox="1">
            <a:spLocks noGrp="1"/>
          </p:cNvSpPr>
          <p:nvPr>
            <p:ph type="title"/>
          </p:nvPr>
        </p:nvSpPr>
        <p:spPr>
          <a:xfrm>
            <a:off x="457200" y="704100"/>
            <a:ext cx="3925200" cy="45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Customer Purchase Cycle </a:t>
            </a:r>
            <a:endParaRPr/>
          </a:p>
        </p:txBody>
      </p:sp>
      <p:sp>
        <p:nvSpPr>
          <p:cNvPr id="213" name="Google Shape;213;p27"/>
          <p:cNvSpPr txBox="1">
            <a:spLocks noGrp="1"/>
          </p:cNvSpPr>
          <p:nvPr>
            <p:ph type="body" idx="2"/>
          </p:nvPr>
        </p:nvSpPr>
        <p:spPr>
          <a:xfrm>
            <a:off x="457200" y="4624950"/>
            <a:ext cx="2567100" cy="198900"/>
          </a:xfrm>
          <a:prstGeom prst="rect">
            <a:avLst/>
          </a:prstGeom>
          <a:solidFill>
            <a:srgbClr val="FFFFFF"/>
          </a:solidFill>
        </p:spPr>
        <p:txBody>
          <a:bodyPr spcFirstLastPara="1" wrap="square" lIns="0" tIns="0" rIns="0" bIns="0" anchor="t" anchorCtr="0">
            <a:noAutofit/>
          </a:bodyPr>
          <a:lstStyle/>
          <a:p>
            <a:pPr marL="0" lvl="0" indent="0" algn="l" rtl="0">
              <a:spcBef>
                <a:spcPts val="0"/>
              </a:spcBef>
              <a:spcAft>
                <a:spcPts val="0"/>
              </a:spcAft>
              <a:buNone/>
            </a:pPr>
            <a:r>
              <a:rPr lang="en" sz="850" b="1">
                <a:solidFill>
                  <a:schemeClr val="dk2"/>
                </a:solidFill>
                <a:latin typeface="Roboto"/>
                <a:ea typeface="Roboto"/>
                <a:cs typeface="Roboto"/>
                <a:sym typeface="Roboto"/>
              </a:rPr>
              <a:t>8x8 </a:t>
            </a:r>
            <a:r>
              <a:rPr lang="en" sz="850">
                <a:solidFill>
                  <a:schemeClr val="dk1"/>
                </a:solidFill>
              </a:rPr>
              <a:t>Voice for Microsoft Teams Campaign </a:t>
            </a:r>
            <a:endParaRPr sz="850">
              <a:solidFill>
                <a:schemeClr val="dk1"/>
              </a:solidFill>
            </a:endParaRPr>
          </a:p>
          <a:p>
            <a:pPr marL="0" lvl="0" indent="0" algn="l" rtl="0">
              <a:spcBef>
                <a:spcPts val="200"/>
              </a:spcBef>
              <a:spcAft>
                <a:spcPts val="200"/>
              </a:spcAft>
              <a:buNone/>
            </a:pPr>
            <a:endParaRPr sz="850"/>
          </a:p>
        </p:txBody>
      </p:sp>
      <p:sp>
        <p:nvSpPr>
          <p:cNvPr id="214" name="Google Shape;214;p27"/>
          <p:cNvSpPr txBox="1"/>
          <p:nvPr/>
        </p:nvSpPr>
        <p:spPr>
          <a:xfrm>
            <a:off x="505800" y="1543875"/>
            <a:ext cx="3828000" cy="2571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300">
                <a:solidFill>
                  <a:srgbClr val="15152F"/>
                </a:solidFill>
                <a:latin typeface="Roboto Light"/>
                <a:ea typeface="Roboto Light"/>
                <a:cs typeface="Roboto Light"/>
                <a:sym typeface="Roboto Light"/>
              </a:rPr>
              <a:t>The majority of contacts are expected to be in the awareness stage of the customer purchase cycle.</a:t>
            </a:r>
            <a:endParaRPr sz="1300">
              <a:solidFill>
                <a:srgbClr val="15152F"/>
              </a:solidFill>
              <a:latin typeface="Roboto Light"/>
              <a:ea typeface="Roboto Light"/>
              <a:cs typeface="Roboto Light"/>
              <a:sym typeface="Roboto Light"/>
            </a:endParaRPr>
          </a:p>
          <a:p>
            <a:pPr marL="0" lvl="0" indent="0" algn="l" rtl="0">
              <a:spcBef>
                <a:spcPts val="900"/>
              </a:spcBef>
              <a:spcAft>
                <a:spcPts val="0"/>
              </a:spcAft>
              <a:buNone/>
            </a:pPr>
            <a:r>
              <a:rPr lang="en" sz="1300">
                <a:solidFill>
                  <a:srgbClr val="15152F"/>
                </a:solidFill>
                <a:latin typeface="Roboto Light"/>
                <a:ea typeface="Roboto Light"/>
                <a:cs typeface="Roboto Light"/>
                <a:sym typeface="Roboto Light"/>
              </a:rPr>
              <a:t>The campaign content is designed to engage contacts in the awareness stage of the purchase cycle and nurture them through the consideration process to purchase.</a:t>
            </a:r>
            <a:endParaRPr sz="1300">
              <a:solidFill>
                <a:srgbClr val="15152F"/>
              </a:solidFill>
              <a:latin typeface="Roboto Light"/>
              <a:ea typeface="Roboto Light"/>
              <a:cs typeface="Roboto Light"/>
              <a:sym typeface="Roboto Light"/>
            </a:endParaRPr>
          </a:p>
          <a:p>
            <a:pPr marL="0" lvl="0" indent="0" algn="l" rtl="0">
              <a:spcBef>
                <a:spcPts val="900"/>
              </a:spcBef>
              <a:spcAft>
                <a:spcPts val="0"/>
              </a:spcAft>
              <a:buNone/>
            </a:pPr>
            <a:r>
              <a:rPr lang="en" sz="1300">
                <a:solidFill>
                  <a:srgbClr val="15152F"/>
                </a:solidFill>
                <a:latin typeface="Roboto Light"/>
                <a:ea typeface="Roboto Light"/>
                <a:cs typeface="Roboto Light"/>
                <a:sym typeface="Roboto Light"/>
              </a:rPr>
              <a:t>The 8x8 Microsoft Teams for Microsoft Teams  campaign assets may be deployed in a sequential manner in order to move leads through the purchase cycle.</a:t>
            </a:r>
            <a:endParaRPr sz="1300">
              <a:solidFill>
                <a:srgbClr val="15152F"/>
              </a:solidFill>
              <a:latin typeface="Roboto Light"/>
              <a:ea typeface="Roboto Light"/>
              <a:cs typeface="Roboto Light"/>
              <a:sym typeface="Roboto Light"/>
            </a:endParaRPr>
          </a:p>
          <a:p>
            <a:pPr marL="0" lvl="0" indent="0" algn="l" rtl="0">
              <a:spcBef>
                <a:spcPts val="900"/>
              </a:spcBef>
              <a:spcAft>
                <a:spcPts val="900"/>
              </a:spcAft>
              <a:buNone/>
            </a:pPr>
            <a:endParaRPr sz="1300">
              <a:solidFill>
                <a:srgbClr val="15152F"/>
              </a:solidFill>
              <a:latin typeface="Roboto Light"/>
              <a:ea typeface="Roboto Light"/>
              <a:cs typeface="Roboto Light"/>
              <a:sym typeface="Roboto Light"/>
            </a:endParaRPr>
          </a:p>
        </p:txBody>
      </p:sp>
      <p:pic>
        <p:nvPicPr>
          <p:cNvPr id="215" name="Google Shape;215;p27"/>
          <p:cNvPicPr preferRelativeResize="0"/>
          <p:nvPr/>
        </p:nvPicPr>
        <p:blipFill>
          <a:blip r:embed="rId3">
            <a:alphaModFix/>
          </a:blip>
          <a:stretch>
            <a:fillRect/>
          </a:stretch>
        </p:blipFill>
        <p:spPr>
          <a:xfrm>
            <a:off x="5307150" y="1379513"/>
            <a:ext cx="2392825" cy="2384475"/>
          </a:xfrm>
          <a:prstGeom prst="rect">
            <a:avLst/>
          </a:prstGeom>
          <a:noFill/>
          <a:ln>
            <a:noFill/>
          </a:ln>
        </p:spPr>
      </p:pic>
      <p:cxnSp>
        <p:nvCxnSpPr>
          <p:cNvPr id="216" name="Google Shape;216;p27"/>
          <p:cNvCxnSpPr/>
          <p:nvPr/>
        </p:nvCxnSpPr>
        <p:spPr>
          <a:xfrm>
            <a:off x="4333800" y="1657650"/>
            <a:ext cx="716700" cy="0"/>
          </a:xfrm>
          <a:prstGeom prst="straightConnector1">
            <a:avLst/>
          </a:prstGeom>
          <a:noFill/>
          <a:ln w="19050" cap="flat" cmpd="sng">
            <a:solidFill>
              <a:srgbClr val="CB2233"/>
            </a:solidFill>
            <a:prstDash val="solid"/>
            <a:round/>
            <a:headEnd type="none" w="med" len="med"/>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8"/>
          <p:cNvSpPr txBox="1">
            <a:spLocks noGrp="1"/>
          </p:cNvSpPr>
          <p:nvPr>
            <p:ph type="body" idx="1"/>
          </p:nvPr>
        </p:nvSpPr>
        <p:spPr>
          <a:xfrm>
            <a:off x="2426200" y="1615150"/>
            <a:ext cx="6111000" cy="1536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1">
                <a:solidFill>
                  <a:schemeClr val="dk2"/>
                </a:solidFill>
                <a:latin typeface="Roboto"/>
                <a:ea typeface="Roboto"/>
                <a:cs typeface="Roboto"/>
                <a:sym typeface="Roboto"/>
              </a:rPr>
              <a:t>The VP, SVP, EVP of IT and CIO</a:t>
            </a:r>
            <a:endParaRPr b="1">
              <a:solidFill>
                <a:schemeClr val="dk2"/>
              </a:solidFill>
              <a:latin typeface="Roboto"/>
              <a:ea typeface="Roboto"/>
              <a:cs typeface="Roboto"/>
              <a:sym typeface="Roboto"/>
            </a:endParaRPr>
          </a:p>
          <a:p>
            <a:pPr marL="457200" lvl="0" indent="-298450" algn="l" rtl="0">
              <a:spcBef>
                <a:spcPts val="600"/>
              </a:spcBef>
              <a:spcAft>
                <a:spcPts val="0"/>
              </a:spcAft>
              <a:buSzPts val="1100"/>
              <a:buChar char="●"/>
            </a:pPr>
            <a:r>
              <a:rPr lang="en" sz="1100"/>
              <a:t>I need a single global PSTN communications solution that works for my MS Teams users as well as my non MS Teams users</a:t>
            </a:r>
            <a:endParaRPr sz="1100"/>
          </a:p>
          <a:p>
            <a:pPr marL="457200" lvl="0" indent="-298450" algn="l" rtl="0">
              <a:spcBef>
                <a:spcPts val="0"/>
              </a:spcBef>
              <a:spcAft>
                <a:spcPts val="0"/>
              </a:spcAft>
              <a:buSzPts val="1100"/>
              <a:buChar char="●"/>
            </a:pPr>
            <a:r>
              <a:rPr lang="en" sz="1100"/>
              <a:t>I need to show a significant ROI on my communications and MS Teams investments</a:t>
            </a:r>
            <a:endParaRPr sz="1100"/>
          </a:p>
          <a:p>
            <a:pPr marL="457200" lvl="0" indent="-298450" algn="l" rtl="0">
              <a:spcBef>
                <a:spcPts val="0"/>
              </a:spcBef>
              <a:spcAft>
                <a:spcPts val="0"/>
              </a:spcAft>
              <a:buSzPts val="1100"/>
              <a:buChar char="●"/>
            </a:pPr>
            <a:r>
              <a:rPr lang="en" sz="1100"/>
              <a:t>I want to minimize the number of vendors we have to manage</a:t>
            </a:r>
            <a:endParaRPr sz="1100"/>
          </a:p>
          <a:p>
            <a:pPr marL="0" lvl="0" indent="0" algn="l" rtl="0">
              <a:spcBef>
                <a:spcPts val="600"/>
              </a:spcBef>
              <a:spcAft>
                <a:spcPts val="0"/>
              </a:spcAft>
              <a:buNone/>
            </a:pPr>
            <a:endParaRPr sz="1100"/>
          </a:p>
          <a:p>
            <a:pPr marL="0" lvl="0" indent="0" algn="l" rtl="0">
              <a:spcBef>
                <a:spcPts val="600"/>
              </a:spcBef>
              <a:spcAft>
                <a:spcPts val="0"/>
              </a:spcAft>
              <a:buNone/>
            </a:pPr>
            <a:endParaRPr sz="1100"/>
          </a:p>
          <a:p>
            <a:pPr marL="0" lvl="0" indent="0" algn="l" rtl="0">
              <a:spcBef>
                <a:spcPts val="600"/>
              </a:spcBef>
              <a:spcAft>
                <a:spcPts val="600"/>
              </a:spcAft>
              <a:buNone/>
            </a:pPr>
            <a:endParaRPr/>
          </a:p>
        </p:txBody>
      </p:sp>
      <p:sp>
        <p:nvSpPr>
          <p:cNvPr id="222" name="Google Shape;222;p28"/>
          <p:cNvSpPr txBox="1">
            <a:spLocks noGrp="1"/>
          </p:cNvSpPr>
          <p:nvPr>
            <p:ph type="title"/>
          </p:nvPr>
        </p:nvSpPr>
        <p:spPr>
          <a:xfrm>
            <a:off x="457200" y="611881"/>
            <a:ext cx="8229600" cy="681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Target Audience </a:t>
            </a:r>
            <a:endParaRPr/>
          </a:p>
          <a:p>
            <a:pPr marL="0" lvl="0" indent="0" algn="l" rtl="0">
              <a:spcBef>
                <a:spcPts val="0"/>
              </a:spcBef>
              <a:spcAft>
                <a:spcPts val="0"/>
              </a:spcAft>
              <a:buNone/>
            </a:pPr>
            <a:r>
              <a:rPr lang="en">
                <a:solidFill>
                  <a:schemeClr val="dk1"/>
                </a:solidFill>
              </a:rPr>
              <a:t>Business Segments, Personas &amp; Primary Needs</a:t>
            </a:r>
            <a:endParaRPr>
              <a:solidFill>
                <a:schemeClr val="dk1"/>
              </a:solidFill>
            </a:endParaRPr>
          </a:p>
        </p:txBody>
      </p:sp>
      <p:sp>
        <p:nvSpPr>
          <p:cNvPr id="223" name="Google Shape;223;p28"/>
          <p:cNvSpPr txBox="1">
            <a:spLocks noGrp="1"/>
          </p:cNvSpPr>
          <p:nvPr>
            <p:ph type="body" idx="3"/>
          </p:nvPr>
        </p:nvSpPr>
        <p:spPr>
          <a:xfrm>
            <a:off x="2426200" y="3151125"/>
            <a:ext cx="6062700" cy="765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1">
                <a:solidFill>
                  <a:schemeClr val="dk2"/>
                </a:solidFill>
                <a:latin typeface="Roboto"/>
                <a:ea typeface="Roboto"/>
                <a:cs typeface="Roboto"/>
                <a:sym typeface="Roboto"/>
              </a:rPr>
              <a:t>The IT Manager, Director, Sr. Director of IT</a:t>
            </a:r>
            <a:endParaRPr b="1">
              <a:solidFill>
                <a:schemeClr val="dk2"/>
              </a:solidFill>
              <a:latin typeface="Roboto"/>
              <a:ea typeface="Roboto"/>
              <a:cs typeface="Roboto"/>
              <a:sym typeface="Roboto"/>
            </a:endParaRPr>
          </a:p>
          <a:p>
            <a:pPr marL="457200" lvl="0" indent="-298450" algn="l" rtl="0">
              <a:spcBef>
                <a:spcPts val="600"/>
              </a:spcBef>
              <a:spcAft>
                <a:spcPts val="0"/>
              </a:spcAft>
              <a:buSzPts val="1100"/>
              <a:buChar char="●"/>
            </a:pPr>
            <a:r>
              <a:rPr lang="en" sz="1100"/>
              <a:t>I want to minimize the number of support calls we get and keep our support and maintenance costs down</a:t>
            </a:r>
            <a:endParaRPr sz="1100"/>
          </a:p>
          <a:p>
            <a:pPr marL="457200" lvl="0" indent="-298450" algn="l" rtl="0">
              <a:spcBef>
                <a:spcPts val="0"/>
              </a:spcBef>
              <a:spcAft>
                <a:spcPts val="0"/>
              </a:spcAft>
              <a:buSzPts val="1100"/>
              <a:buChar char="●"/>
            </a:pPr>
            <a:r>
              <a:rPr lang="en" sz="1100"/>
              <a:t>I want to have to retrain employees on how to make and receive calls in MS Teams, nor change my employee onboarding programs</a:t>
            </a:r>
            <a:endParaRPr sz="1100"/>
          </a:p>
          <a:p>
            <a:pPr marL="457200" lvl="0" indent="-298450" algn="l" rtl="0">
              <a:spcBef>
                <a:spcPts val="0"/>
              </a:spcBef>
              <a:spcAft>
                <a:spcPts val="0"/>
              </a:spcAft>
              <a:buSzPts val="1100"/>
              <a:buChar char="●"/>
            </a:pPr>
            <a:r>
              <a:rPr lang="en" sz="1100"/>
              <a:t>I want to minimize the number of vendors I need to deal with when troubleshooting a problem</a:t>
            </a:r>
            <a:endParaRPr sz="1100"/>
          </a:p>
          <a:p>
            <a:pPr marL="0" lvl="0" indent="0" algn="l" rtl="0">
              <a:spcBef>
                <a:spcPts val="600"/>
              </a:spcBef>
              <a:spcAft>
                <a:spcPts val="0"/>
              </a:spcAft>
              <a:buNone/>
            </a:pPr>
            <a:endParaRPr sz="1100"/>
          </a:p>
          <a:p>
            <a:pPr marL="0" lvl="0" indent="0" algn="l" rtl="0">
              <a:spcBef>
                <a:spcPts val="600"/>
              </a:spcBef>
              <a:spcAft>
                <a:spcPts val="0"/>
              </a:spcAft>
              <a:buNone/>
            </a:pPr>
            <a:endParaRPr sz="1100"/>
          </a:p>
          <a:p>
            <a:pPr marL="0" lvl="0" indent="0" algn="l" rtl="0">
              <a:spcBef>
                <a:spcPts val="600"/>
              </a:spcBef>
              <a:spcAft>
                <a:spcPts val="0"/>
              </a:spcAft>
              <a:buNone/>
            </a:pPr>
            <a:endParaRPr/>
          </a:p>
          <a:p>
            <a:pPr marL="0" lvl="0" indent="0" algn="l" rtl="0">
              <a:spcBef>
                <a:spcPts val="600"/>
              </a:spcBef>
              <a:spcAft>
                <a:spcPts val="600"/>
              </a:spcAft>
              <a:buNone/>
            </a:pPr>
            <a:endParaRPr/>
          </a:p>
        </p:txBody>
      </p:sp>
      <p:sp>
        <p:nvSpPr>
          <p:cNvPr id="224" name="Google Shape;224;p28"/>
          <p:cNvSpPr txBox="1">
            <a:spLocks noGrp="1"/>
          </p:cNvSpPr>
          <p:nvPr>
            <p:ph type="body" idx="2"/>
          </p:nvPr>
        </p:nvSpPr>
        <p:spPr>
          <a:xfrm>
            <a:off x="457200" y="4624950"/>
            <a:ext cx="3178500" cy="198900"/>
          </a:xfrm>
          <a:prstGeom prst="rect">
            <a:avLst/>
          </a:prstGeom>
          <a:solidFill>
            <a:srgbClr val="FFFFFF"/>
          </a:solidFill>
        </p:spPr>
        <p:txBody>
          <a:bodyPr spcFirstLastPara="1" wrap="square" lIns="0" tIns="0" rIns="0" bIns="0" anchor="t" anchorCtr="0">
            <a:noAutofit/>
          </a:bodyPr>
          <a:lstStyle/>
          <a:p>
            <a:pPr marL="0" lvl="0" indent="0" algn="l" rtl="0">
              <a:spcBef>
                <a:spcPts val="0"/>
              </a:spcBef>
              <a:spcAft>
                <a:spcPts val="0"/>
              </a:spcAft>
              <a:buNone/>
            </a:pPr>
            <a:r>
              <a:rPr lang="en" sz="850" b="1">
                <a:solidFill>
                  <a:schemeClr val="dk2"/>
                </a:solidFill>
                <a:latin typeface="Roboto"/>
                <a:ea typeface="Roboto"/>
                <a:cs typeface="Roboto"/>
                <a:sym typeface="Roboto"/>
              </a:rPr>
              <a:t>8x8 </a:t>
            </a:r>
            <a:r>
              <a:rPr lang="en" sz="850">
                <a:solidFill>
                  <a:schemeClr val="dk1"/>
                </a:solidFill>
              </a:rPr>
              <a:t>Voice for Microsoft Teams Campaign </a:t>
            </a:r>
            <a:endParaRPr sz="850">
              <a:solidFill>
                <a:schemeClr val="dk1"/>
              </a:solidFill>
            </a:endParaRPr>
          </a:p>
          <a:p>
            <a:pPr marL="0" lvl="0" indent="0" algn="l" rtl="0">
              <a:spcBef>
                <a:spcPts val="200"/>
              </a:spcBef>
              <a:spcAft>
                <a:spcPts val="200"/>
              </a:spcAft>
              <a:buNone/>
            </a:pPr>
            <a:endParaRPr sz="850"/>
          </a:p>
        </p:txBody>
      </p:sp>
      <p:sp>
        <p:nvSpPr>
          <p:cNvPr id="225" name="Google Shape;225;p28"/>
          <p:cNvSpPr txBox="1">
            <a:spLocks noGrp="1"/>
          </p:cNvSpPr>
          <p:nvPr>
            <p:ph type="subTitle" idx="4294967295"/>
          </p:nvPr>
        </p:nvSpPr>
        <p:spPr>
          <a:xfrm>
            <a:off x="457200" y="1615150"/>
            <a:ext cx="1442700" cy="292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200" b="1">
                <a:solidFill>
                  <a:schemeClr val="dk2"/>
                </a:solidFill>
                <a:latin typeface="Roboto Slab"/>
                <a:ea typeface="Roboto Slab"/>
                <a:cs typeface="Roboto Slab"/>
                <a:sym typeface="Roboto Slab"/>
              </a:rPr>
              <a:t>Enterprise and </a:t>
            </a:r>
            <a:endParaRPr sz="1200" b="1">
              <a:solidFill>
                <a:schemeClr val="dk2"/>
              </a:solidFill>
              <a:latin typeface="Roboto Slab"/>
              <a:ea typeface="Roboto Slab"/>
              <a:cs typeface="Roboto Slab"/>
              <a:sym typeface="Roboto Slab"/>
            </a:endParaRPr>
          </a:p>
          <a:p>
            <a:pPr marL="0" lvl="0" indent="0" algn="l" rtl="0">
              <a:spcBef>
                <a:spcPts val="0"/>
              </a:spcBef>
              <a:spcAft>
                <a:spcPts val="0"/>
              </a:spcAft>
              <a:buNone/>
            </a:pPr>
            <a:r>
              <a:rPr lang="en" sz="1200" b="1">
                <a:solidFill>
                  <a:schemeClr val="dk2"/>
                </a:solidFill>
                <a:latin typeface="Roboto Slab"/>
                <a:ea typeface="Roboto Slab"/>
                <a:cs typeface="Roboto Slab"/>
                <a:sym typeface="Roboto Slab"/>
              </a:rPr>
              <a:t>Upper Mid-Market</a:t>
            </a:r>
            <a:endParaRPr sz="1200" b="1">
              <a:solidFill>
                <a:schemeClr val="dk2"/>
              </a:solidFill>
              <a:latin typeface="Roboto Slab"/>
              <a:ea typeface="Roboto Slab"/>
              <a:cs typeface="Roboto Slab"/>
              <a:sym typeface="Roboto Slab"/>
            </a:endParaRPr>
          </a:p>
          <a:p>
            <a:pPr marL="0" lvl="0" indent="0" algn="l" rtl="0">
              <a:spcBef>
                <a:spcPts val="0"/>
              </a:spcBef>
              <a:spcAft>
                <a:spcPts val="0"/>
              </a:spcAft>
              <a:buNone/>
            </a:pPr>
            <a:endParaRPr sz="1200" b="1">
              <a:solidFill>
                <a:schemeClr val="dk2"/>
              </a:solidFill>
              <a:latin typeface="Roboto Slab"/>
              <a:ea typeface="Roboto Slab"/>
              <a:cs typeface="Roboto Slab"/>
              <a:sym typeface="Roboto Slab"/>
            </a:endParaRPr>
          </a:p>
          <a:p>
            <a:pPr marL="0" lvl="0" indent="0" algn="ctr" rtl="0">
              <a:spcBef>
                <a:spcPts val="0"/>
              </a:spcBef>
              <a:spcAft>
                <a:spcPts val="0"/>
              </a:spcAft>
              <a:buNone/>
            </a:pPr>
            <a:r>
              <a:rPr lang="en" sz="1200" b="1">
                <a:solidFill>
                  <a:schemeClr val="lt1"/>
                </a:solidFill>
                <a:latin typeface="Montserrat"/>
                <a:ea typeface="Montserrat"/>
                <a:cs typeface="Montserrat"/>
                <a:sym typeface="Montserrat"/>
              </a:rPr>
              <a:t>R</a:t>
            </a:r>
            <a:endParaRPr>
              <a:solidFill>
                <a:schemeClr val="dk2"/>
              </a:solidFill>
            </a:endParaRPr>
          </a:p>
        </p:txBody>
      </p:sp>
    </p:spTree>
  </p:cSld>
  <p:clrMapOvr>
    <a:masterClrMapping/>
  </p:clrMapOvr>
</p:sld>
</file>

<file path=ppt/theme/theme1.xml><?xml version="1.0" encoding="utf-8"?>
<a:theme xmlns:a="http://schemas.openxmlformats.org/drawingml/2006/main" name="8x8 Main Slide">
  <a:themeElements>
    <a:clrScheme name="8x8 Theme">
      <a:dk1>
        <a:srgbClr val="15152F"/>
      </a:dk1>
      <a:lt1>
        <a:srgbClr val="FFFFFF"/>
      </a:lt1>
      <a:dk2>
        <a:srgbClr val="CB2233"/>
      </a:dk2>
      <a:lt2>
        <a:srgbClr val="5BCEC5"/>
      </a:lt2>
      <a:accent1>
        <a:srgbClr val="D9D9D5"/>
      </a:accent1>
      <a:accent2>
        <a:srgbClr val="76787B"/>
      </a:accent2>
      <a:accent3>
        <a:srgbClr val="414BD0"/>
      </a:accent3>
      <a:accent4>
        <a:srgbClr val="FF6E52"/>
      </a:accent4>
      <a:accent5>
        <a:srgbClr val="FDB952"/>
      </a:accent5>
      <a:accent6>
        <a:srgbClr val="00A297"/>
      </a:accent6>
      <a:hlink>
        <a:srgbClr val="00A297"/>
      </a:hlink>
      <a:folHlink>
        <a:srgbClr val="FF6D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2084</Words>
  <Application>Microsoft Macintosh PowerPoint</Application>
  <PresentationFormat>On-screen Show (16:9)</PresentationFormat>
  <Paragraphs>249</Paragraphs>
  <Slides>26</Slides>
  <Notes>26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Roboto Light</vt:lpstr>
      <vt:lpstr>Noto Sans Symbols</vt:lpstr>
      <vt:lpstr>Arial</vt:lpstr>
      <vt:lpstr>NTR</vt:lpstr>
      <vt:lpstr>Montserrat</vt:lpstr>
      <vt:lpstr>Roboto</vt:lpstr>
      <vt:lpstr>Merriweather Sans</vt:lpstr>
      <vt:lpstr>Open Sans</vt:lpstr>
      <vt:lpstr>Roboto Slab Regular</vt:lpstr>
      <vt:lpstr>Roboto Slab</vt:lpstr>
      <vt:lpstr>Calibri</vt:lpstr>
      <vt:lpstr>8x8 Main Slide</vt:lpstr>
      <vt:lpstr>8x8 Voice for Microsoft Teams Campaign</vt:lpstr>
      <vt:lpstr>8x8 Voice for Microsoft Teams Campaign Implementation Guidelines &amp; Planner</vt:lpstr>
      <vt:lpstr>PowerPoint Presentation</vt:lpstr>
      <vt:lpstr>8x8 Voice for Microsoft Teams  Campaign Overview</vt:lpstr>
      <vt:lpstr>8x8 Voice for Microsoft Teams Campaign  </vt:lpstr>
      <vt:lpstr>8x8 Voice for Microsoft Teams Campaign  Campaign Objectives </vt:lpstr>
      <vt:lpstr>8x8 Voice for Microsoft Teams Campaign  Campaign Objectives </vt:lpstr>
      <vt:lpstr>Customer Purchase Cycle </vt:lpstr>
      <vt:lpstr>Target Audience  Business Segments, Personas &amp; Primary Needs</vt:lpstr>
      <vt:lpstr>8x8 Voice for Microsoft Teams Campaign  Content &amp; Promotional Assets</vt:lpstr>
      <vt:lpstr>8x8 Voice for Microsoft Teams Channel Content &amp; User Flow</vt:lpstr>
      <vt:lpstr>Email - Touch 1 - Teaser Video</vt:lpstr>
      <vt:lpstr>Social Cards - Touch 1 - Teaser Video</vt:lpstr>
      <vt:lpstr>Email - Touch 2 - Demo Video</vt:lpstr>
      <vt:lpstr>Social Cards - Touch 2 - Demo Video</vt:lpstr>
      <vt:lpstr>Email - Touch 3 - Blog</vt:lpstr>
      <vt:lpstr>Social Cards - Touch 3 - Blog</vt:lpstr>
      <vt:lpstr>Email - Touch 4 - eBook Solutions Brief</vt:lpstr>
      <vt:lpstr>Social Cards- Touch 4 - eBook Solutions Brief</vt:lpstr>
      <vt:lpstr>8x8 Voice for Microsoft Teams Campaign  Implementation Guidelines</vt:lpstr>
      <vt:lpstr>8x8 Voice + Microsoft Teams  Campaign Planner</vt:lpstr>
      <vt:lpstr>8x8 Voice + Microsoft Teams  Campaign Engagement </vt:lpstr>
      <vt:lpstr>8x8 Voice for Microsoft Teams Campaign  HTML Email Instructions </vt:lpstr>
      <vt:lpstr>8x8 Voice for Microsoft Teams Call Script</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8x8 Voice for Microsoft Teams Campaign</dc:title>
  <cp:lastModifiedBy>Christina Reed</cp:lastModifiedBy>
  <cp:revision>1</cp:revision>
  <dcterms:modified xsi:type="dcterms:W3CDTF">2020-06-19T16:41:43Z</dcterms:modified>
</cp:coreProperties>
</file>