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2.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3.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4.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5.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6.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4290" r:id="rId1"/>
    <p:sldMasterId id="2147484291" r:id="rId2"/>
    <p:sldMasterId id="2147484292" r:id="rId3"/>
    <p:sldMasterId id="2147484293" r:id="rId4"/>
    <p:sldMasterId id="2147484294" r:id="rId5"/>
    <p:sldMasterId id="2147484295" r:id="rId6"/>
    <p:sldMasterId id="2147484296" r:id="rId7"/>
  </p:sldMasterIdLst>
  <p:notesMasterIdLst>
    <p:notesMasterId r:id="rId34"/>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Lst>
  <p:sldSz cx="9144000" cy="5143500" type="screen16x9"/>
  <p:notesSz cx="6858000" cy="9144000"/>
  <p:embeddedFontLst>
    <p:embeddedFont>
      <p:font typeface="Calibri" panose="020F0502020204030204" pitchFamily="34" charset="0"/>
      <p:regular r:id="rId35"/>
      <p:bold r:id="rId36"/>
      <p:italic r:id="rId37"/>
      <p:boldItalic r:id="rId38"/>
    </p:embeddedFont>
    <p:embeddedFont>
      <p:font typeface="Montserrat" pitchFamily="2" charset="77"/>
      <p:regular r:id="rId39"/>
      <p:bold r:id="rId40"/>
      <p:italic r:id="rId41"/>
      <p:boldItalic r:id="rId42"/>
    </p:embeddedFont>
    <p:embeddedFont>
      <p:font typeface="Open Sans" panose="020B0606030504020204" pitchFamily="34" charset="0"/>
      <p:regular r:id="rId43"/>
      <p:bold r:id="rId44"/>
      <p:italic r:id="rId45"/>
      <p:boldItalic r:id="rId46"/>
    </p:embeddedFont>
    <p:embeddedFont>
      <p:font typeface="Roboto" panose="02000000000000000000" pitchFamily="2" charset="0"/>
      <p:regular r:id="rId47"/>
      <p:bold r:id="rId48"/>
      <p:italic r:id="rId49"/>
      <p:boldItalic r:id="rId50"/>
    </p:embeddedFont>
    <p:embeddedFont>
      <p:font typeface="Roboto Light" panose="02000000000000000000" pitchFamily="2" charset="0"/>
      <p:regular r:id="rId51"/>
      <p:bold r:id="rId52"/>
      <p:italic r:id="rId53"/>
      <p:boldItalic r:id="rId54"/>
    </p:embeddedFont>
    <p:embeddedFont>
      <p:font typeface="Roboto Medium" panose="02000000000000000000" pitchFamily="2" charset="0"/>
      <p:regular r:id="rId55"/>
      <p:bold r:id="rId56"/>
      <p:italic r:id="rId57"/>
      <p:boldItalic r:id="rId58"/>
    </p:embeddedFont>
    <p:embeddedFont>
      <p:font typeface="Roboto Slab" pitchFamily="2" charset="0"/>
      <p:regular r:id="rId59"/>
      <p:bold r:id="rId60"/>
    </p:embeddedFont>
    <p:embeddedFont>
      <p:font typeface="Roboto Slab Regular" pitchFamily="2" charset="0"/>
      <p:regular r:id="rId61"/>
      <p:bold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BA469FD-CD08-4D14-8160-CB3DEFA04AF6}">
  <a:tblStyle styleId="{BBA469FD-CD08-4D14-8160-CB3DEFA04AF6}" styleName="Table_0">
    <a:wholeTbl>
      <a:tcTxStyle b="off" i="off">
        <a:font>
          <a:latin typeface="Calibri"/>
          <a:ea typeface="Calibri"/>
          <a:cs typeface="Calibri"/>
        </a:font>
        <a:srgbClr val="181818"/>
      </a:tcTxStyle>
      <a:tcStyle>
        <a:tcBdr>
          <a:left>
            <a:ln w="12700" cap="flat" cmpd="sng">
              <a:solidFill>
                <a:srgbClr val="FFFFFF"/>
              </a:solidFill>
              <a:prstDash val="solid"/>
              <a:round/>
              <a:headEnd type="none" w="sm" len="sm"/>
              <a:tailEnd type="none" w="sm" len="sm"/>
            </a:ln>
          </a:left>
          <a:right>
            <a:ln w="12700" cap="flat" cmpd="sng">
              <a:solidFill>
                <a:srgbClr val="FFFFFF"/>
              </a:solidFill>
              <a:prstDash val="solid"/>
              <a:round/>
              <a:headEnd type="none" w="sm" len="sm"/>
              <a:tailEnd type="none" w="sm" len="sm"/>
            </a:ln>
          </a:right>
          <a:top>
            <a:ln w="12700" cap="flat" cmpd="sng">
              <a:solidFill>
                <a:srgbClr val="FFFFFF"/>
              </a:solidFill>
              <a:prstDash val="solid"/>
              <a:round/>
              <a:headEnd type="none" w="sm" len="sm"/>
              <a:tailEnd type="none" w="sm" len="sm"/>
            </a:ln>
          </a:top>
          <a:bottom>
            <a:ln w="12700" cap="flat" cmpd="sng">
              <a:solidFill>
                <a:srgbClr val="FFFFFF"/>
              </a:solidFill>
              <a:prstDash val="solid"/>
              <a:round/>
              <a:headEnd type="none" w="sm" len="sm"/>
              <a:tailEnd type="none" w="sm" len="sm"/>
            </a:ln>
          </a:bottom>
          <a:insideH>
            <a:ln w="12700" cap="flat" cmpd="sng">
              <a:solidFill>
                <a:srgbClr val="FFFFFF"/>
              </a:solidFill>
              <a:prstDash val="solid"/>
              <a:round/>
              <a:headEnd type="none" w="sm" len="sm"/>
              <a:tailEnd type="none" w="sm" len="sm"/>
            </a:ln>
          </a:insideH>
          <a:insideV>
            <a:ln w="12700" cap="flat" cmpd="sng">
              <a:solidFill>
                <a:srgbClr val="FFFFFF"/>
              </a:solidFill>
              <a:prstDash val="solid"/>
              <a:round/>
              <a:headEnd type="none" w="sm" len="sm"/>
              <a:tailEnd type="none" w="sm" len="sm"/>
            </a:ln>
          </a:insideV>
        </a:tcBdr>
        <a:fill>
          <a:solidFill>
            <a:srgbClr val="E7E8E8"/>
          </a:solidFill>
        </a:fill>
      </a:tcStyle>
    </a:wholeTbl>
    <a:band1H>
      <a:tcTxStyle b="off" i="off"/>
      <a:tcStyle>
        <a:tcBdr/>
        <a:fill>
          <a:solidFill>
            <a:srgbClr val="CBCDCF"/>
          </a:solidFill>
        </a:fill>
      </a:tcStyle>
    </a:band1H>
    <a:band2H>
      <a:tcTxStyle b="off" i="off"/>
      <a:tcStyle>
        <a:tcBdr/>
      </a:tcStyle>
    </a:band2H>
    <a:band1V>
      <a:tcTxStyle b="off" i="off"/>
      <a:tcStyle>
        <a:tcBdr/>
        <a:fill>
          <a:solidFill>
            <a:srgbClr val="CBCDCF"/>
          </a:solidFill>
        </a:fill>
      </a:tcStyle>
    </a:band1V>
    <a:band2V>
      <a:tcTxStyle b="off" i="off"/>
      <a:tcStyle>
        <a:tcBdr/>
      </a:tcStyle>
    </a:band2V>
    <a:lastCol>
      <a:tcTxStyle b="on" i="off">
        <a:font>
          <a:latin typeface="Calibri"/>
          <a:ea typeface="Calibri"/>
          <a:cs typeface="Calibri"/>
        </a:font>
        <a:srgbClr val="FFFFFF"/>
      </a:tcTxStyle>
      <a:tcStyle>
        <a:tcBdr/>
        <a:fill>
          <a:solidFill>
            <a:srgbClr val="2C3E50"/>
          </a:solidFill>
        </a:fill>
      </a:tcStyle>
    </a:lastCol>
    <a:firstCol>
      <a:tcTxStyle b="on" i="off">
        <a:font>
          <a:latin typeface="Calibri"/>
          <a:ea typeface="Calibri"/>
          <a:cs typeface="Calibri"/>
        </a:font>
        <a:srgbClr val="FFFFFF"/>
      </a:tcTxStyle>
      <a:tcStyle>
        <a:tcBdr/>
        <a:fill>
          <a:solidFill>
            <a:srgbClr val="2C3E50"/>
          </a:solidFill>
        </a:fill>
      </a:tcStyle>
    </a:firstCol>
    <a:lastRow>
      <a:tcTxStyle b="on" i="off">
        <a:font>
          <a:latin typeface="Calibri"/>
          <a:ea typeface="Calibri"/>
          <a:cs typeface="Calibri"/>
        </a:font>
        <a:srgbClr val="FFFFFF"/>
      </a:tcTxStyle>
      <a:tcStyle>
        <a:tcBdr>
          <a:top>
            <a:ln w="38100" cap="flat" cmpd="sng">
              <a:solidFill>
                <a:srgbClr val="FFFFFF"/>
              </a:solidFill>
              <a:prstDash val="solid"/>
              <a:round/>
              <a:headEnd type="none" w="sm" len="sm"/>
              <a:tailEnd type="none" w="sm" len="sm"/>
            </a:ln>
          </a:top>
        </a:tcBdr>
        <a:fill>
          <a:solidFill>
            <a:srgbClr val="2C3E50"/>
          </a:solidFill>
        </a:fill>
      </a:tcStyle>
    </a:lastRow>
    <a:seCell>
      <a:tcTxStyle b="off" i="off"/>
      <a:tcStyle>
        <a:tcBdr/>
      </a:tcStyle>
    </a:seCell>
    <a:swCell>
      <a:tcTxStyle b="off" i="off"/>
      <a:tcStyle>
        <a:tcBdr/>
      </a:tcStyle>
    </a:swCell>
    <a:firstRow>
      <a:tcTxStyle b="on" i="off">
        <a:font>
          <a:latin typeface="Calibri"/>
          <a:ea typeface="Calibri"/>
          <a:cs typeface="Calibri"/>
        </a:font>
        <a:srgbClr val="FFFFFF"/>
      </a:tcTxStyle>
      <a:tcStyle>
        <a:tcBdr>
          <a:bottom>
            <a:ln w="38100" cap="flat" cmpd="sng">
              <a:solidFill>
                <a:srgbClr val="FFFFFF"/>
              </a:solidFill>
              <a:prstDash val="solid"/>
              <a:round/>
              <a:headEnd type="none" w="sm" len="sm"/>
              <a:tailEnd type="none" w="sm" len="sm"/>
            </a:ln>
          </a:bottom>
        </a:tcBdr>
        <a:fill>
          <a:solidFill>
            <a:srgbClr val="2C3E50"/>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694"/>
  </p:normalViewPr>
  <p:slideViewPr>
    <p:cSldViewPr snapToGrid="0">
      <p:cViewPr varScale="1">
        <p:scale>
          <a:sx n="161" d="100"/>
          <a:sy n="161" d="100"/>
        </p:scale>
        <p:origin x="784" y="20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34" Type="http://schemas.openxmlformats.org/officeDocument/2006/relationships/notesMaster" Target="notesMasters/notesMaster1.xml"/><Relationship Id="rId42" Type="http://schemas.openxmlformats.org/officeDocument/2006/relationships/font" Target="fonts/font8.fntdata"/><Relationship Id="rId47" Type="http://schemas.openxmlformats.org/officeDocument/2006/relationships/font" Target="fonts/font13.fntdata"/><Relationship Id="rId50" Type="http://schemas.openxmlformats.org/officeDocument/2006/relationships/font" Target="fonts/font16.fntdata"/><Relationship Id="rId55" Type="http://schemas.openxmlformats.org/officeDocument/2006/relationships/font" Target="fonts/font21.fntdata"/><Relationship Id="rId63"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font" Target="fonts/font3.fntdata"/><Relationship Id="rId40" Type="http://schemas.openxmlformats.org/officeDocument/2006/relationships/font" Target="fonts/font6.fntdata"/><Relationship Id="rId45" Type="http://schemas.openxmlformats.org/officeDocument/2006/relationships/font" Target="fonts/font11.fntdata"/><Relationship Id="rId53" Type="http://schemas.openxmlformats.org/officeDocument/2006/relationships/font" Target="fonts/font19.fntdata"/><Relationship Id="rId58" Type="http://schemas.openxmlformats.org/officeDocument/2006/relationships/font" Target="fonts/font24.fntdata"/><Relationship Id="rId66"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font" Target="fonts/font27.fntdata"/><Relationship Id="rId19" Type="http://schemas.openxmlformats.org/officeDocument/2006/relationships/slide" Target="slides/slide1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font" Target="fonts/font1.fntdata"/><Relationship Id="rId43" Type="http://schemas.openxmlformats.org/officeDocument/2006/relationships/font" Target="fonts/font9.fntdata"/><Relationship Id="rId48" Type="http://schemas.openxmlformats.org/officeDocument/2006/relationships/font" Target="fonts/font14.fntdata"/><Relationship Id="rId56" Type="http://schemas.openxmlformats.org/officeDocument/2006/relationships/font" Target="fonts/font22.fntdata"/><Relationship Id="rId64" Type="http://schemas.openxmlformats.org/officeDocument/2006/relationships/viewProps" Target="viewProps.xml"/><Relationship Id="rId8" Type="http://schemas.openxmlformats.org/officeDocument/2006/relationships/slide" Target="slides/slide1.xml"/><Relationship Id="rId51" Type="http://schemas.openxmlformats.org/officeDocument/2006/relationships/font" Target="fonts/font17.fntdata"/><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font" Target="fonts/font4.fntdata"/><Relationship Id="rId46" Type="http://schemas.openxmlformats.org/officeDocument/2006/relationships/font" Target="fonts/font12.fntdata"/><Relationship Id="rId59" Type="http://schemas.openxmlformats.org/officeDocument/2006/relationships/font" Target="fonts/font25.fntdata"/><Relationship Id="rId20" Type="http://schemas.openxmlformats.org/officeDocument/2006/relationships/slide" Target="slides/slide13.xml"/><Relationship Id="rId41" Type="http://schemas.openxmlformats.org/officeDocument/2006/relationships/font" Target="fonts/font7.fntdata"/><Relationship Id="rId54" Type="http://schemas.openxmlformats.org/officeDocument/2006/relationships/font" Target="fonts/font20.fntdata"/><Relationship Id="rId62" Type="http://schemas.openxmlformats.org/officeDocument/2006/relationships/font" Target="fonts/font28.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font" Target="fonts/font2.fntdata"/><Relationship Id="rId49" Type="http://schemas.openxmlformats.org/officeDocument/2006/relationships/font" Target="fonts/font15.fntdata"/><Relationship Id="rId57" Type="http://schemas.openxmlformats.org/officeDocument/2006/relationships/font" Target="fonts/font23.fntdata"/><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font" Target="fonts/font10.fntdata"/><Relationship Id="rId52" Type="http://schemas.openxmlformats.org/officeDocument/2006/relationships/font" Target="fonts/font18.fntdata"/><Relationship Id="rId60" Type="http://schemas.openxmlformats.org/officeDocument/2006/relationships/font" Target="fonts/font26.fntdata"/><Relationship Id="rId6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uctoday.com/contact-centre/ccaas/ccaas-trends-2020/"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s://www.8x8.com/products/all-in-one-communications"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7"/>
        <p:cNvGrpSpPr/>
        <p:nvPr/>
      </p:nvGrpSpPr>
      <p:grpSpPr>
        <a:xfrm>
          <a:off x="0" y="0"/>
          <a:ext cx="0" cy="0"/>
          <a:chOff x="0" y="0"/>
          <a:chExt cx="0" cy="0"/>
        </a:xfrm>
      </p:grpSpPr>
      <p:sp>
        <p:nvSpPr>
          <p:cNvPr id="8288" name="Google Shape;8288;g9e818bab65_0_14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9" name="Google Shape;8289;g9e818bab65_0_1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6"/>
        <p:cNvGrpSpPr/>
        <p:nvPr/>
      </p:nvGrpSpPr>
      <p:grpSpPr>
        <a:xfrm>
          <a:off x="0" y="0"/>
          <a:ext cx="0" cy="0"/>
          <a:chOff x="0" y="0"/>
          <a:chExt cx="0" cy="0"/>
        </a:xfrm>
      </p:grpSpPr>
      <p:sp>
        <p:nvSpPr>
          <p:cNvPr id="8347" name="Google Shape;8347;g9e818bab65_0_112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8" name="Google Shape;8348;g9e818bab65_0_11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As we’ve all seen and experienced over the past several months as we’ve turned our bedrooms and basements into impromptu offices, work from home is certainly not an end state - it’s a work in progress.</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1"/>
        <p:cNvGrpSpPr/>
        <p:nvPr/>
      </p:nvGrpSpPr>
      <p:grpSpPr>
        <a:xfrm>
          <a:off x="0" y="0"/>
          <a:ext cx="0" cy="0"/>
          <a:chOff x="0" y="0"/>
          <a:chExt cx="0" cy="0"/>
        </a:xfrm>
      </p:grpSpPr>
      <p:sp>
        <p:nvSpPr>
          <p:cNvPr id="8352" name="Google Shape;8352;g9e818bab65_0_11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3" name="Google Shape;8353;g9e818bab65_0_11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That being said, things are evolving very quickly. Last year at this time, only 3% of full-time employees worked remotely. Then the pandemic hit, and more than 81% of us were forced to find a new way to work. If your organization wasn’t using cloud-based communication and collaboration tools before that, it’s guaranteed that there was a mad dash to get something in place. As many of us have personally experienced though, sometimes the mad dash isn’t always the best in the long run - and today with many organizations dealing with fragmented experiences, IT leaders are now in talks with the CEO, CFO and even the CHRO about how to move past band-aid tools - and on to long-term technology that’s going to work for a fully-remote or even a hybrid workforce.</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8"/>
        <p:cNvGrpSpPr/>
        <p:nvPr/>
      </p:nvGrpSpPr>
      <p:grpSpPr>
        <a:xfrm>
          <a:off x="0" y="0"/>
          <a:ext cx="0" cy="0"/>
          <a:chOff x="0" y="0"/>
          <a:chExt cx="0" cy="0"/>
        </a:xfrm>
      </p:grpSpPr>
      <p:sp>
        <p:nvSpPr>
          <p:cNvPr id="8359" name="Google Shape;8359;g9e818bab65_0_113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0" name="Google Shape;8360;g9e818bab65_0_11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Looking at 2021 and beyond budgets, they’re focused on two top priorities according to a new PwC CFO survey: cloud and platforms. In an O’Reilly cloud adoption survey, half of organizations said they now expect to move 75% or more of their applications to the cloud over the next year - and more than a fourth of organizations plan to move all of their business applications to the cloud. Even the contact center, which has historically been operated on-premise, is making the move to the cloud. In 2019, </a:t>
            </a:r>
            <a:r>
              <a:rPr lang="en" u="sng">
                <a:solidFill>
                  <a:schemeClr val="hlink"/>
                </a:solidFill>
                <a:hlinkClick r:id="rId3"/>
              </a:rPr>
              <a:t>Gartner predicted</a:t>
            </a:r>
            <a:r>
              <a:rPr lang="en"/>
              <a:t> that by 2022, Contact Center as a Service would be the preferred model of adoption for 50% of all contact centers, but that percentage has now dramatically accelerated. In an informal survey conducted recently, 62% of respondents said they believed far more than half of all contact centers would be in the cloud by 2022.</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0"/>
        <p:cNvGrpSpPr/>
        <p:nvPr/>
      </p:nvGrpSpPr>
      <p:grpSpPr>
        <a:xfrm>
          <a:off x="0" y="0"/>
          <a:ext cx="0" cy="0"/>
          <a:chOff x="0" y="0"/>
          <a:chExt cx="0" cy="0"/>
        </a:xfrm>
      </p:grpSpPr>
      <p:sp>
        <p:nvSpPr>
          <p:cNvPr id="8371" name="Google Shape;8371;g9e818bab65_0_11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372" name="Google Shape;8372;g9e818bab65_0_1131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200"/>
              <a:buFont typeface="Calibri"/>
              <a:buNone/>
            </a:pPr>
            <a:r>
              <a:rPr lang="en"/>
              <a:t>And that’s why conversations are now quickly changing from how do we make work from home “work” - to how do we operate from anywhere - and not only that, but how do we set ourselves up to be more agile and successful in the next normal? This quote from Deloitte’s business recovery report really captures why we need to change the conversation. In early 2020, we all did what we needed to to quickly respond to Covid-19 and the need to work from home. Now, we need to move to recovery mode where we assess where we’re at and what we need for the long term - and then set our organizations up to thrive….</a:t>
            </a:r>
            <a:endParaRPr/>
          </a:p>
        </p:txBody>
      </p:sp>
      <p:sp>
        <p:nvSpPr>
          <p:cNvPr id="8373" name="Google Shape;8373;g9e818bab65_0_1131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Clr>
                <a:schemeClr val="dk1"/>
              </a:buClr>
              <a:buSzPts val="1200"/>
              <a:buFont typeface="Calibri"/>
              <a:buNone/>
            </a:pPr>
            <a:fld id="{00000000-1234-1234-1234-123412341234}" type="slidenum">
              <a:rPr lang="en"/>
              <a:t>13</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0"/>
        <p:cNvGrpSpPr/>
        <p:nvPr/>
      </p:nvGrpSpPr>
      <p:grpSpPr>
        <a:xfrm>
          <a:off x="0" y="0"/>
          <a:ext cx="0" cy="0"/>
          <a:chOff x="0" y="0"/>
          <a:chExt cx="0" cy="0"/>
        </a:xfrm>
      </p:grpSpPr>
      <p:sp>
        <p:nvSpPr>
          <p:cNvPr id="8381" name="Google Shape;8381;g9e818bab65_0_11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82" name="Google Shape;8382;g9e818bab65_0_1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let’s assess where most businesses are today - and what we’ve learned about where they need to be in the future.</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6"/>
        <p:cNvGrpSpPr/>
        <p:nvPr/>
      </p:nvGrpSpPr>
      <p:grpSpPr>
        <a:xfrm>
          <a:off x="0" y="0"/>
          <a:ext cx="0" cy="0"/>
          <a:chOff x="0" y="0"/>
          <a:chExt cx="0" cy="0"/>
        </a:xfrm>
      </p:grpSpPr>
      <p:sp>
        <p:nvSpPr>
          <p:cNvPr id="8387" name="Google Shape;8387;g9e818bab65_0_113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88" name="Google Shape;8388;g9e818bab65_0_11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this stat from Forrester Research is mind-blowing. It was featured in KPMG’s 2020 CIO Survey and estimates that the extra spend organizations made on additional tech and related security during the first three months of pandemic added up to about 15 BILLION DOLLARS each week. For many organizations, this included buying Zoom for video meetings, Slack for messaging, some type of stop gap cloud contact center tool, and other related quick-fixes. And unfortunately, these stop gap measures resulted in communication and collaboration silos when it comes to both the customer and employee experience.</a:t>
            </a:r>
            <a:br>
              <a:rPr lang="en"/>
            </a:br>
            <a:br>
              <a:rPr lang="en"/>
            </a:br>
            <a:r>
              <a:rPr lang="en"/>
              <a:t>I’d bet if you assessed your organization’s current tech right now, you’d probably find something similar. The good news is you’re not alone right at this moment - but this is not a place you want to be alone at in the future.</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5"/>
        <p:cNvGrpSpPr/>
        <p:nvPr/>
      </p:nvGrpSpPr>
      <p:grpSpPr>
        <a:xfrm>
          <a:off x="0" y="0"/>
          <a:ext cx="0" cy="0"/>
          <a:chOff x="0" y="0"/>
          <a:chExt cx="0" cy="0"/>
        </a:xfrm>
      </p:grpSpPr>
      <p:sp>
        <p:nvSpPr>
          <p:cNvPr id="8396" name="Google Shape;8396;g9e818bab65_0_113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7" name="Google Shape;8397;g9e818bab65_0_11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in that same KPMG 2020 CIO Survey, more than half of the 4,000 global respondents say that their organization is now trying to improve on the current work experience they have - with their top three business priorities moving into the future being </a:t>
            </a:r>
            <a:r>
              <a:rPr lang="en">
                <a:solidFill>
                  <a:schemeClr val="dk1"/>
                </a:solidFill>
              </a:rPr>
              <a:t>(1) improving operational efficiency (2) Improving customer engagement and (3) enabling the workforce. No surprise, when you think about these priorities, the two fastest-growing tech investments are platforms and cloud.</a:t>
            </a:r>
            <a:br>
              <a:rPr lang="en">
                <a:solidFill>
                  <a:schemeClr val="dk1"/>
                </a:solidFill>
              </a:rPr>
            </a:br>
            <a:r>
              <a:rPr lang="en">
                <a:solidFill>
                  <a:schemeClr val="dk1"/>
                </a:solidFill>
              </a:rPr>
              <a:t> 							</a:t>
            </a: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1"/>
        <p:cNvGrpSpPr/>
        <p:nvPr/>
      </p:nvGrpSpPr>
      <p:grpSpPr>
        <a:xfrm>
          <a:off x="0" y="0"/>
          <a:ext cx="0" cy="0"/>
          <a:chOff x="0" y="0"/>
          <a:chExt cx="0" cy="0"/>
        </a:xfrm>
      </p:grpSpPr>
      <p:sp>
        <p:nvSpPr>
          <p:cNvPr id="8402" name="Google Shape;8402;g9e818bab65_0_113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403" name="Google Shape;8403;g9e818bab65_0_113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chemeClr val="dk1"/>
                </a:solidFill>
              </a:rPr>
              <a:t>Related to this, as IT leaders and the C-suite think about their digital transformation and 2021 budgets - top of mind are: </a:t>
            </a:r>
            <a:br>
              <a:rPr lang="en" sz="1200">
                <a:solidFill>
                  <a:schemeClr val="dk1"/>
                </a:solidFill>
              </a:rPr>
            </a:br>
            <a:endParaRPr sz="1200">
              <a:solidFill>
                <a:schemeClr val="dk1"/>
              </a:solidFill>
            </a:endParaRPr>
          </a:p>
          <a:p>
            <a:pPr marL="457200" lvl="0" indent="-304800" algn="l" rtl="0">
              <a:lnSpc>
                <a:spcPct val="100000"/>
              </a:lnSpc>
              <a:spcBef>
                <a:spcPts val="0"/>
              </a:spcBef>
              <a:spcAft>
                <a:spcPts val="0"/>
              </a:spcAft>
              <a:buClr>
                <a:schemeClr val="dk1"/>
              </a:buClr>
              <a:buSzPts val="1200"/>
              <a:buChar char="●"/>
            </a:pPr>
            <a:r>
              <a:rPr lang="en" sz="1200">
                <a:solidFill>
                  <a:schemeClr val="dk1"/>
                </a:solidFill>
              </a:rPr>
              <a:t>Increasing productivity through an improved, more unified employee and customer experience</a:t>
            </a:r>
            <a:endParaRPr sz="1200">
              <a:solidFill>
                <a:schemeClr val="dk1"/>
              </a:solidFill>
            </a:endParaRPr>
          </a:p>
          <a:p>
            <a:pPr marL="457200" lvl="0" indent="-304800" algn="l" rtl="0">
              <a:lnSpc>
                <a:spcPct val="100000"/>
              </a:lnSpc>
              <a:spcBef>
                <a:spcPts val="0"/>
              </a:spcBef>
              <a:spcAft>
                <a:spcPts val="0"/>
              </a:spcAft>
              <a:buClr>
                <a:schemeClr val="dk1"/>
              </a:buClr>
              <a:buSzPts val="1200"/>
              <a:buChar char="●"/>
            </a:pPr>
            <a:r>
              <a:rPr lang="en" sz="1200">
                <a:solidFill>
                  <a:schemeClr val="dk1"/>
                </a:solidFill>
              </a:rPr>
              <a:t>Capturing data in a unified way and the leveraging insights to improve and inform the business</a:t>
            </a:r>
            <a:endParaRPr sz="1200">
              <a:solidFill>
                <a:schemeClr val="dk1"/>
              </a:solidFill>
            </a:endParaRPr>
          </a:p>
          <a:p>
            <a:pPr marL="457200" lvl="0" indent="-304800" algn="l" rtl="0">
              <a:lnSpc>
                <a:spcPct val="100000"/>
              </a:lnSpc>
              <a:spcBef>
                <a:spcPts val="0"/>
              </a:spcBef>
              <a:spcAft>
                <a:spcPts val="0"/>
              </a:spcAft>
              <a:buClr>
                <a:schemeClr val="dk1"/>
              </a:buClr>
              <a:buSzPts val="1200"/>
              <a:buChar char="●"/>
            </a:pPr>
            <a:r>
              <a:rPr lang="en" sz="1200">
                <a:solidFill>
                  <a:schemeClr val="dk1"/>
                </a:solidFill>
              </a:rPr>
              <a:t>Improving security, which has never been more important as remote work becomes a permanent option for some</a:t>
            </a:r>
            <a:endParaRPr sz="1200">
              <a:solidFill>
                <a:schemeClr val="dk1"/>
              </a:solidFill>
            </a:endParaRPr>
          </a:p>
          <a:p>
            <a:pPr marL="457200" lvl="0" indent="-304800" algn="l" rtl="0">
              <a:lnSpc>
                <a:spcPct val="100000"/>
              </a:lnSpc>
              <a:spcBef>
                <a:spcPts val="0"/>
              </a:spcBef>
              <a:spcAft>
                <a:spcPts val="0"/>
              </a:spcAft>
              <a:buClr>
                <a:schemeClr val="dk1"/>
              </a:buClr>
              <a:buSzPts val="1200"/>
              <a:buChar char="●"/>
            </a:pPr>
            <a:r>
              <a:rPr lang="en" sz="1200">
                <a:solidFill>
                  <a:schemeClr val="dk1"/>
                </a:solidFill>
              </a:rPr>
              <a:t>And really, the bottom line for everyone, increasing revenue while reducing costs</a:t>
            </a:r>
            <a:endParaRPr sz="1200">
              <a:solidFill>
                <a:schemeClr val="dk1"/>
              </a:solidFill>
            </a:endParaRPr>
          </a:p>
        </p:txBody>
      </p:sp>
      <p:sp>
        <p:nvSpPr>
          <p:cNvPr id="8404" name="Google Shape;8404;g9e818bab65_0_11341: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fld id="{00000000-1234-1234-1234-123412341234}" type="slidenum">
              <a:rPr lang="en" sz="1400" b="0" i="0" u="none" strike="noStrike" cap="none">
                <a:solidFill>
                  <a:srgbClr val="000000"/>
                </a:solidFill>
                <a:latin typeface="Arial"/>
                <a:ea typeface="Arial"/>
                <a:cs typeface="Arial"/>
                <a:sym typeface="Arial"/>
              </a:rPr>
              <a:t>17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0"/>
        <p:cNvGrpSpPr/>
        <p:nvPr/>
      </p:nvGrpSpPr>
      <p:grpSpPr>
        <a:xfrm>
          <a:off x="0" y="0"/>
          <a:ext cx="0" cy="0"/>
          <a:chOff x="0" y="0"/>
          <a:chExt cx="0" cy="0"/>
        </a:xfrm>
      </p:grpSpPr>
      <p:sp>
        <p:nvSpPr>
          <p:cNvPr id="8411" name="Google Shape;8411;g9e818bab65_0_113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2" name="Google Shape;8412;g9e818bab65_0_11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Certainly, this is why platforms - especially for communication and collaboration - are one of the fastest-growing tech investments. With one solution to meet, call, chat and even connect the contact center - IT leaders and their organizations can address their needs for </a:t>
            </a:r>
            <a:endParaRPr/>
          </a:p>
          <a:p>
            <a:pPr marL="457200" lvl="0" indent="-298450" algn="l" rtl="0">
              <a:spcBef>
                <a:spcPts val="0"/>
              </a:spcBef>
              <a:spcAft>
                <a:spcPts val="0"/>
              </a:spcAft>
              <a:buSzPts val="1100"/>
              <a:buChar char="●"/>
            </a:pPr>
            <a:r>
              <a:rPr lang="en"/>
              <a:t>an improved, more unified employee and customer experience </a:t>
            </a:r>
            <a:endParaRPr/>
          </a:p>
          <a:p>
            <a:pPr marL="457200" lvl="0" indent="-298450" algn="l" rtl="0">
              <a:spcBef>
                <a:spcPts val="0"/>
              </a:spcBef>
              <a:spcAft>
                <a:spcPts val="0"/>
              </a:spcAft>
              <a:buSzPts val="1100"/>
              <a:buChar char="●"/>
            </a:pPr>
            <a:r>
              <a:rPr lang="en"/>
              <a:t>a single source for data and insights </a:t>
            </a:r>
            <a:endParaRPr/>
          </a:p>
          <a:p>
            <a:pPr marL="457200" lvl="0" indent="-298450" algn="l" rtl="0">
              <a:spcBef>
                <a:spcPts val="0"/>
              </a:spcBef>
              <a:spcAft>
                <a:spcPts val="0"/>
              </a:spcAft>
              <a:buSzPts val="1100"/>
              <a:buChar char="●"/>
            </a:pPr>
            <a:r>
              <a:rPr lang="en"/>
              <a:t>security, with far less solutions and entry points to worry about </a:t>
            </a:r>
            <a:endParaRPr/>
          </a:p>
          <a:p>
            <a:pPr marL="457200" lvl="0" indent="-298450" algn="l" rtl="0">
              <a:spcBef>
                <a:spcPts val="0"/>
              </a:spcBef>
              <a:spcAft>
                <a:spcPts val="0"/>
              </a:spcAft>
              <a:buSzPts val="1100"/>
              <a:buChar char="●"/>
            </a:pPr>
            <a:r>
              <a:rPr lang="en"/>
              <a:t>and increased revenue and cost savings through vendor consolidation, key business app integrations, and better experiences all around.</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3"/>
        <p:cNvGrpSpPr/>
        <p:nvPr/>
      </p:nvGrpSpPr>
      <p:grpSpPr>
        <a:xfrm>
          <a:off x="0" y="0"/>
          <a:ext cx="0" cy="0"/>
          <a:chOff x="0" y="0"/>
          <a:chExt cx="0" cy="0"/>
        </a:xfrm>
      </p:grpSpPr>
      <p:sp>
        <p:nvSpPr>
          <p:cNvPr id="8464" name="Google Shape;8464;g9e818bab65_0_114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5" name="Google Shape;8465;g9e818bab65_0_11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Again, from that 2020 KPMG CIO Survey, this is where analysts see the best opportunity for fast-acting digital leaders to move even further ahead.</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3"/>
        <p:cNvGrpSpPr/>
        <p:nvPr/>
      </p:nvGrpSpPr>
      <p:grpSpPr>
        <a:xfrm>
          <a:off x="0" y="0"/>
          <a:ext cx="0" cy="0"/>
          <a:chOff x="0" y="0"/>
          <a:chExt cx="0" cy="0"/>
        </a:xfrm>
      </p:grpSpPr>
      <p:sp>
        <p:nvSpPr>
          <p:cNvPr id="8294" name="Google Shape;8294;g9e818bab65_0_14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295" name="Google Shape;8295;g9e818bab65_0_142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296" name="Google Shape;8296;g9e818bab65_0_142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1"/>
        <p:cNvGrpSpPr/>
        <p:nvPr/>
      </p:nvGrpSpPr>
      <p:grpSpPr>
        <a:xfrm>
          <a:off x="0" y="0"/>
          <a:ext cx="0" cy="0"/>
          <a:chOff x="0" y="0"/>
          <a:chExt cx="0" cy="0"/>
        </a:xfrm>
      </p:grpSpPr>
      <p:sp>
        <p:nvSpPr>
          <p:cNvPr id="8472" name="Google Shape;8472;g9e818bab65_0_114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3" name="Google Shape;8473;g9e818bab65_0_1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what do the advantages of a unified communications platform translate to?</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6"/>
        <p:cNvGrpSpPr/>
        <p:nvPr/>
      </p:nvGrpSpPr>
      <p:grpSpPr>
        <a:xfrm>
          <a:off x="0" y="0"/>
          <a:ext cx="0" cy="0"/>
          <a:chOff x="0" y="0"/>
          <a:chExt cx="0" cy="0"/>
        </a:xfrm>
      </p:grpSpPr>
      <p:sp>
        <p:nvSpPr>
          <p:cNvPr id="8477" name="Google Shape;8477;g9e818bab65_0_114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8" name="Google Shape;8478;g9e818bab65_0_11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easily break down the benefits into three main buckets - cost benefits, strategic benefits and business process benefits. I won’t read word for word, but I do want to emphasize the findings from Nemertes Research shown here. If you’re not familiar with Nemertes, they’re a global advisory firm that analyzes the business value of emerging technologies. Their research on unified communications shows that a single vendor approach results in a 56% lower total cost of ownership - as well as a 57% increase in customer satisfaction when the corporate office and the contact center use the same communication and collaboration solution.</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3"/>
        <p:cNvGrpSpPr/>
        <p:nvPr/>
      </p:nvGrpSpPr>
      <p:grpSpPr>
        <a:xfrm>
          <a:off x="0" y="0"/>
          <a:ext cx="0" cy="0"/>
          <a:chOff x="0" y="0"/>
          <a:chExt cx="0" cy="0"/>
        </a:xfrm>
      </p:grpSpPr>
      <p:sp>
        <p:nvSpPr>
          <p:cNvPr id="8484" name="Google Shape;8484;g9e818bab65_0_114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5" name="Google Shape;8485;g9e818bab65_0_114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Drilling even further into contact center benefits, Aberdeen Research shows that </a:t>
            </a:r>
            <a:r>
              <a:rPr lang="en" u="sng">
                <a:solidFill>
                  <a:schemeClr val="hlink"/>
                </a:solidFill>
                <a:hlinkClick r:id="rId3"/>
              </a:rPr>
              <a:t>unified communication-enabled contact centers</a:t>
            </a:r>
            <a:r>
              <a:rPr lang="en"/>
              <a:t> see a 2.9x average improvement in case handle time year-over-year, an 80% decrease in customer complaints, and a 50% increase in agent productivity. When your employee and customer experiences are aligned and optimized, this is where the big impact happens.</a:t>
            </a:r>
            <a:endParaRPr sz="1200">
              <a:solidFill>
                <a:srgbClr val="727382"/>
              </a:solidFill>
              <a:highlight>
                <a:srgbClr val="F8F9FA"/>
              </a:highlight>
              <a:latin typeface="Roboto"/>
              <a:ea typeface="Roboto"/>
              <a:cs typeface="Roboto"/>
              <a:sym typeface="Roboto"/>
            </a:endParaRPr>
          </a:p>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2"/>
        <p:cNvGrpSpPr/>
        <p:nvPr/>
      </p:nvGrpSpPr>
      <p:grpSpPr>
        <a:xfrm>
          <a:off x="0" y="0"/>
          <a:ext cx="0" cy="0"/>
          <a:chOff x="0" y="0"/>
          <a:chExt cx="0" cy="0"/>
        </a:xfrm>
      </p:grpSpPr>
      <p:sp>
        <p:nvSpPr>
          <p:cNvPr id="8493" name="Google Shape;8493;g9e818bab65_0_114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4" name="Google Shape;8494;g9e818bab65_0_11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And beyond that, it’s all about the value of the data - and how the employee and customer insights easily gleaned from a single platform drive both cost savings and future revenue through improved and new products and services - and even new business models.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1"/>
        <p:cNvGrpSpPr/>
        <p:nvPr/>
      </p:nvGrpSpPr>
      <p:grpSpPr>
        <a:xfrm>
          <a:off x="0" y="0"/>
          <a:ext cx="0" cy="0"/>
          <a:chOff x="0" y="0"/>
          <a:chExt cx="0" cy="0"/>
        </a:xfrm>
      </p:grpSpPr>
      <p:sp>
        <p:nvSpPr>
          <p:cNvPr id="8502" name="Google Shape;8502;g9e818bab65_0_114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3" name="Google Shape;8503;g9e818bab65_0_11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view from a well-known industry analyst focused on digital transformation sums it up here on why changing the conversation and moving from point work-from-home solutions to an operate from anywhere approach and platform is so vital.</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0"/>
        <p:cNvGrpSpPr/>
        <p:nvPr/>
      </p:nvGrpSpPr>
      <p:grpSpPr>
        <a:xfrm>
          <a:off x="0" y="0"/>
          <a:ext cx="0" cy="0"/>
          <a:chOff x="0" y="0"/>
          <a:chExt cx="0" cy="0"/>
        </a:xfrm>
      </p:grpSpPr>
      <p:sp>
        <p:nvSpPr>
          <p:cNvPr id="8511" name="Google Shape;8511;g9e818bab65_0_11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12" name="Google Shape;8512;g9e818bab65_0_1144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200"/>
              <a:buFont typeface="Calibri"/>
              <a:buNone/>
            </a:pPr>
            <a:r>
              <a:rPr lang="en"/>
              <a:t>So, we’ve walked through changing the conversation from making work from home work to operating from anywhere. We’ve talked about where most businesses are today and where they need to be in the future - and then shown the benefits of a cloud, but particularly a platform approach. </a:t>
            </a:r>
            <a:r>
              <a:rPr lang="en">
                <a:solidFill>
                  <a:schemeClr val="dk1"/>
                </a:solidFill>
              </a:rPr>
              <a:t>As a next step, we’ll be following up via email with the recording of this webcast, and several resources that will allow you to benchmark your organization and justify the benefits a platform approach. In the meantime, we invite you to reach out to us anytime for more information. We’re happy to help.</a:t>
            </a:r>
            <a:endParaRPr>
              <a:solidFill>
                <a:schemeClr val="dk1"/>
              </a:solidFill>
            </a:endParaRPr>
          </a:p>
          <a:p>
            <a:pPr marL="0" lvl="0" indent="0" algn="l" rtl="0">
              <a:spcBef>
                <a:spcPts val="0"/>
              </a:spcBef>
              <a:spcAft>
                <a:spcPts val="0"/>
              </a:spcAft>
              <a:buClr>
                <a:schemeClr val="dk1"/>
              </a:buClr>
              <a:buSzPts val="1200"/>
              <a:buFont typeface="Calibri"/>
              <a:buNone/>
            </a:pPr>
            <a:endParaRPr/>
          </a:p>
        </p:txBody>
      </p:sp>
      <p:sp>
        <p:nvSpPr>
          <p:cNvPr id="8513" name="Google Shape;8513;g9e818bab65_0_1144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Clr>
                <a:schemeClr val="dk1"/>
              </a:buClr>
              <a:buSzPts val="1400"/>
              <a:buFont typeface="Calibri"/>
              <a:buNone/>
            </a:pPr>
            <a:fld id="{00000000-1234-1234-1234-123412341234}" type="slidenum">
              <a:rPr lang="en"/>
              <a:t>25</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9"/>
        <p:cNvGrpSpPr/>
        <p:nvPr/>
      </p:nvGrpSpPr>
      <p:grpSpPr>
        <a:xfrm>
          <a:off x="0" y="0"/>
          <a:ext cx="0" cy="0"/>
          <a:chOff x="0" y="0"/>
          <a:chExt cx="0" cy="0"/>
        </a:xfrm>
      </p:grpSpPr>
      <p:sp>
        <p:nvSpPr>
          <p:cNvPr id="8520" name="Google Shape;8520;g9e818bab65_0_114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1" name="Google Shape;8521;g9e818bab65_0_11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with that, let’s move on to Q &amp; A….</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0"/>
        <p:cNvGrpSpPr/>
        <p:nvPr/>
      </p:nvGrpSpPr>
      <p:grpSpPr>
        <a:xfrm>
          <a:off x="0" y="0"/>
          <a:ext cx="0" cy="0"/>
          <a:chOff x="0" y="0"/>
          <a:chExt cx="0" cy="0"/>
        </a:xfrm>
      </p:grpSpPr>
      <p:sp>
        <p:nvSpPr>
          <p:cNvPr id="8301" name="Google Shape;8301;g9e818bab65_0_42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2" name="Google Shape;8302;g9e818bab65_0_4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7"/>
        <p:cNvGrpSpPr/>
        <p:nvPr/>
      </p:nvGrpSpPr>
      <p:grpSpPr>
        <a:xfrm>
          <a:off x="0" y="0"/>
          <a:ext cx="0" cy="0"/>
          <a:chOff x="0" y="0"/>
          <a:chExt cx="0" cy="0"/>
        </a:xfrm>
      </p:grpSpPr>
      <p:sp>
        <p:nvSpPr>
          <p:cNvPr id="8308" name="Google Shape;8308;g9e818bab65_0_28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9" name="Google Shape;8309;g9e818bab65_0_28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 Owner: Brand Team</a:t>
            </a:r>
            <a:endParaRPr/>
          </a:p>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2"/>
        <p:cNvGrpSpPr/>
        <p:nvPr/>
      </p:nvGrpSpPr>
      <p:grpSpPr>
        <a:xfrm>
          <a:off x="0" y="0"/>
          <a:ext cx="0" cy="0"/>
          <a:chOff x="0" y="0"/>
          <a:chExt cx="0" cy="0"/>
        </a:xfrm>
      </p:grpSpPr>
      <p:sp>
        <p:nvSpPr>
          <p:cNvPr id="8313" name="Google Shape;8313;g9e818bab65_0_28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4" name="Google Shape;8314;g9e818bab65_0_2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8"/>
        <p:cNvGrpSpPr/>
        <p:nvPr/>
      </p:nvGrpSpPr>
      <p:grpSpPr>
        <a:xfrm>
          <a:off x="0" y="0"/>
          <a:ext cx="0" cy="0"/>
          <a:chOff x="0" y="0"/>
          <a:chExt cx="0" cy="0"/>
        </a:xfrm>
      </p:grpSpPr>
      <p:sp>
        <p:nvSpPr>
          <p:cNvPr id="8319" name="Google Shape;8319;g9e818bab65_0_4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0" name="Google Shape;8320;g9e818bab65_0_4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9e818bab65_0_42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9e818bab65_0_4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 Owner: Brand Team</a:t>
            </a:r>
            <a:endParaRPr/>
          </a:p>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0"/>
        <p:cNvGrpSpPr/>
        <p:nvPr/>
      </p:nvGrpSpPr>
      <p:grpSpPr>
        <a:xfrm>
          <a:off x="0" y="0"/>
          <a:ext cx="0" cy="0"/>
          <a:chOff x="0" y="0"/>
          <a:chExt cx="0" cy="0"/>
        </a:xfrm>
      </p:grpSpPr>
      <p:sp>
        <p:nvSpPr>
          <p:cNvPr id="8331" name="Google Shape;8331;g9e818bab65_0_112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2" name="Google Shape;8332;g9e818bab65_0_11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 and thanks for joining us today as we talk about how digital leaders are leveraging cloud communications to deliver differentiating employee and customer experiences.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7"/>
        <p:cNvGrpSpPr/>
        <p:nvPr/>
      </p:nvGrpSpPr>
      <p:grpSpPr>
        <a:xfrm>
          <a:off x="0" y="0"/>
          <a:ext cx="0" cy="0"/>
          <a:chOff x="0" y="0"/>
          <a:chExt cx="0" cy="0"/>
        </a:xfrm>
      </p:grpSpPr>
      <p:sp>
        <p:nvSpPr>
          <p:cNvPr id="8338" name="Google Shape;8338;g9e818bab65_0_11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339" name="Google Shape;8339;g9e818bab65_0_1128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200"/>
              <a:buFont typeface="Calibri"/>
              <a:buNone/>
            </a:pPr>
            <a:r>
              <a:rPr lang="en"/>
              <a:t>Today, we’re going to walk you through a playbook for becoming one of these digital leaders. First, we’re going to discuss how executive conversations are changing from work from home to operate from anywhere. Second, we’re going to look at where most organizations stand today. Next, we’ll be showing you where the majority of 2021 budgets are focused - and no surprise, it’s on cloud and platforms. And then, at the end of this short playbook discussion, we’re going to walk through the benefits of a cloud communications platform - and how digital leaders are leveraging them to pull even further ahead of their peers. So let’s get started….</a:t>
            </a:r>
            <a:endParaRPr/>
          </a:p>
        </p:txBody>
      </p:sp>
      <p:sp>
        <p:nvSpPr>
          <p:cNvPr id="8340" name="Google Shape;8340;g9e818bab65_0_1128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Clr>
                <a:schemeClr val="dk1"/>
              </a:buClr>
              <a:buSzPts val="1400"/>
              <a:buFont typeface="Calibri"/>
              <a:buNone/>
            </a:pPr>
            <a:fld id="{00000000-1234-1234-1234-123412341234}" type="slidenum">
              <a:rPr lang="en"/>
              <a:t>9</a:t>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2.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101.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2.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102.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103.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104.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jp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17.png"/><Relationship Id="rId1" Type="http://schemas.openxmlformats.org/officeDocument/2006/relationships/slideMaster" Target="../slideMasters/slideMaster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3.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205.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3.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206.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3.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207.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3.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208.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209.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4.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308.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4.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309.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4.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4.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311.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312.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313.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jpg"/><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17.png"/><Relationship Id="rId1" Type="http://schemas.openxmlformats.org/officeDocument/2006/relationships/slideMaster" Target="../slideMasters/slideMaster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5.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5.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5.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5.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5.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5.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5.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5.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5.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5.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9.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5.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5.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421.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5.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422.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423.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424.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6.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6.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6.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6.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6.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6.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6.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6.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6.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6.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6.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6.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6.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6.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1.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6.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522.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6.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523.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6.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524.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6.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525.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6.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526.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6.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527.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6.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g"/><Relationship Id="rId1" Type="http://schemas.openxmlformats.org/officeDocument/2006/relationships/slideMaster" Target="../slideMasters/slideMaster6.xml"/><Relationship Id="rId4" Type="http://schemas.openxmlformats.org/officeDocument/2006/relationships/image" Target="../media/image27.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6.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541.xml.rels><?xml version="1.0" encoding="UTF-8" standalone="yes"?>
<Relationships xmlns="http://schemas.openxmlformats.org/package/2006/relationships"><Relationship Id="rId3" Type="http://schemas.openxmlformats.org/officeDocument/2006/relationships/hyperlink" Target="https://twitter.com/8x8" TargetMode="External"/><Relationship Id="rId2" Type="http://schemas.openxmlformats.org/officeDocument/2006/relationships/hyperlink" Target="http://www.8x8.com" TargetMode="External"/><Relationship Id="rId1" Type="http://schemas.openxmlformats.org/officeDocument/2006/relationships/slideMaster" Target="../slideMasters/slideMaster6.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7.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7.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7.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7.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7.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7.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7.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7.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7.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7.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7.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7.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7.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7.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7.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8.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7.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629.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31.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32.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33.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34.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2.xml.rels><?xml version="1.0" encoding="UTF-8" standalone="yes"?>
<Relationships xmlns="http://schemas.openxmlformats.org/package/2006/relationships"><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3" Type="http://schemas.openxmlformats.org/officeDocument/2006/relationships/hyperlink" Target="https://twitter.com/8x8" TargetMode="External"/><Relationship Id="rId7" Type="http://schemas.openxmlformats.org/officeDocument/2006/relationships/hyperlink" Target="https://www.instagram.com/8x8inc/" TargetMode="External"/><Relationship Id="rId2" Type="http://schemas.openxmlformats.org/officeDocument/2006/relationships/hyperlink" Target="http://www.8x8.com" TargetMode="External"/><Relationship Id="rId1" Type="http://schemas.openxmlformats.org/officeDocument/2006/relationships/slideMaster" Target="../slideMasters/slideMaster2.xml"/><Relationship Id="rId6" Type="http://schemas.openxmlformats.org/officeDocument/2006/relationships/hyperlink" Target="http://www.youtube.com/8x8Inc" TargetMode="External"/><Relationship Id="rId5" Type="http://schemas.openxmlformats.org/officeDocument/2006/relationships/hyperlink" Target="http://www.linkedin.com/company/8x8" TargetMode="External"/><Relationship Id="rId4" Type="http://schemas.openxmlformats.org/officeDocument/2006/relationships/hyperlink" Target="http://www.facebook.com/8x8Inc" TargetMode="External"/></Relationships>
</file>

<file path=ppt/slideLayouts/_rels/slideLayout99.xml.rels><?xml version="1.0" encoding="UTF-8" standalone="yes"?>
<Relationships xmlns="http://schemas.openxmlformats.org/package/2006/relationships"><Relationship Id="rId8" Type="http://schemas.openxmlformats.org/officeDocument/2006/relationships/hyperlink" Target="https://www.instagram.com/8x8inc/" TargetMode="External"/><Relationship Id="rId3" Type="http://schemas.openxmlformats.org/officeDocument/2006/relationships/hyperlink" Target="http://www.8x8.com" TargetMode="External"/><Relationship Id="rId7" Type="http://schemas.openxmlformats.org/officeDocument/2006/relationships/hyperlink" Target="http://www.youtube.com/8x8Inc" TargetMode="External"/><Relationship Id="rId2" Type="http://schemas.openxmlformats.org/officeDocument/2006/relationships/image" Target="../media/image11.jpg"/><Relationship Id="rId1" Type="http://schemas.openxmlformats.org/officeDocument/2006/relationships/slideMaster" Target="../slideMasters/slideMaster2.xml"/><Relationship Id="rId6" Type="http://schemas.openxmlformats.org/officeDocument/2006/relationships/hyperlink" Target="http://www.linkedin.com/company/8x8" TargetMode="External"/><Relationship Id="rId5" Type="http://schemas.openxmlformats.org/officeDocument/2006/relationships/hyperlink" Target="http://www.facebook.com/8x8Inc" TargetMode="External"/><Relationship Id="rId4" Type="http://schemas.openxmlformats.org/officeDocument/2006/relationships/hyperlink" Target="https://twitter.com/8x8" TargetMode="Externa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matchingName="33 Closing Slide 2: Open Brand">
  <p:cSld name="End Slide_1_2_1">
    <p:spTree>
      <p:nvGrpSpPr>
        <p:cNvPr id="1" name="Shape 1057"/>
        <p:cNvGrpSpPr/>
        <p:nvPr/>
      </p:nvGrpSpPr>
      <p:grpSpPr>
        <a:xfrm>
          <a:off x="0" y="0"/>
          <a:ext cx="0" cy="0"/>
          <a:chOff x="0" y="0"/>
          <a:chExt cx="0" cy="0"/>
        </a:xfrm>
      </p:grpSpPr>
      <p:pic>
        <p:nvPicPr>
          <p:cNvPr id="1058" name="Google Shape;1058;p102"/>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1059" name="Google Shape;1059;p102"/>
          <p:cNvGrpSpPr/>
          <p:nvPr/>
        </p:nvGrpSpPr>
        <p:grpSpPr>
          <a:xfrm>
            <a:off x="3757369" y="1860793"/>
            <a:ext cx="2615209" cy="1654352"/>
            <a:chOff x="930882" y="4227613"/>
            <a:chExt cx="4490400" cy="2205802"/>
          </a:xfrm>
        </p:grpSpPr>
        <p:sp>
          <p:nvSpPr>
            <p:cNvPr id="1060" name="Google Shape;1060;p102"/>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1061" name="Google Shape;1061;p102"/>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1062" name="Google Shape;1062;p102"/>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1063" name="Google Shape;1063;p102"/>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1064" name="Google Shape;1064;p102"/>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1065" name="Google Shape;1065;p102"/>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1066" name="Google Shape;1066;p102"/>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1067" name="Google Shape;1067;p102"/>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1068" name="Google Shape;1068;p102"/>
          <p:cNvGrpSpPr/>
          <p:nvPr/>
        </p:nvGrpSpPr>
        <p:grpSpPr>
          <a:xfrm>
            <a:off x="3501852" y="1900125"/>
            <a:ext cx="201181" cy="1921553"/>
            <a:chOff x="5280677" y="2297325"/>
            <a:chExt cx="201181" cy="1921553"/>
          </a:xfrm>
        </p:grpSpPr>
        <p:sp>
          <p:nvSpPr>
            <p:cNvPr id="1069" name="Google Shape;1069;p102"/>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102"/>
            <p:cNvGrpSpPr/>
            <p:nvPr/>
          </p:nvGrpSpPr>
          <p:grpSpPr>
            <a:xfrm>
              <a:off x="5281511" y="2297327"/>
              <a:ext cx="199484" cy="199484"/>
              <a:chOff x="6853145" y="3055072"/>
              <a:chExt cx="265979" cy="265978"/>
            </a:xfrm>
          </p:grpSpPr>
          <p:sp>
            <p:nvSpPr>
              <p:cNvPr id="1071" name="Google Shape;1071;p102"/>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1072" name="Google Shape;1072;p102"/>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1073" name="Google Shape;1073;p102"/>
            <p:cNvGrpSpPr/>
            <p:nvPr/>
          </p:nvGrpSpPr>
          <p:grpSpPr>
            <a:xfrm>
              <a:off x="5280689" y="3671835"/>
              <a:ext cx="201168" cy="201168"/>
              <a:chOff x="1190625" y="238125"/>
              <a:chExt cx="5238750" cy="5238750"/>
            </a:xfrm>
          </p:grpSpPr>
          <p:sp>
            <p:nvSpPr>
              <p:cNvPr id="1074" name="Google Shape;1074;p10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0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0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02"/>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02"/>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02"/>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102"/>
            <p:cNvGrpSpPr/>
            <p:nvPr/>
          </p:nvGrpSpPr>
          <p:grpSpPr>
            <a:xfrm>
              <a:off x="5280677" y="2644098"/>
              <a:ext cx="201168" cy="201168"/>
              <a:chOff x="1190625" y="238125"/>
              <a:chExt cx="5238750" cy="5238750"/>
            </a:xfrm>
          </p:grpSpPr>
          <p:sp>
            <p:nvSpPr>
              <p:cNvPr id="1081" name="Google Shape;1081;p10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2"/>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02"/>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102"/>
            <p:cNvGrpSpPr/>
            <p:nvPr/>
          </p:nvGrpSpPr>
          <p:grpSpPr>
            <a:xfrm>
              <a:off x="5280689" y="2984560"/>
              <a:ext cx="201168" cy="201168"/>
              <a:chOff x="1190625" y="238125"/>
              <a:chExt cx="5238750" cy="5238750"/>
            </a:xfrm>
          </p:grpSpPr>
          <p:sp>
            <p:nvSpPr>
              <p:cNvPr id="1085" name="Google Shape;1085;p10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 name="Google Shape;1087;p102"/>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02"/>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 name="Google Shape;1089;p102"/>
            <p:cNvGrpSpPr/>
            <p:nvPr/>
          </p:nvGrpSpPr>
          <p:grpSpPr>
            <a:xfrm>
              <a:off x="5314308" y="4048824"/>
              <a:ext cx="138916" cy="138916"/>
              <a:chOff x="1978850" y="868312"/>
              <a:chExt cx="3665325" cy="3665325"/>
            </a:xfrm>
          </p:grpSpPr>
          <p:sp>
            <p:nvSpPr>
              <p:cNvPr id="1090" name="Google Shape;1090;p102"/>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02"/>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02"/>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102"/>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2"/>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02"/>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02"/>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2"/>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102"/>
          <p:cNvGrpSpPr/>
          <p:nvPr/>
        </p:nvGrpSpPr>
        <p:grpSpPr>
          <a:xfrm>
            <a:off x="2346320" y="342891"/>
            <a:ext cx="4451366" cy="4451366"/>
            <a:chOff x="1190625" y="238125"/>
            <a:chExt cx="5238750" cy="5238750"/>
          </a:xfrm>
        </p:grpSpPr>
        <p:sp>
          <p:nvSpPr>
            <p:cNvPr id="1099" name="Google Shape;1099;p10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102"/>
          <p:cNvGrpSpPr/>
          <p:nvPr/>
        </p:nvGrpSpPr>
        <p:grpSpPr>
          <a:xfrm>
            <a:off x="1270881" y="1291911"/>
            <a:ext cx="608219" cy="608219"/>
            <a:chOff x="1190625" y="238125"/>
            <a:chExt cx="5238750" cy="5238750"/>
          </a:xfrm>
        </p:grpSpPr>
        <p:sp>
          <p:nvSpPr>
            <p:cNvPr id="1103" name="Google Shape;1103;p10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0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0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0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matchingName="33 Closing Slide 2: Open Brand w/Open Logo 1">
  <p:cSld name="End Slide_1_2_1_1">
    <p:spTree>
      <p:nvGrpSpPr>
        <p:cNvPr id="1" name="Shape 1107"/>
        <p:cNvGrpSpPr/>
        <p:nvPr/>
      </p:nvGrpSpPr>
      <p:grpSpPr>
        <a:xfrm>
          <a:off x="0" y="0"/>
          <a:ext cx="0" cy="0"/>
          <a:chOff x="0" y="0"/>
          <a:chExt cx="0" cy="0"/>
        </a:xfrm>
      </p:grpSpPr>
      <p:pic>
        <p:nvPicPr>
          <p:cNvPr id="1108" name="Google Shape;1108;p103"/>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1109" name="Google Shape;1109;p103"/>
          <p:cNvGrpSpPr/>
          <p:nvPr/>
        </p:nvGrpSpPr>
        <p:grpSpPr>
          <a:xfrm>
            <a:off x="1270881" y="1291911"/>
            <a:ext cx="608219" cy="608219"/>
            <a:chOff x="1190625" y="238125"/>
            <a:chExt cx="5238750" cy="5238750"/>
          </a:xfrm>
        </p:grpSpPr>
        <p:sp>
          <p:nvSpPr>
            <p:cNvPr id="1110" name="Google Shape;1110;p10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0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0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0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103"/>
          <p:cNvGrpSpPr/>
          <p:nvPr/>
        </p:nvGrpSpPr>
        <p:grpSpPr>
          <a:xfrm>
            <a:off x="3757369" y="1860793"/>
            <a:ext cx="2615209" cy="1654352"/>
            <a:chOff x="930882" y="4227613"/>
            <a:chExt cx="4490400" cy="2205802"/>
          </a:xfrm>
        </p:grpSpPr>
        <p:sp>
          <p:nvSpPr>
            <p:cNvPr id="1115" name="Google Shape;1115;p103"/>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1116" name="Google Shape;1116;p103"/>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1117" name="Google Shape;1117;p103"/>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1118" name="Google Shape;1118;p103"/>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1119" name="Google Shape;1119;p103"/>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1120" name="Google Shape;1120;p103"/>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1121" name="Google Shape;1121;p103"/>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1122" name="Google Shape;1122;p103"/>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1123" name="Google Shape;1123;p103"/>
          <p:cNvGrpSpPr/>
          <p:nvPr/>
        </p:nvGrpSpPr>
        <p:grpSpPr>
          <a:xfrm>
            <a:off x="3501852" y="1900125"/>
            <a:ext cx="201181" cy="1921553"/>
            <a:chOff x="5280677" y="2297325"/>
            <a:chExt cx="201181" cy="1921553"/>
          </a:xfrm>
        </p:grpSpPr>
        <p:sp>
          <p:nvSpPr>
            <p:cNvPr id="1124" name="Google Shape;1124;p103"/>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 name="Google Shape;1125;p103"/>
            <p:cNvGrpSpPr/>
            <p:nvPr/>
          </p:nvGrpSpPr>
          <p:grpSpPr>
            <a:xfrm>
              <a:off x="5281511" y="2297327"/>
              <a:ext cx="199484" cy="199484"/>
              <a:chOff x="6853145" y="3055072"/>
              <a:chExt cx="265979" cy="265978"/>
            </a:xfrm>
          </p:grpSpPr>
          <p:sp>
            <p:nvSpPr>
              <p:cNvPr id="1126" name="Google Shape;1126;p103"/>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1127" name="Google Shape;1127;p103"/>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1128" name="Google Shape;1128;p103"/>
            <p:cNvGrpSpPr/>
            <p:nvPr/>
          </p:nvGrpSpPr>
          <p:grpSpPr>
            <a:xfrm>
              <a:off x="5280689" y="3671835"/>
              <a:ext cx="201168" cy="201168"/>
              <a:chOff x="1190625" y="238125"/>
              <a:chExt cx="5238750" cy="5238750"/>
            </a:xfrm>
          </p:grpSpPr>
          <p:sp>
            <p:nvSpPr>
              <p:cNvPr id="1129" name="Google Shape;1129;p10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0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0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03"/>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03"/>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03"/>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 name="Google Shape;1135;p103"/>
            <p:cNvGrpSpPr/>
            <p:nvPr/>
          </p:nvGrpSpPr>
          <p:grpSpPr>
            <a:xfrm>
              <a:off x="5280677" y="2644098"/>
              <a:ext cx="201168" cy="201168"/>
              <a:chOff x="1190625" y="238125"/>
              <a:chExt cx="5238750" cy="5238750"/>
            </a:xfrm>
          </p:grpSpPr>
          <p:sp>
            <p:nvSpPr>
              <p:cNvPr id="1136" name="Google Shape;1136;p10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03"/>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03"/>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103"/>
            <p:cNvGrpSpPr/>
            <p:nvPr/>
          </p:nvGrpSpPr>
          <p:grpSpPr>
            <a:xfrm>
              <a:off x="5280689" y="2984560"/>
              <a:ext cx="201168" cy="201168"/>
              <a:chOff x="1190625" y="238125"/>
              <a:chExt cx="5238750" cy="5238750"/>
            </a:xfrm>
          </p:grpSpPr>
          <p:sp>
            <p:nvSpPr>
              <p:cNvPr id="1140" name="Google Shape;1140;p10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0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 name="Google Shape;1142;p103"/>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03"/>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103"/>
            <p:cNvGrpSpPr/>
            <p:nvPr/>
          </p:nvGrpSpPr>
          <p:grpSpPr>
            <a:xfrm>
              <a:off x="5314308" y="4048824"/>
              <a:ext cx="138916" cy="138916"/>
              <a:chOff x="1978850" y="868312"/>
              <a:chExt cx="3665325" cy="3665325"/>
            </a:xfrm>
          </p:grpSpPr>
          <p:sp>
            <p:nvSpPr>
              <p:cNvPr id="1145" name="Google Shape;1145;p103"/>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03"/>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03"/>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 name="Google Shape;1148;p103"/>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03"/>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03"/>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03"/>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03"/>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03"/>
          <p:cNvGrpSpPr/>
          <p:nvPr/>
        </p:nvGrpSpPr>
        <p:grpSpPr>
          <a:xfrm>
            <a:off x="8244939" y="138151"/>
            <a:ext cx="695041" cy="903684"/>
            <a:chOff x="1793050" y="238125"/>
            <a:chExt cx="4033900" cy="5238750"/>
          </a:xfrm>
        </p:grpSpPr>
        <p:sp>
          <p:nvSpPr>
            <p:cNvPr id="1154" name="Google Shape;1154;p10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0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0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0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0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0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0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0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0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0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0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0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0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0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0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0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0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0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0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0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0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103"/>
          <p:cNvGrpSpPr/>
          <p:nvPr/>
        </p:nvGrpSpPr>
        <p:grpSpPr>
          <a:xfrm>
            <a:off x="2346320" y="342891"/>
            <a:ext cx="4451366" cy="4451366"/>
            <a:chOff x="1190625" y="238125"/>
            <a:chExt cx="5238750" cy="5238750"/>
          </a:xfrm>
        </p:grpSpPr>
        <p:sp>
          <p:nvSpPr>
            <p:cNvPr id="1176" name="Google Shape;1176;p10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0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0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matchingName="34 Closing Slide 3">
  <p:cSld name="End Slide_1_1_1">
    <p:spTree>
      <p:nvGrpSpPr>
        <p:cNvPr id="1" name="Shape 1179"/>
        <p:cNvGrpSpPr/>
        <p:nvPr/>
      </p:nvGrpSpPr>
      <p:grpSpPr>
        <a:xfrm>
          <a:off x="0" y="0"/>
          <a:ext cx="0" cy="0"/>
          <a:chOff x="0" y="0"/>
          <a:chExt cx="0" cy="0"/>
        </a:xfrm>
      </p:grpSpPr>
      <p:pic>
        <p:nvPicPr>
          <p:cNvPr id="1180" name="Google Shape;1180;p104"/>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grpSp>
        <p:nvGrpSpPr>
          <p:cNvPr id="1181" name="Google Shape;1181;p104"/>
          <p:cNvGrpSpPr/>
          <p:nvPr/>
        </p:nvGrpSpPr>
        <p:grpSpPr>
          <a:xfrm>
            <a:off x="3212974" y="1495288"/>
            <a:ext cx="3367800" cy="1654352"/>
            <a:chOff x="930882" y="4227613"/>
            <a:chExt cx="4490400" cy="2205802"/>
          </a:xfrm>
        </p:grpSpPr>
        <p:sp>
          <p:nvSpPr>
            <p:cNvPr id="1182" name="Google Shape;1182;p104"/>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1183" name="Google Shape;1183;p104"/>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1184" name="Google Shape;1184;p104"/>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1185" name="Google Shape;1185;p104"/>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1186" name="Google Shape;1186;p104"/>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1187" name="Google Shape;1187;p104"/>
          <p:cNvSpPr txBox="1"/>
          <p:nvPr/>
        </p:nvSpPr>
        <p:spPr>
          <a:xfrm>
            <a:off x="2958275" y="1104700"/>
            <a:ext cx="3818400" cy="4533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1188" name="Google Shape;1188;p104"/>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sp>
        <p:nvSpPr>
          <p:cNvPr id="1189" name="Google Shape;1189;p104"/>
          <p:cNvSpPr txBox="1"/>
          <p:nvPr/>
        </p:nvSpPr>
        <p:spPr>
          <a:xfrm>
            <a:off x="3212012" y="321715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1190" name="Google Shape;1190;p104"/>
          <p:cNvGrpSpPr/>
          <p:nvPr/>
        </p:nvGrpSpPr>
        <p:grpSpPr>
          <a:xfrm>
            <a:off x="2958277" y="1534650"/>
            <a:ext cx="201181" cy="1921553"/>
            <a:chOff x="5280677" y="2297325"/>
            <a:chExt cx="201181" cy="1921553"/>
          </a:xfrm>
        </p:grpSpPr>
        <p:sp>
          <p:nvSpPr>
            <p:cNvPr id="1191" name="Google Shape;1191;p104"/>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 name="Google Shape;1192;p104"/>
            <p:cNvGrpSpPr/>
            <p:nvPr/>
          </p:nvGrpSpPr>
          <p:grpSpPr>
            <a:xfrm>
              <a:off x="5281511" y="2297327"/>
              <a:ext cx="199484" cy="199484"/>
              <a:chOff x="6853145" y="3055072"/>
              <a:chExt cx="265979" cy="265978"/>
            </a:xfrm>
          </p:grpSpPr>
          <p:sp>
            <p:nvSpPr>
              <p:cNvPr id="1193" name="Google Shape;1193;p104"/>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1194" name="Google Shape;1194;p104"/>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1195" name="Google Shape;1195;p104"/>
            <p:cNvGrpSpPr/>
            <p:nvPr/>
          </p:nvGrpSpPr>
          <p:grpSpPr>
            <a:xfrm>
              <a:off x="5280689" y="3671835"/>
              <a:ext cx="201168" cy="201168"/>
              <a:chOff x="1190625" y="238125"/>
              <a:chExt cx="5238750" cy="5238750"/>
            </a:xfrm>
          </p:grpSpPr>
          <p:sp>
            <p:nvSpPr>
              <p:cNvPr id="1196" name="Google Shape;1196;p10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0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0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04"/>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04"/>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04"/>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104"/>
            <p:cNvGrpSpPr/>
            <p:nvPr/>
          </p:nvGrpSpPr>
          <p:grpSpPr>
            <a:xfrm>
              <a:off x="5280677" y="2644098"/>
              <a:ext cx="201168" cy="201168"/>
              <a:chOff x="1190625" y="238125"/>
              <a:chExt cx="5238750" cy="5238750"/>
            </a:xfrm>
          </p:grpSpPr>
          <p:sp>
            <p:nvSpPr>
              <p:cNvPr id="1203" name="Google Shape;1203;p10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04"/>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04"/>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104"/>
            <p:cNvGrpSpPr/>
            <p:nvPr/>
          </p:nvGrpSpPr>
          <p:grpSpPr>
            <a:xfrm>
              <a:off x="5280689" y="2984560"/>
              <a:ext cx="201168" cy="201168"/>
              <a:chOff x="1190625" y="238125"/>
              <a:chExt cx="5238750" cy="5238750"/>
            </a:xfrm>
          </p:grpSpPr>
          <p:sp>
            <p:nvSpPr>
              <p:cNvPr id="1207" name="Google Shape;1207;p10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0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104"/>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04"/>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 name="Google Shape;1211;p104"/>
            <p:cNvGrpSpPr/>
            <p:nvPr/>
          </p:nvGrpSpPr>
          <p:grpSpPr>
            <a:xfrm>
              <a:off x="5314308" y="4048824"/>
              <a:ext cx="138916" cy="138916"/>
              <a:chOff x="1978850" y="868312"/>
              <a:chExt cx="3665325" cy="3665325"/>
            </a:xfrm>
          </p:grpSpPr>
          <p:sp>
            <p:nvSpPr>
              <p:cNvPr id="1212" name="Google Shape;1212;p104"/>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04"/>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04"/>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 name="Google Shape;1215;p104"/>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04"/>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04"/>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04"/>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04"/>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104"/>
          <p:cNvGrpSpPr/>
          <p:nvPr/>
        </p:nvGrpSpPr>
        <p:grpSpPr>
          <a:xfrm>
            <a:off x="1914431" y="1163211"/>
            <a:ext cx="608219" cy="608219"/>
            <a:chOff x="1190625" y="238125"/>
            <a:chExt cx="5238750" cy="5238750"/>
          </a:xfrm>
        </p:grpSpPr>
        <p:sp>
          <p:nvSpPr>
            <p:cNvPr id="1221" name="Google Shape;1221;p10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0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0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0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matchingName="34 Closing Slide 3: Open Brand">
  <p:cSld name="End Slide_1_1_1_1">
    <p:spTree>
      <p:nvGrpSpPr>
        <p:cNvPr id="1" name="Shape 1225"/>
        <p:cNvGrpSpPr/>
        <p:nvPr/>
      </p:nvGrpSpPr>
      <p:grpSpPr>
        <a:xfrm>
          <a:off x="0" y="0"/>
          <a:ext cx="0" cy="0"/>
          <a:chOff x="0" y="0"/>
          <a:chExt cx="0" cy="0"/>
        </a:xfrm>
      </p:grpSpPr>
      <p:pic>
        <p:nvPicPr>
          <p:cNvPr id="1226" name="Google Shape;1226;p105"/>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1227" name="Google Shape;1227;p105"/>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1228" name="Google Shape;1228;p105"/>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1229" name="Google Shape;1229;p105"/>
          <p:cNvGrpSpPr/>
          <p:nvPr/>
        </p:nvGrpSpPr>
        <p:grpSpPr>
          <a:xfrm>
            <a:off x="3833874" y="1861538"/>
            <a:ext cx="3367800" cy="1654352"/>
            <a:chOff x="930882" y="4227613"/>
            <a:chExt cx="4490400" cy="2205802"/>
          </a:xfrm>
        </p:grpSpPr>
        <p:sp>
          <p:nvSpPr>
            <p:cNvPr id="1230" name="Google Shape;1230;p105"/>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1231" name="Google Shape;1231;p105"/>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1232" name="Google Shape;1232;p105"/>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1233" name="Google Shape;1233;p105"/>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1234" name="Google Shape;1234;p105"/>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1235" name="Google Shape;1235;p105"/>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1236" name="Google Shape;1236;p105"/>
          <p:cNvGrpSpPr/>
          <p:nvPr/>
        </p:nvGrpSpPr>
        <p:grpSpPr>
          <a:xfrm>
            <a:off x="3579177" y="1900900"/>
            <a:ext cx="201181" cy="1921553"/>
            <a:chOff x="5280677" y="2297325"/>
            <a:chExt cx="201181" cy="1921553"/>
          </a:xfrm>
        </p:grpSpPr>
        <p:sp>
          <p:nvSpPr>
            <p:cNvPr id="1237" name="Google Shape;1237;p105"/>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105"/>
            <p:cNvGrpSpPr/>
            <p:nvPr/>
          </p:nvGrpSpPr>
          <p:grpSpPr>
            <a:xfrm>
              <a:off x="5281511" y="2297327"/>
              <a:ext cx="199484" cy="199484"/>
              <a:chOff x="6853145" y="3055072"/>
              <a:chExt cx="265979" cy="265978"/>
            </a:xfrm>
          </p:grpSpPr>
          <p:sp>
            <p:nvSpPr>
              <p:cNvPr id="1239" name="Google Shape;1239;p105"/>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1240" name="Google Shape;1240;p105"/>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1241" name="Google Shape;1241;p105"/>
            <p:cNvGrpSpPr/>
            <p:nvPr/>
          </p:nvGrpSpPr>
          <p:grpSpPr>
            <a:xfrm>
              <a:off x="5280689" y="3671835"/>
              <a:ext cx="201168" cy="201168"/>
              <a:chOff x="1190625" y="238125"/>
              <a:chExt cx="5238750" cy="5238750"/>
            </a:xfrm>
          </p:grpSpPr>
          <p:sp>
            <p:nvSpPr>
              <p:cNvPr id="1242" name="Google Shape;1242;p10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0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0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05"/>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05"/>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05"/>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105"/>
            <p:cNvGrpSpPr/>
            <p:nvPr/>
          </p:nvGrpSpPr>
          <p:grpSpPr>
            <a:xfrm>
              <a:off x="5280677" y="2644098"/>
              <a:ext cx="201168" cy="201168"/>
              <a:chOff x="1190625" y="238125"/>
              <a:chExt cx="5238750" cy="5238750"/>
            </a:xfrm>
          </p:grpSpPr>
          <p:sp>
            <p:nvSpPr>
              <p:cNvPr id="1249" name="Google Shape;1249;p10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05"/>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05"/>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105"/>
            <p:cNvGrpSpPr/>
            <p:nvPr/>
          </p:nvGrpSpPr>
          <p:grpSpPr>
            <a:xfrm>
              <a:off x="5280689" y="2984560"/>
              <a:ext cx="201168" cy="201168"/>
              <a:chOff x="1190625" y="238125"/>
              <a:chExt cx="5238750" cy="5238750"/>
            </a:xfrm>
          </p:grpSpPr>
          <p:sp>
            <p:nvSpPr>
              <p:cNvPr id="1253" name="Google Shape;1253;p10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0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 name="Google Shape;1255;p105"/>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05"/>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 name="Google Shape;1257;p105"/>
            <p:cNvGrpSpPr/>
            <p:nvPr/>
          </p:nvGrpSpPr>
          <p:grpSpPr>
            <a:xfrm>
              <a:off x="5314308" y="4048824"/>
              <a:ext cx="138916" cy="138916"/>
              <a:chOff x="1978850" y="868312"/>
              <a:chExt cx="3665325" cy="3665325"/>
            </a:xfrm>
          </p:grpSpPr>
          <p:sp>
            <p:nvSpPr>
              <p:cNvPr id="1258" name="Google Shape;1258;p105"/>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05"/>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05"/>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 name="Google Shape;1261;p105"/>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05"/>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05"/>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05"/>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05"/>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105"/>
          <p:cNvGrpSpPr/>
          <p:nvPr/>
        </p:nvGrpSpPr>
        <p:grpSpPr>
          <a:xfrm>
            <a:off x="2346320" y="342891"/>
            <a:ext cx="4451366" cy="4451366"/>
            <a:chOff x="1190625" y="238125"/>
            <a:chExt cx="5238750" cy="5238750"/>
          </a:xfrm>
        </p:grpSpPr>
        <p:sp>
          <p:nvSpPr>
            <p:cNvPr id="1267" name="Google Shape;1267;p10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0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0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105"/>
          <p:cNvGrpSpPr/>
          <p:nvPr/>
        </p:nvGrpSpPr>
        <p:grpSpPr>
          <a:xfrm>
            <a:off x="1270881" y="1291911"/>
            <a:ext cx="608219" cy="608219"/>
            <a:chOff x="1190625" y="238125"/>
            <a:chExt cx="5238750" cy="5238750"/>
          </a:xfrm>
        </p:grpSpPr>
        <p:sp>
          <p:nvSpPr>
            <p:cNvPr id="1271" name="Google Shape;1271;p10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0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0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0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matchingName="34 Closing Slide 3: Open Brand w/Open Logo">
  <p:cSld name="End Slide_1_1_1_1_1">
    <p:spTree>
      <p:nvGrpSpPr>
        <p:cNvPr id="1" name="Shape 1275"/>
        <p:cNvGrpSpPr/>
        <p:nvPr/>
      </p:nvGrpSpPr>
      <p:grpSpPr>
        <a:xfrm>
          <a:off x="0" y="0"/>
          <a:ext cx="0" cy="0"/>
          <a:chOff x="0" y="0"/>
          <a:chExt cx="0" cy="0"/>
        </a:xfrm>
      </p:grpSpPr>
      <p:pic>
        <p:nvPicPr>
          <p:cNvPr id="1276" name="Google Shape;1276;p106"/>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1277" name="Google Shape;1277;p106"/>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1278" name="Google Shape;1278;p106"/>
          <p:cNvGrpSpPr/>
          <p:nvPr/>
        </p:nvGrpSpPr>
        <p:grpSpPr>
          <a:xfrm>
            <a:off x="8244939" y="138151"/>
            <a:ext cx="695041" cy="903684"/>
            <a:chOff x="1793050" y="238125"/>
            <a:chExt cx="4033900" cy="5238750"/>
          </a:xfrm>
        </p:grpSpPr>
        <p:sp>
          <p:nvSpPr>
            <p:cNvPr id="1279" name="Google Shape;1279;p10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0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0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0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0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0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0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0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0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0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0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0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0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0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0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0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0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0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0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0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0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 name="Google Shape;1300;p106"/>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grpSp>
        <p:nvGrpSpPr>
          <p:cNvPr id="1301" name="Google Shape;1301;p106"/>
          <p:cNvGrpSpPr/>
          <p:nvPr/>
        </p:nvGrpSpPr>
        <p:grpSpPr>
          <a:xfrm>
            <a:off x="3833874" y="1861538"/>
            <a:ext cx="3367800" cy="1654352"/>
            <a:chOff x="930882" y="4227613"/>
            <a:chExt cx="4490400" cy="2205802"/>
          </a:xfrm>
        </p:grpSpPr>
        <p:sp>
          <p:nvSpPr>
            <p:cNvPr id="1302" name="Google Shape;1302;p106"/>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1303" name="Google Shape;1303;p106"/>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1304" name="Google Shape;1304;p106"/>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1305" name="Google Shape;1305;p106"/>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1306" name="Google Shape;1306;p106"/>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1307" name="Google Shape;1307;p106"/>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1308" name="Google Shape;1308;p106"/>
          <p:cNvGrpSpPr/>
          <p:nvPr/>
        </p:nvGrpSpPr>
        <p:grpSpPr>
          <a:xfrm>
            <a:off x="3579177" y="1900900"/>
            <a:ext cx="201181" cy="1921553"/>
            <a:chOff x="5280677" y="2297325"/>
            <a:chExt cx="201181" cy="1921553"/>
          </a:xfrm>
        </p:grpSpPr>
        <p:sp>
          <p:nvSpPr>
            <p:cNvPr id="1309" name="Google Shape;1309;p106"/>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 name="Google Shape;1310;p106"/>
            <p:cNvGrpSpPr/>
            <p:nvPr/>
          </p:nvGrpSpPr>
          <p:grpSpPr>
            <a:xfrm>
              <a:off x="5281511" y="2297327"/>
              <a:ext cx="199484" cy="199484"/>
              <a:chOff x="6853145" y="3055072"/>
              <a:chExt cx="265979" cy="265978"/>
            </a:xfrm>
          </p:grpSpPr>
          <p:sp>
            <p:nvSpPr>
              <p:cNvPr id="1311" name="Google Shape;1311;p106"/>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1312" name="Google Shape;1312;p106"/>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1313" name="Google Shape;1313;p106"/>
            <p:cNvGrpSpPr/>
            <p:nvPr/>
          </p:nvGrpSpPr>
          <p:grpSpPr>
            <a:xfrm>
              <a:off x="5280689" y="3671835"/>
              <a:ext cx="201168" cy="201168"/>
              <a:chOff x="1190625" y="238125"/>
              <a:chExt cx="5238750" cy="5238750"/>
            </a:xfrm>
          </p:grpSpPr>
          <p:sp>
            <p:nvSpPr>
              <p:cNvPr id="1314" name="Google Shape;1314;p10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0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0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06"/>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06"/>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06"/>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106"/>
            <p:cNvGrpSpPr/>
            <p:nvPr/>
          </p:nvGrpSpPr>
          <p:grpSpPr>
            <a:xfrm>
              <a:off x="5280677" y="2644098"/>
              <a:ext cx="201168" cy="201168"/>
              <a:chOff x="1190625" y="238125"/>
              <a:chExt cx="5238750" cy="5238750"/>
            </a:xfrm>
          </p:grpSpPr>
          <p:sp>
            <p:nvSpPr>
              <p:cNvPr id="1321" name="Google Shape;1321;p10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06"/>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06"/>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106"/>
            <p:cNvGrpSpPr/>
            <p:nvPr/>
          </p:nvGrpSpPr>
          <p:grpSpPr>
            <a:xfrm>
              <a:off x="5280689" y="2984560"/>
              <a:ext cx="201168" cy="201168"/>
              <a:chOff x="1190625" y="238125"/>
              <a:chExt cx="5238750" cy="5238750"/>
            </a:xfrm>
          </p:grpSpPr>
          <p:sp>
            <p:nvSpPr>
              <p:cNvPr id="1325" name="Google Shape;1325;p10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0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 name="Google Shape;1327;p106"/>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06"/>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 name="Google Shape;1329;p106"/>
            <p:cNvGrpSpPr/>
            <p:nvPr/>
          </p:nvGrpSpPr>
          <p:grpSpPr>
            <a:xfrm>
              <a:off x="5314308" y="4048824"/>
              <a:ext cx="138916" cy="138916"/>
              <a:chOff x="1978850" y="868312"/>
              <a:chExt cx="3665325" cy="3665325"/>
            </a:xfrm>
          </p:grpSpPr>
          <p:sp>
            <p:nvSpPr>
              <p:cNvPr id="1330" name="Google Shape;1330;p106"/>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06"/>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06"/>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106"/>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06"/>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06"/>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06"/>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06"/>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106"/>
          <p:cNvGrpSpPr/>
          <p:nvPr/>
        </p:nvGrpSpPr>
        <p:grpSpPr>
          <a:xfrm>
            <a:off x="2346320" y="342891"/>
            <a:ext cx="4451366" cy="4451366"/>
            <a:chOff x="1190625" y="238125"/>
            <a:chExt cx="5238750" cy="5238750"/>
          </a:xfrm>
        </p:grpSpPr>
        <p:sp>
          <p:nvSpPr>
            <p:cNvPr id="1339" name="Google Shape;1339;p10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0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0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106"/>
          <p:cNvGrpSpPr/>
          <p:nvPr/>
        </p:nvGrpSpPr>
        <p:grpSpPr>
          <a:xfrm>
            <a:off x="1270881" y="1291911"/>
            <a:ext cx="608219" cy="608219"/>
            <a:chOff x="1190625" y="238125"/>
            <a:chExt cx="5238750" cy="5238750"/>
          </a:xfrm>
        </p:grpSpPr>
        <p:sp>
          <p:nvSpPr>
            <p:cNvPr id="1343" name="Google Shape;1343;p10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0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0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0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9 Title Slide 9">
  <p:cSld name="9 Title Slide 9">
    <p:spTree>
      <p:nvGrpSpPr>
        <p:cNvPr id="1" name="Shape 1347"/>
        <p:cNvGrpSpPr/>
        <p:nvPr/>
      </p:nvGrpSpPr>
      <p:grpSpPr>
        <a:xfrm>
          <a:off x="0" y="0"/>
          <a:ext cx="0" cy="0"/>
          <a:chOff x="0" y="0"/>
          <a:chExt cx="0" cy="0"/>
        </a:xfrm>
      </p:grpSpPr>
      <p:pic>
        <p:nvPicPr>
          <p:cNvPr id="1348" name="Google Shape;1348;p107"/>
          <p:cNvPicPr preferRelativeResize="0"/>
          <p:nvPr/>
        </p:nvPicPr>
        <p:blipFill rotWithShape="1">
          <a:blip r:embed="rId2">
            <a:alphaModFix/>
          </a:blip>
          <a:srcRect/>
          <a:stretch/>
        </p:blipFill>
        <p:spPr>
          <a:xfrm>
            <a:off x="3" y="-2285"/>
            <a:ext cx="9143992" cy="5148067"/>
          </a:xfrm>
          <a:prstGeom prst="rect">
            <a:avLst/>
          </a:prstGeom>
          <a:noFill/>
          <a:ln>
            <a:noFill/>
          </a:ln>
        </p:spPr>
      </p:pic>
      <p:sp>
        <p:nvSpPr>
          <p:cNvPr id="1349" name="Google Shape;1349;p107"/>
          <p:cNvSpPr txBox="1">
            <a:spLocks noGrp="1"/>
          </p:cNvSpPr>
          <p:nvPr>
            <p:ph type="ctrTitle"/>
          </p:nvPr>
        </p:nvSpPr>
        <p:spPr>
          <a:xfrm>
            <a:off x="442912" y="2835401"/>
            <a:ext cx="6142800" cy="953700"/>
          </a:xfrm>
          <a:prstGeom prst="rect">
            <a:avLst/>
          </a:prstGeom>
          <a:noFill/>
          <a:ln>
            <a:noFill/>
          </a:ln>
        </p:spPr>
        <p:txBody>
          <a:bodyPr spcFirstLastPara="1" wrap="square" lIns="0" tIns="45700" rIns="91425" bIns="45700" anchor="b" anchorCtr="0">
            <a:noAutofit/>
          </a:bodyPr>
          <a:lstStyle>
            <a:lvl1pPr lvl="0" algn="l" rtl="0">
              <a:lnSpc>
                <a:spcPct val="100000"/>
              </a:lnSpc>
              <a:spcBef>
                <a:spcPts val="0"/>
              </a:spcBef>
              <a:spcAft>
                <a:spcPts val="0"/>
              </a:spcAft>
              <a:buClr>
                <a:schemeClr val="lt1"/>
              </a:buClr>
              <a:buSzPts val="3600"/>
              <a:buFont typeface="Calibri"/>
              <a:buNone/>
              <a:defRPr sz="3600" b="1">
                <a:solidFill>
                  <a:schemeClr val="lt1"/>
                </a:solidFil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350" name="Google Shape;1350;p107"/>
          <p:cNvSpPr txBox="1">
            <a:spLocks noGrp="1"/>
          </p:cNvSpPr>
          <p:nvPr>
            <p:ph type="subTitle" idx="1"/>
          </p:nvPr>
        </p:nvSpPr>
        <p:spPr>
          <a:xfrm>
            <a:off x="442912" y="3788982"/>
            <a:ext cx="6142800" cy="666000"/>
          </a:xfrm>
          <a:prstGeom prst="rect">
            <a:avLst/>
          </a:prstGeom>
          <a:noFill/>
          <a:ln>
            <a:noFill/>
          </a:ln>
        </p:spPr>
        <p:txBody>
          <a:bodyPr spcFirstLastPara="1" wrap="square" lIns="0" tIns="45700" rIns="91425" bIns="45700" anchor="t" anchorCtr="0">
            <a:noAutofit/>
          </a:bodyPr>
          <a:lstStyle>
            <a:lvl1pPr lvl="0" algn="l" rtl="0">
              <a:lnSpc>
                <a:spcPct val="100000"/>
              </a:lnSpc>
              <a:spcBef>
                <a:spcPts val="480"/>
              </a:spcBef>
              <a:spcAft>
                <a:spcPts val="0"/>
              </a:spcAft>
              <a:buClr>
                <a:schemeClr val="lt1"/>
              </a:buClr>
              <a:buSzPts val="2400"/>
              <a:buNone/>
              <a:defRPr sz="2400">
                <a:solidFill>
                  <a:schemeClr val="lt1"/>
                </a:solidFill>
              </a:defRPr>
            </a:lvl1pPr>
            <a:lvl2pPr lvl="1" algn="ctr" rtl="0">
              <a:lnSpc>
                <a:spcPct val="100000"/>
              </a:lnSpc>
              <a:spcBef>
                <a:spcPts val="280"/>
              </a:spcBef>
              <a:spcAft>
                <a:spcPts val="0"/>
              </a:spcAft>
              <a:buClr>
                <a:srgbClr val="898989"/>
              </a:buClr>
              <a:buSzPts val="1400"/>
              <a:buNone/>
              <a:defRPr>
                <a:solidFill>
                  <a:srgbClr val="898989"/>
                </a:solidFill>
              </a:defRPr>
            </a:lvl2pPr>
            <a:lvl3pPr lvl="2" algn="ctr" rtl="0">
              <a:lnSpc>
                <a:spcPct val="100000"/>
              </a:lnSpc>
              <a:spcBef>
                <a:spcPts val="240"/>
              </a:spcBef>
              <a:spcAft>
                <a:spcPts val="0"/>
              </a:spcAft>
              <a:buClr>
                <a:srgbClr val="898989"/>
              </a:buClr>
              <a:buSzPts val="1200"/>
              <a:buNone/>
              <a:defRPr>
                <a:solidFill>
                  <a:srgbClr val="898989"/>
                </a:solidFill>
              </a:defRPr>
            </a:lvl3pPr>
            <a:lvl4pPr lvl="3" algn="ctr" rtl="0">
              <a:lnSpc>
                <a:spcPct val="100000"/>
              </a:lnSpc>
              <a:spcBef>
                <a:spcPts val="220"/>
              </a:spcBef>
              <a:spcAft>
                <a:spcPts val="0"/>
              </a:spcAft>
              <a:buClr>
                <a:srgbClr val="898989"/>
              </a:buClr>
              <a:buSzPts val="1100"/>
              <a:buNone/>
              <a:defRPr>
                <a:solidFill>
                  <a:srgbClr val="898989"/>
                </a:solidFill>
              </a:defRPr>
            </a:lvl4pPr>
            <a:lvl5pPr lvl="4" algn="ctr" rtl="0">
              <a:lnSpc>
                <a:spcPct val="100000"/>
              </a:lnSpc>
              <a:spcBef>
                <a:spcPts val="200"/>
              </a:spcBef>
              <a:spcAft>
                <a:spcPts val="0"/>
              </a:spcAft>
              <a:buClr>
                <a:srgbClr val="898989"/>
              </a:buClr>
              <a:buSzPts val="1000"/>
              <a:buNone/>
              <a:defRPr>
                <a:solidFill>
                  <a:srgbClr val="898989"/>
                </a:solidFill>
              </a:defRPr>
            </a:lvl5pPr>
            <a:lvl6pPr lvl="5" algn="ctr" rtl="0">
              <a:lnSpc>
                <a:spcPct val="100000"/>
              </a:lnSpc>
              <a:spcBef>
                <a:spcPts val="400"/>
              </a:spcBef>
              <a:spcAft>
                <a:spcPts val="0"/>
              </a:spcAft>
              <a:buClr>
                <a:srgbClr val="898989"/>
              </a:buClr>
              <a:buSzPts val="2000"/>
              <a:buNone/>
              <a:defRPr>
                <a:solidFill>
                  <a:srgbClr val="898989"/>
                </a:solidFill>
              </a:defRPr>
            </a:lvl6pPr>
            <a:lvl7pPr lvl="6" algn="ctr" rtl="0">
              <a:lnSpc>
                <a:spcPct val="100000"/>
              </a:lnSpc>
              <a:spcBef>
                <a:spcPts val="400"/>
              </a:spcBef>
              <a:spcAft>
                <a:spcPts val="0"/>
              </a:spcAft>
              <a:buClr>
                <a:srgbClr val="898989"/>
              </a:buClr>
              <a:buSzPts val="2000"/>
              <a:buNone/>
              <a:defRPr>
                <a:solidFill>
                  <a:srgbClr val="898989"/>
                </a:solidFill>
              </a:defRPr>
            </a:lvl7pPr>
            <a:lvl8pPr lvl="7" algn="ctr" rtl="0">
              <a:lnSpc>
                <a:spcPct val="100000"/>
              </a:lnSpc>
              <a:spcBef>
                <a:spcPts val="400"/>
              </a:spcBef>
              <a:spcAft>
                <a:spcPts val="0"/>
              </a:spcAft>
              <a:buClr>
                <a:srgbClr val="898989"/>
              </a:buClr>
              <a:buSzPts val="2000"/>
              <a:buNone/>
              <a:defRPr>
                <a:solidFill>
                  <a:srgbClr val="898989"/>
                </a:solidFill>
              </a:defRPr>
            </a:lvl8pPr>
            <a:lvl9pPr lvl="8" algn="ctr" rtl="0">
              <a:lnSpc>
                <a:spcPct val="100000"/>
              </a:lnSpc>
              <a:spcBef>
                <a:spcPts val="400"/>
              </a:spcBef>
              <a:spcAft>
                <a:spcPts val="0"/>
              </a:spcAft>
              <a:buClr>
                <a:srgbClr val="898989"/>
              </a:buClr>
              <a:buSzPts val="2000"/>
              <a:buNone/>
              <a:defRPr>
                <a:solidFill>
                  <a:srgbClr val="898989"/>
                </a:solidFill>
              </a:defRPr>
            </a:lvl9pPr>
          </a:lstStyle>
          <a:p>
            <a:endParaRPr/>
          </a:p>
        </p:txBody>
      </p:sp>
      <p:pic>
        <p:nvPicPr>
          <p:cNvPr id="1351" name="Google Shape;1351;p107"/>
          <p:cNvPicPr preferRelativeResize="0"/>
          <p:nvPr/>
        </p:nvPicPr>
        <p:blipFill rotWithShape="1">
          <a:blip r:embed="rId3">
            <a:alphaModFix/>
          </a:blip>
          <a:srcRect/>
          <a:stretch/>
        </p:blipFill>
        <p:spPr>
          <a:xfrm>
            <a:off x="442912" y="661988"/>
            <a:ext cx="2669381" cy="482617"/>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19 Empty Slide with Title">
  <p:cSld name="19 Empty Slide with Title">
    <p:spTree>
      <p:nvGrpSpPr>
        <p:cNvPr id="1" name="Shape 1352"/>
        <p:cNvGrpSpPr/>
        <p:nvPr/>
      </p:nvGrpSpPr>
      <p:grpSpPr>
        <a:xfrm>
          <a:off x="0" y="0"/>
          <a:ext cx="0" cy="0"/>
          <a:chOff x="0" y="0"/>
          <a:chExt cx="0" cy="0"/>
        </a:xfrm>
      </p:grpSpPr>
      <p:sp>
        <p:nvSpPr>
          <p:cNvPr id="1353" name="Google Shape;1353;p108"/>
          <p:cNvSpPr txBox="1">
            <a:spLocks noGrp="1"/>
          </p:cNvSpPr>
          <p:nvPr>
            <p:ph type="title"/>
          </p:nvPr>
        </p:nvSpPr>
        <p:spPr>
          <a:xfrm>
            <a:off x="457200" y="205979"/>
            <a:ext cx="8229600" cy="689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020202"/>
              </a:buClr>
              <a:buSzPts val="2800"/>
              <a:buFont typeface="Calibri"/>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1354" name="Google Shape;1354;p108"/>
          <p:cNvPicPr preferRelativeResize="0"/>
          <p:nvPr/>
        </p:nvPicPr>
        <p:blipFill rotWithShape="1">
          <a:blip r:embed="rId2">
            <a:alphaModFix/>
          </a:blip>
          <a:srcRect/>
          <a:stretch/>
        </p:blipFill>
        <p:spPr>
          <a:xfrm>
            <a:off x="0" y="4609952"/>
            <a:ext cx="463378" cy="533547"/>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matchingName="17 Title Slide 17">
  <p:cSld name="17 Title Slide 17">
    <p:bg>
      <p:bgPr>
        <a:blipFill>
          <a:blip r:embed="rId2">
            <a:alphaModFix/>
          </a:blip>
          <a:stretch>
            <a:fillRect/>
          </a:stretch>
        </a:blipFill>
        <a:effectLst/>
      </p:bgPr>
    </p:bg>
    <p:spTree>
      <p:nvGrpSpPr>
        <p:cNvPr id="1" name="Shape 1355"/>
        <p:cNvGrpSpPr/>
        <p:nvPr/>
      </p:nvGrpSpPr>
      <p:grpSpPr>
        <a:xfrm>
          <a:off x="0" y="0"/>
          <a:ext cx="0" cy="0"/>
          <a:chOff x="0" y="0"/>
          <a:chExt cx="0" cy="0"/>
        </a:xfrm>
      </p:grpSpPr>
      <p:sp>
        <p:nvSpPr>
          <p:cNvPr id="1356" name="Google Shape;1356;p109"/>
          <p:cNvSpPr txBox="1">
            <a:spLocks noGrp="1"/>
          </p:cNvSpPr>
          <p:nvPr>
            <p:ph type="ctrTitle"/>
          </p:nvPr>
        </p:nvSpPr>
        <p:spPr>
          <a:xfrm>
            <a:off x="4188619" y="1200626"/>
            <a:ext cx="4293000" cy="1557900"/>
          </a:xfrm>
          <a:prstGeom prst="rect">
            <a:avLst/>
          </a:prstGeom>
          <a:noFill/>
          <a:ln>
            <a:noFill/>
          </a:ln>
        </p:spPr>
        <p:txBody>
          <a:bodyPr spcFirstLastPara="1" wrap="square" lIns="91425" tIns="45700" rIns="91425" bIns="45700" anchor="b" anchorCtr="0">
            <a:noAutofit/>
          </a:bodyPr>
          <a:lstStyle>
            <a:lvl1pPr lvl="0" algn="l" rtl="0">
              <a:lnSpc>
                <a:spcPct val="100000"/>
              </a:lnSpc>
              <a:spcBef>
                <a:spcPts val="0"/>
              </a:spcBef>
              <a:spcAft>
                <a:spcPts val="0"/>
              </a:spcAft>
              <a:buClr>
                <a:srgbClr val="DC1019"/>
              </a:buClr>
              <a:buSzPts val="3400"/>
              <a:buFont typeface="Calibri"/>
              <a:buNone/>
              <a:defRPr sz="3400" b="1">
                <a:solidFill>
                  <a:srgbClr val="E52920"/>
                </a:solidFil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357" name="Google Shape;1357;p109"/>
          <p:cNvSpPr txBox="1">
            <a:spLocks noGrp="1"/>
          </p:cNvSpPr>
          <p:nvPr>
            <p:ph type="subTitle" idx="1"/>
          </p:nvPr>
        </p:nvSpPr>
        <p:spPr>
          <a:xfrm>
            <a:off x="4188620" y="2907030"/>
            <a:ext cx="3126600" cy="840900"/>
          </a:xfrm>
          <a:prstGeom prst="rect">
            <a:avLst/>
          </a:prstGeom>
          <a:noFill/>
          <a:ln>
            <a:noFill/>
          </a:ln>
        </p:spPr>
        <p:txBody>
          <a:bodyPr spcFirstLastPara="1" wrap="square" lIns="91425" tIns="45700" rIns="91425" bIns="45700" anchor="t" anchorCtr="0">
            <a:noAutofit/>
          </a:bodyPr>
          <a:lstStyle>
            <a:lvl1pPr lvl="0" algn="l" rtl="0">
              <a:lnSpc>
                <a:spcPct val="100000"/>
              </a:lnSpc>
              <a:spcBef>
                <a:spcPts val="440"/>
              </a:spcBef>
              <a:spcAft>
                <a:spcPts val="0"/>
              </a:spcAft>
              <a:buClr>
                <a:srgbClr val="2E2E2E"/>
              </a:buClr>
              <a:buSzPts val="2200"/>
              <a:buNone/>
              <a:defRPr sz="2200">
                <a:solidFill>
                  <a:srgbClr val="2E2E2E"/>
                </a:solidFill>
              </a:defRPr>
            </a:lvl1pPr>
            <a:lvl2pPr lvl="1" algn="ctr" rtl="0">
              <a:lnSpc>
                <a:spcPct val="100000"/>
              </a:lnSpc>
              <a:spcBef>
                <a:spcPts val="280"/>
              </a:spcBef>
              <a:spcAft>
                <a:spcPts val="0"/>
              </a:spcAft>
              <a:buClr>
                <a:srgbClr val="898989"/>
              </a:buClr>
              <a:buSzPts val="1400"/>
              <a:buNone/>
              <a:defRPr>
                <a:solidFill>
                  <a:srgbClr val="898989"/>
                </a:solidFill>
              </a:defRPr>
            </a:lvl2pPr>
            <a:lvl3pPr lvl="2" algn="ctr" rtl="0">
              <a:lnSpc>
                <a:spcPct val="100000"/>
              </a:lnSpc>
              <a:spcBef>
                <a:spcPts val="240"/>
              </a:spcBef>
              <a:spcAft>
                <a:spcPts val="0"/>
              </a:spcAft>
              <a:buClr>
                <a:srgbClr val="898989"/>
              </a:buClr>
              <a:buSzPts val="1200"/>
              <a:buNone/>
              <a:defRPr>
                <a:solidFill>
                  <a:srgbClr val="898989"/>
                </a:solidFill>
              </a:defRPr>
            </a:lvl3pPr>
            <a:lvl4pPr lvl="3" algn="ctr" rtl="0">
              <a:lnSpc>
                <a:spcPct val="100000"/>
              </a:lnSpc>
              <a:spcBef>
                <a:spcPts val="220"/>
              </a:spcBef>
              <a:spcAft>
                <a:spcPts val="0"/>
              </a:spcAft>
              <a:buClr>
                <a:srgbClr val="898989"/>
              </a:buClr>
              <a:buSzPts val="1100"/>
              <a:buNone/>
              <a:defRPr>
                <a:solidFill>
                  <a:srgbClr val="898989"/>
                </a:solidFill>
              </a:defRPr>
            </a:lvl4pPr>
            <a:lvl5pPr lvl="4" algn="ctr" rtl="0">
              <a:lnSpc>
                <a:spcPct val="100000"/>
              </a:lnSpc>
              <a:spcBef>
                <a:spcPts val="200"/>
              </a:spcBef>
              <a:spcAft>
                <a:spcPts val="0"/>
              </a:spcAft>
              <a:buClr>
                <a:srgbClr val="898989"/>
              </a:buClr>
              <a:buSzPts val="1000"/>
              <a:buNone/>
              <a:defRPr>
                <a:solidFill>
                  <a:srgbClr val="898989"/>
                </a:solidFill>
              </a:defRPr>
            </a:lvl5pPr>
            <a:lvl6pPr lvl="5" algn="ctr" rtl="0">
              <a:lnSpc>
                <a:spcPct val="100000"/>
              </a:lnSpc>
              <a:spcBef>
                <a:spcPts val="400"/>
              </a:spcBef>
              <a:spcAft>
                <a:spcPts val="0"/>
              </a:spcAft>
              <a:buClr>
                <a:srgbClr val="898989"/>
              </a:buClr>
              <a:buSzPts val="2000"/>
              <a:buNone/>
              <a:defRPr>
                <a:solidFill>
                  <a:srgbClr val="898989"/>
                </a:solidFill>
              </a:defRPr>
            </a:lvl6pPr>
            <a:lvl7pPr lvl="6" algn="ctr" rtl="0">
              <a:lnSpc>
                <a:spcPct val="100000"/>
              </a:lnSpc>
              <a:spcBef>
                <a:spcPts val="400"/>
              </a:spcBef>
              <a:spcAft>
                <a:spcPts val="0"/>
              </a:spcAft>
              <a:buClr>
                <a:srgbClr val="898989"/>
              </a:buClr>
              <a:buSzPts val="2000"/>
              <a:buNone/>
              <a:defRPr>
                <a:solidFill>
                  <a:srgbClr val="898989"/>
                </a:solidFill>
              </a:defRPr>
            </a:lvl7pPr>
            <a:lvl8pPr lvl="7" algn="ctr" rtl="0">
              <a:lnSpc>
                <a:spcPct val="100000"/>
              </a:lnSpc>
              <a:spcBef>
                <a:spcPts val="400"/>
              </a:spcBef>
              <a:spcAft>
                <a:spcPts val="0"/>
              </a:spcAft>
              <a:buClr>
                <a:srgbClr val="898989"/>
              </a:buClr>
              <a:buSzPts val="2000"/>
              <a:buNone/>
              <a:defRPr>
                <a:solidFill>
                  <a:srgbClr val="898989"/>
                </a:solidFill>
              </a:defRPr>
            </a:lvl8pPr>
            <a:lvl9pPr lvl="8" algn="ctr" rtl="0">
              <a:lnSpc>
                <a:spcPct val="100000"/>
              </a:lnSpc>
              <a:spcBef>
                <a:spcPts val="400"/>
              </a:spcBef>
              <a:spcAft>
                <a:spcPts val="0"/>
              </a:spcAft>
              <a:buClr>
                <a:srgbClr val="898989"/>
              </a:buClr>
              <a:buSzPts val="2000"/>
              <a:buNone/>
              <a:defRPr>
                <a:solidFill>
                  <a:srgbClr val="898989"/>
                </a:solidFill>
              </a:defRPr>
            </a:lvl9pPr>
          </a:lstStyle>
          <a:p>
            <a:endParaRPr/>
          </a:p>
        </p:txBody>
      </p:sp>
      <p:grpSp>
        <p:nvGrpSpPr>
          <p:cNvPr id="1358" name="Google Shape;1358;p109"/>
          <p:cNvGrpSpPr/>
          <p:nvPr/>
        </p:nvGrpSpPr>
        <p:grpSpPr>
          <a:xfrm>
            <a:off x="8701480" y="4893381"/>
            <a:ext cx="366162" cy="165708"/>
            <a:chOff x="8058150" y="4779963"/>
            <a:chExt cx="434975" cy="196850"/>
          </a:xfrm>
        </p:grpSpPr>
        <p:sp>
          <p:nvSpPr>
            <p:cNvPr id="1359" name="Google Shape;1359;p109"/>
            <p:cNvSpPr/>
            <p:nvPr/>
          </p:nvSpPr>
          <p:spPr>
            <a:xfrm>
              <a:off x="8215313" y="4849813"/>
              <a:ext cx="120650" cy="112713"/>
            </a:xfrm>
            <a:custGeom>
              <a:avLst/>
              <a:gdLst/>
              <a:ahLst/>
              <a:cxnLst/>
              <a:rect l="l" t="t" r="r" b="b"/>
              <a:pathLst>
                <a:path w="32" h="30" extrusionOk="0">
                  <a:moveTo>
                    <a:pt x="32" y="0"/>
                  </a:moveTo>
                  <a:cubicBezTo>
                    <a:pt x="20" y="0"/>
                    <a:pt x="20" y="0"/>
                    <a:pt x="20" y="0"/>
                  </a:cubicBezTo>
                  <a:cubicBezTo>
                    <a:pt x="17" y="5"/>
                    <a:pt x="17" y="5"/>
                    <a:pt x="17" y="5"/>
                  </a:cubicBezTo>
                  <a:cubicBezTo>
                    <a:pt x="17" y="6"/>
                    <a:pt x="16" y="7"/>
                    <a:pt x="16" y="7"/>
                  </a:cubicBezTo>
                  <a:cubicBezTo>
                    <a:pt x="16" y="7"/>
                    <a:pt x="16" y="7"/>
                    <a:pt x="16" y="7"/>
                  </a:cubicBezTo>
                  <a:cubicBezTo>
                    <a:pt x="16" y="7"/>
                    <a:pt x="15" y="6"/>
                    <a:pt x="15" y="5"/>
                  </a:cubicBezTo>
                  <a:cubicBezTo>
                    <a:pt x="12" y="0"/>
                    <a:pt x="12" y="0"/>
                    <a:pt x="12" y="0"/>
                  </a:cubicBezTo>
                  <a:cubicBezTo>
                    <a:pt x="0" y="0"/>
                    <a:pt x="0" y="0"/>
                    <a:pt x="0" y="0"/>
                  </a:cubicBezTo>
                  <a:cubicBezTo>
                    <a:pt x="9" y="15"/>
                    <a:pt x="9" y="15"/>
                    <a:pt x="9" y="15"/>
                  </a:cubicBezTo>
                  <a:cubicBezTo>
                    <a:pt x="0" y="30"/>
                    <a:pt x="0" y="30"/>
                    <a:pt x="0" y="30"/>
                  </a:cubicBezTo>
                  <a:cubicBezTo>
                    <a:pt x="12" y="30"/>
                    <a:pt x="12" y="30"/>
                    <a:pt x="12" y="30"/>
                  </a:cubicBezTo>
                  <a:cubicBezTo>
                    <a:pt x="15" y="24"/>
                    <a:pt x="15" y="24"/>
                    <a:pt x="15" y="24"/>
                  </a:cubicBezTo>
                  <a:cubicBezTo>
                    <a:pt x="15" y="23"/>
                    <a:pt x="16" y="22"/>
                    <a:pt x="16" y="22"/>
                  </a:cubicBezTo>
                  <a:cubicBezTo>
                    <a:pt x="16" y="22"/>
                    <a:pt x="16" y="22"/>
                    <a:pt x="16" y="22"/>
                  </a:cubicBezTo>
                  <a:cubicBezTo>
                    <a:pt x="16" y="22"/>
                    <a:pt x="17" y="23"/>
                    <a:pt x="17" y="24"/>
                  </a:cubicBezTo>
                  <a:cubicBezTo>
                    <a:pt x="20" y="30"/>
                    <a:pt x="20" y="30"/>
                    <a:pt x="20" y="30"/>
                  </a:cubicBezTo>
                  <a:cubicBezTo>
                    <a:pt x="32" y="30"/>
                    <a:pt x="32" y="30"/>
                    <a:pt x="32" y="30"/>
                  </a:cubicBezTo>
                  <a:cubicBezTo>
                    <a:pt x="23" y="15"/>
                    <a:pt x="23" y="15"/>
                    <a:pt x="23" y="15"/>
                  </a:cubicBezTo>
                  <a:lnTo>
                    <a:pt x="32" y="0"/>
                  </a:lnTo>
                  <a:close/>
                </a:path>
              </a:pathLst>
            </a:custGeom>
            <a:solidFill>
              <a:srgbClr val="E529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 name="Google Shape;1360;p109"/>
            <p:cNvSpPr/>
            <p:nvPr/>
          </p:nvSpPr>
          <p:spPr>
            <a:xfrm>
              <a:off x="8058150" y="4779963"/>
              <a:ext cx="142875" cy="196850"/>
            </a:xfrm>
            <a:custGeom>
              <a:avLst/>
              <a:gdLst/>
              <a:ahLst/>
              <a:cxnLst/>
              <a:rect l="l" t="t" r="r" b="b"/>
              <a:pathLst>
                <a:path w="38" h="53" extrusionOk="0">
                  <a:moveTo>
                    <a:pt x="19" y="41"/>
                  </a:moveTo>
                  <a:cubicBezTo>
                    <a:pt x="16" y="41"/>
                    <a:pt x="13" y="39"/>
                    <a:pt x="13" y="36"/>
                  </a:cubicBezTo>
                  <a:cubicBezTo>
                    <a:pt x="13" y="33"/>
                    <a:pt x="15" y="31"/>
                    <a:pt x="16" y="29"/>
                  </a:cubicBezTo>
                  <a:cubicBezTo>
                    <a:pt x="21" y="32"/>
                    <a:pt x="26" y="33"/>
                    <a:pt x="26" y="36"/>
                  </a:cubicBezTo>
                  <a:cubicBezTo>
                    <a:pt x="26" y="40"/>
                    <a:pt x="23" y="41"/>
                    <a:pt x="19" y="41"/>
                  </a:cubicBezTo>
                  <a:moveTo>
                    <a:pt x="20" y="11"/>
                  </a:moveTo>
                  <a:cubicBezTo>
                    <a:pt x="23" y="11"/>
                    <a:pt x="25" y="12"/>
                    <a:pt x="25" y="15"/>
                  </a:cubicBezTo>
                  <a:cubicBezTo>
                    <a:pt x="25" y="18"/>
                    <a:pt x="24" y="21"/>
                    <a:pt x="23" y="22"/>
                  </a:cubicBezTo>
                  <a:cubicBezTo>
                    <a:pt x="19" y="20"/>
                    <a:pt x="15" y="18"/>
                    <a:pt x="15" y="15"/>
                  </a:cubicBezTo>
                  <a:cubicBezTo>
                    <a:pt x="15" y="12"/>
                    <a:pt x="16" y="11"/>
                    <a:pt x="20" y="11"/>
                  </a:cubicBezTo>
                  <a:moveTo>
                    <a:pt x="32" y="26"/>
                  </a:moveTo>
                  <a:cubicBezTo>
                    <a:pt x="33" y="25"/>
                    <a:pt x="37" y="20"/>
                    <a:pt x="37" y="14"/>
                  </a:cubicBezTo>
                  <a:cubicBezTo>
                    <a:pt x="37" y="5"/>
                    <a:pt x="30" y="0"/>
                    <a:pt x="20" y="0"/>
                  </a:cubicBezTo>
                  <a:cubicBezTo>
                    <a:pt x="8" y="0"/>
                    <a:pt x="3" y="7"/>
                    <a:pt x="3" y="14"/>
                  </a:cubicBezTo>
                  <a:cubicBezTo>
                    <a:pt x="3" y="19"/>
                    <a:pt x="5" y="22"/>
                    <a:pt x="7" y="24"/>
                  </a:cubicBezTo>
                  <a:cubicBezTo>
                    <a:pt x="6" y="25"/>
                    <a:pt x="0" y="30"/>
                    <a:pt x="0" y="37"/>
                  </a:cubicBezTo>
                  <a:cubicBezTo>
                    <a:pt x="0" y="45"/>
                    <a:pt x="7" y="53"/>
                    <a:pt x="19" y="53"/>
                  </a:cubicBezTo>
                  <a:cubicBezTo>
                    <a:pt x="32" y="53"/>
                    <a:pt x="38" y="45"/>
                    <a:pt x="38" y="37"/>
                  </a:cubicBezTo>
                  <a:cubicBezTo>
                    <a:pt x="38" y="32"/>
                    <a:pt x="36" y="28"/>
                    <a:pt x="32" y="26"/>
                  </a:cubicBezTo>
                </a:path>
              </a:pathLst>
            </a:custGeom>
            <a:solidFill>
              <a:srgbClr val="E529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 name="Google Shape;1361;p109"/>
            <p:cNvSpPr/>
            <p:nvPr/>
          </p:nvSpPr>
          <p:spPr>
            <a:xfrm>
              <a:off x="8350250" y="4779963"/>
              <a:ext cx="142875" cy="196850"/>
            </a:xfrm>
            <a:custGeom>
              <a:avLst/>
              <a:gdLst/>
              <a:ahLst/>
              <a:cxnLst/>
              <a:rect l="l" t="t" r="r" b="b"/>
              <a:pathLst>
                <a:path w="38" h="53" extrusionOk="0">
                  <a:moveTo>
                    <a:pt x="19" y="41"/>
                  </a:moveTo>
                  <a:cubicBezTo>
                    <a:pt x="15" y="41"/>
                    <a:pt x="12" y="39"/>
                    <a:pt x="12" y="36"/>
                  </a:cubicBezTo>
                  <a:cubicBezTo>
                    <a:pt x="12" y="33"/>
                    <a:pt x="14" y="31"/>
                    <a:pt x="15" y="29"/>
                  </a:cubicBezTo>
                  <a:cubicBezTo>
                    <a:pt x="20" y="32"/>
                    <a:pt x="25" y="33"/>
                    <a:pt x="25" y="36"/>
                  </a:cubicBezTo>
                  <a:cubicBezTo>
                    <a:pt x="25" y="40"/>
                    <a:pt x="22" y="41"/>
                    <a:pt x="19" y="41"/>
                  </a:cubicBezTo>
                  <a:moveTo>
                    <a:pt x="19" y="11"/>
                  </a:moveTo>
                  <a:cubicBezTo>
                    <a:pt x="22" y="11"/>
                    <a:pt x="24" y="12"/>
                    <a:pt x="24" y="15"/>
                  </a:cubicBezTo>
                  <a:cubicBezTo>
                    <a:pt x="24" y="18"/>
                    <a:pt x="23" y="21"/>
                    <a:pt x="22" y="22"/>
                  </a:cubicBezTo>
                  <a:cubicBezTo>
                    <a:pt x="18" y="20"/>
                    <a:pt x="14" y="18"/>
                    <a:pt x="14" y="15"/>
                  </a:cubicBezTo>
                  <a:cubicBezTo>
                    <a:pt x="14" y="12"/>
                    <a:pt x="16" y="11"/>
                    <a:pt x="19" y="11"/>
                  </a:cubicBezTo>
                  <a:moveTo>
                    <a:pt x="32" y="26"/>
                  </a:moveTo>
                  <a:cubicBezTo>
                    <a:pt x="32" y="25"/>
                    <a:pt x="37" y="20"/>
                    <a:pt x="37" y="14"/>
                  </a:cubicBezTo>
                  <a:cubicBezTo>
                    <a:pt x="37" y="5"/>
                    <a:pt x="29" y="0"/>
                    <a:pt x="19" y="0"/>
                  </a:cubicBezTo>
                  <a:cubicBezTo>
                    <a:pt x="7" y="0"/>
                    <a:pt x="2" y="7"/>
                    <a:pt x="2" y="14"/>
                  </a:cubicBezTo>
                  <a:cubicBezTo>
                    <a:pt x="2" y="19"/>
                    <a:pt x="4" y="22"/>
                    <a:pt x="7" y="24"/>
                  </a:cubicBezTo>
                  <a:cubicBezTo>
                    <a:pt x="5" y="25"/>
                    <a:pt x="0" y="30"/>
                    <a:pt x="0" y="37"/>
                  </a:cubicBezTo>
                  <a:cubicBezTo>
                    <a:pt x="0" y="45"/>
                    <a:pt x="6" y="53"/>
                    <a:pt x="19" y="53"/>
                  </a:cubicBezTo>
                  <a:cubicBezTo>
                    <a:pt x="31" y="53"/>
                    <a:pt x="38" y="45"/>
                    <a:pt x="38" y="37"/>
                  </a:cubicBezTo>
                  <a:cubicBezTo>
                    <a:pt x="38" y="32"/>
                    <a:pt x="35" y="28"/>
                    <a:pt x="32" y="26"/>
                  </a:cubicBezTo>
                </a:path>
              </a:pathLst>
            </a:custGeom>
            <a:solidFill>
              <a:srgbClr val="E529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Content" type="obj">
  <p:cSld name="OBJECT">
    <p:bg>
      <p:bgPr>
        <a:solidFill>
          <a:schemeClr val="lt1"/>
        </a:solidFill>
        <a:effectLst/>
      </p:bgPr>
    </p:bg>
    <p:spTree>
      <p:nvGrpSpPr>
        <p:cNvPr id="1" name="Shape 1362"/>
        <p:cNvGrpSpPr/>
        <p:nvPr/>
      </p:nvGrpSpPr>
      <p:grpSpPr>
        <a:xfrm>
          <a:off x="0" y="0"/>
          <a:ext cx="0" cy="0"/>
          <a:chOff x="0" y="0"/>
          <a:chExt cx="0" cy="0"/>
        </a:xfrm>
      </p:grpSpPr>
      <p:sp>
        <p:nvSpPr>
          <p:cNvPr id="1363" name="Google Shape;1363;p110"/>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181818"/>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364" name="Google Shape;1364;p110"/>
          <p:cNvSpPr txBox="1">
            <a:spLocks noGrp="1"/>
          </p:cNvSpPr>
          <p:nvPr>
            <p:ph type="body" idx="1"/>
          </p:nvPr>
        </p:nvSpPr>
        <p:spPr>
          <a:xfrm>
            <a:off x="457200" y="1200151"/>
            <a:ext cx="8229600" cy="3394500"/>
          </a:xfrm>
          <a:prstGeom prst="rect">
            <a:avLst/>
          </a:prstGeom>
          <a:noFill/>
          <a:ln>
            <a:noFill/>
          </a:ln>
        </p:spPr>
        <p:txBody>
          <a:bodyPr spcFirstLastPara="1" wrap="square" lIns="91425" tIns="45700" rIns="91425" bIns="45700" anchor="t" anchorCtr="0">
            <a:noAutofit/>
          </a:bodyPr>
          <a:lstStyle>
            <a:lvl1pPr marL="457200" lvl="0" indent="-342900" algn="l" rtl="0">
              <a:lnSpc>
                <a:spcPct val="100000"/>
              </a:lnSpc>
              <a:spcBef>
                <a:spcPts val="360"/>
              </a:spcBef>
              <a:spcAft>
                <a:spcPts val="0"/>
              </a:spcAft>
              <a:buSzPts val="1800"/>
              <a:buChar char="•"/>
              <a:defRPr/>
            </a:lvl1pPr>
            <a:lvl2pPr marL="914400" lvl="1" indent="-342900" algn="l" rtl="0">
              <a:lnSpc>
                <a:spcPct val="100000"/>
              </a:lnSpc>
              <a:spcBef>
                <a:spcPts val="360"/>
              </a:spcBef>
              <a:spcAft>
                <a:spcPts val="0"/>
              </a:spcAft>
              <a:buSzPts val="1800"/>
              <a:buChar char="•"/>
              <a:defRPr/>
            </a:lvl2pPr>
            <a:lvl3pPr marL="1371600" lvl="2" indent="-342900" algn="l" rtl="0">
              <a:lnSpc>
                <a:spcPct val="100000"/>
              </a:lnSpc>
              <a:spcBef>
                <a:spcPts val="360"/>
              </a:spcBef>
              <a:spcAft>
                <a:spcPts val="0"/>
              </a:spcAft>
              <a:buSzPts val="1800"/>
              <a:buChar char="•"/>
              <a:defRPr/>
            </a:lvl3pPr>
            <a:lvl4pPr marL="1828800" lvl="3" indent="-342900" algn="l" rtl="0">
              <a:lnSpc>
                <a:spcPct val="100000"/>
              </a:lnSpc>
              <a:spcBef>
                <a:spcPts val="360"/>
              </a:spcBef>
              <a:spcAft>
                <a:spcPts val="0"/>
              </a:spcAft>
              <a:buSzPts val="1800"/>
              <a:buChar char="•"/>
              <a:defRPr/>
            </a:lvl4pPr>
            <a:lvl5pPr marL="2286000" lvl="4" indent="-342900" algn="l" rtl="0">
              <a:lnSpc>
                <a:spcPct val="100000"/>
              </a:lnSpc>
              <a:spcBef>
                <a:spcPts val="360"/>
              </a:spcBef>
              <a:spcAft>
                <a:spcPts val="0"/>
              </a:spcAft>
              <a:buSzPts val="1800"/>
              <a:buChar char="•"/>
              <a:defRPr/>
            </a:lvl5pPr>
            <a:lvl6pPr marL="2743200" lvl="5" indent="-342900" algn="l" rtl="0">
              <a:lnSpc>
                <a:spcPct val="100000"/>
              </a:lnSpc>
              <a:spcBef>
                <a:spcPts val="360"/>
              </a:spcBef>
              <a:spcAft>
                <a:spcPts val="0"/>
              </a:spcAft>
              <a:buClr>
                <a:schemeClr val="dk1"/>
              </a:buClr>
              <a:buSzPts val="1800"/>
              <a:buChar char="•"/>
              <a:defRPr/>
            </a:lvl6pPr>
            <a:lvl7pPr marL="3200400" lvl="6" indent="-342900" algn="l" rtl="0">
              <a:lnSpc>
                <a:spcPct val="100000"/>
              </a:lnSpc>
              <a:spcBef>
                <a:spcPts val="360"/>
              </a:spcBef>
              <a:spcAft>
                <a:spcPts val="0"/>
              </a:spcAft>
              <a:buClr>
                <a:schemeClr val="dk1"/>
              </a:buClr>
              <a:buSzPts val="1800"/>
              <a:buChar char="•"/>
              <a:defRPr/>
            </a:lvl7pPr>
            <a:lvl8pPr marL="3657600" lvl="7" indent="-342900" algn="l" rtl="0">
              <a:lnSpc>
                <a:spcPct val="100000"/>
              </a:lnSpc>
              <a:spcBef>
                <a:spcPts val="360"/>
              </a:spcBef>
              <a:spcAft>
                <a:spcPts val="0"/>
              </a:spcAft>
              <a:buClr>
                <a:schemeClr val="dk1"/>
              </a:buClr>
              <a:buSzPts val="1800"/>
              <a:buChar char="•"/>
              <a:defRPr/>
            </a:lvl8pPr>
            <a:lvl9pPr marL="4114800" lvl="8" indent="-342900" algn="l" rtl="0">
              <a:lnSpc>
                <a:spcPct val="100000"/>
              </a:lnSpc>
              <a:spcBef>
                <a:spcPts val="360"/>
              </a:spcBef>
              <a:spcAft>
                <a:spcPts val="0"/>
              </a:spcAft>
              <a:buClr>
                <a:schemeClr val="dk1"/>
              </a:buClr>
              <a:buSzPts val="1800"/>
              <a:buChar char="•"/>
              <a:defRPr/>
            </a:lvl9pPr>
          </a:lstStyle>
          <a:p>
            <a:endParaRPr/>
          </a:p>
        </p:txBody>
      </p:sp>
      <p:pic>
        <p:nvPicPr>
          <p:cNvPr id="1365" name="Google Shape;1365;p110"/>
          <p:cNvPicPr preferRelativeResize="0"/>
          <p:nvPr/>
        </p:nvPicPr>
        <p:blipFill rotWithShape="1">
          <a:blip r:embed="rId2">
            <a:alphaModFix/>
          </a:blip>
          <a:srcRect/>
          <a:stretch/>
        </p:blipFill>
        <p:spPr>
          <a:xfrm>
            <a:off x="0" y="4609952"/>
            <a:ext cx="463378" cy="533547"/>
          </a:xfrm>
          <a:prstGeom prst="rect">
            <a:avLst/>
          </a:prstGeom>
          <a:noFill/>
          <a:ln>
            <a:noFill/>
          </a:ln>
        </p:spPr>
      </p:pic>
      <p:sp>
        <p:nvSpPr>
          <p:cNvPr id="1366" name="Google Shape;1366;p110"/>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fld id="{00000000-1234-1234-1234-123412341234}" type="slidenum">
              <a:rPr lang="en" sz="800" b="0" i="0" u="none" strike="noStrike" cap="none">
                <a:solidFill>
                  <a:srgbClr val="A5A5A5"/>
                </a:solidFill>
                <a:latin typeface="Calibri"/>
                <a:ea typeface="Calibri"/>
                <a:cs typeface="Calibri"/>
                <a:sym typeface="Calibri"/>
              </a:rPr>
              <a:t>‹#›</a:t>
            </a:fld>
            <a:r>
              <a:rPr lang="en" sz="800" b="0" i="0" u="none" strike="noStrike" cap="none">
                <a:solidFill>
                  <a:srgbClr val="A5A5A5"/>
                </a:solidFill>
                <a:latin typeface="Calibri"/>
                <a:ea typeface="Calibri"/>
                <a:cs typeface="Calibri"/>
                <a:sym typeface="Calibri"/>
              </a:rPr>
              <a:t>  | © 8x8, Inc.  All Rights Reserved.</a:t>
            </a: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2 Standard Slide 2 Columns">
  <p:cSld name="22 Standard Slide 2 Columns">
    <p:spTree>
      <p:nvGrpSpPr>
        <p:cNvPr id="1" name="Shape 1367"/>
        <p:cNvGrpSpPr/>
        <p:nvPr/>
      </p:nvGrpSpPr>
      <p:grpSpPr>
        <a:xfrm>
          <a:off x="0" y="0"/>
          <a:ext cx="0" cy="0"/>
          <a:chOff x="0" y="0"/>
          <a:chExt cx="0" cy="0"/>
        </a:xfrm>
      </p:grpSpPr>
      <p:sp>
        <p:nvSpPr>
          <p:cNvPr id="1368" name="Google Shape;1368;p111"/>
          <p:cNvSpPr txBox="1">
            <a:spLocks noGrp="1"/>
          </p:cNvSpPr>
          <p:nvPr>
            <p:ph type="title"/>
          </p:nvPr>
        </p:nvSpPr>
        <p:spPr>
          <a:xfrm>
            <a:off x="457200" y="205979"/>
            <a:ext cx="8229600" cy="689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020202"/>
              </a:buClr>
              <a:buSzPts val="2800"/>
              <a:buFont typeface="Calibri"/>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369" name="Google Shape;1369;p111"/>
          <p:cNvSpPr txBox="1">
            <a:spLocks noGrp="1"/>
          </p:cNvSpPr>
          <p:nvPr>
            <p:ph type="body" idx="1"/>
          </p:nvPr>
        </p:nvSpPr>
        <p:spPr>
          <a:xfrm>
            <a:off x="457200" y="1390261"/>
            <a:ext cx="3984300" cy="2857800"/>
          </a:xfrm>
          <a:prstGeom prst="rect">
            <a:avLst/>
          </a:prstGeom>
          <a:noFill/>
          <a:ln>
            <a:noFill/>
          </a:ln>
        </p:spPr>
        <p:txBody>
          <a:bodyPr spcFirstLastPara="1" wrap="square" lIns="91425" tIns="45700" rIns="91425" bIns="45700" anchor="t" anchorCtr="0">
            <a:noAutofit/>
          </a:bodyPr>
          <a:lstStyle>
            <a:lvl1pPr marL="457200" lvl="0" indent="-330200" algn="l" rtl="0">
              <a:lnSpc>
                <a:spcPct val="100000"/>
              </a:lnSpc>
              <a:spcBef>
                <a:spcPts val="320"/>
              </a:spcBef>
              <a:spcAft>
                <a:spcPts val="0"/>
              </a:spcAft>
              <a:buClr>
                <a:srgbClr val="020202"/>
              </a:buClr>
              <a:buSzPts val="1600"/>
              <a:buChar char="•"/>
              <a:defRPr sz="1600"/>
            </a:lvl1pPr>
            <a:lvl2pPr marL="914400" lvl="1" indent="-317500" algn="l" rtl="0">
              <a:lnSpc>
                <a:spcPct val="100000"/>
              </a:lnSpc>
              <a:spcBef>
                <a:spcPts val="280"/>
              </a:spcBef>
              <a:spcAft>
                <a:spcPts val="0"/>
              </a:spcAft>
              <a:buClr>
                <a:srgbClr val="020202"/>
              </a:buClr>
              <a:buSzPts val="1400"/>
              <a:buChar char="–"/>
              <a:defRPr sz="1400"/>
            </a:lvl2pPr>
            <a:lvl3pPr marL="1371600" lvl="2" indent="-304800" algn="l" rtl="0">
              <a:lnSpc>
                <a:spcPct val="100000"/>
              </a:lnSpc>
              <a:spcBef>
                <a:spcPts val="240"/>
              </a:spcBef>
              <a:spcAft>
                <a:spcPts val="0"/>
              </a:spcAft>
              <a:buClr>
                <a:srgbClr val="020202"/>
              </a:buClr>
              <a:buSzPts val="1200"/>
              <a:buChar char="•"/>
              <a:defRPr sz="1200"/>
            </a:lvl3pPr>
            <a:lvl4pPr marL="1828800" lvl="3" indent="-298450" algn="l" rtl="0">
              <a:lnSpc>
                <a:spcPct val="100000"/>
              </a:lnSpc>
              <a:spcBef>
                <a:spcPts val="220"/>
              </a:spcBef>
              <a:spcAft>
                <a:spcPts val="0"/>
              </a:spcAft>
              <a:buClr>
                <a:srgbClr val="020202"/>
              </a:buClr>
              <a:buSzPts val="1100"/>
              <a:buChar char="–"/>
              <a:defRPr sz="1100"/>
            </a:lvl4pPr>
            <a:lvl5pPr marL="2286000" lvl="4" indent="-298450" algn="l" rtl="0">
              <a:lnSpc>
                <a:spcPct val="100000"/>
              </a:lnSpc>
              <a:spcBef>
                <a:spcPts val="220"/>
              </a:spcBef>
              <a:spcAft>
                <a:spcPts val="0"/>
              </a:spcAft>
              <a:buClr>
                <a:srgbClr val="020202"/>
              </a:buClr>
              <a:buSzPts val="1100"/>
              <a:buChar char="•"/>
              <a:defRPr sz="1100"/>
            </a:lvl5pPr>
            <a:lvl6pPr marL="2743200" lvl="5" indent="-285750" algn="l" rtl="0">
              <a:lnSpc>
                <a:spcPct val="100000"/>
              </a:lnSpc>
              <a:spcBef>
                <a:spcPts val="360"/>
              </a:spcBef>
              <a:spcAft>
                <a:spcPts val="0"/>
              </a:spcAft>
              <a:buClr>
                <a:schemeClr val="dk1"/>
              </a:buClr>
              <a:buSzPts val="900"/>
              <a:buChar char="•"/>
              <a:defRPr/>
            </a:lvl6pPr>
            <a:lvl7pPr marL="3200400" lvl="6" indent="-279400" algn="l" rtl="0">
              <a:lnSpc>
                <a:spcPct val="100000"/>
              </a:lnSpc>
              <a:spcBef>
                <a:spcPts val="360"/>
              </a:spcBef>
              <a:spcAft>
                <a:spcPts val="0"/>
              </a:spcAft>
              <a:buClr>
                <a:schemeClr val="dk1"/>
              </a:buClr>
              <a:buSzPts val="800"/>
              <a:buChar char="•"/>
              <a:defRPr/>
            </a:lvl7pPr>
            <a:lvl8pPr marL="3657600" lvl="7" indent="-273050" algn="l" rtl="0">
              <a:lnSpc>
                <a:spcPct val="100000"/>
              </a:lnSpc>
              <a:spcBef>
                <a:spcPts val="360"/>
              </a:spcBef>
              <a:spcAft>
                <a:spcPts val="0"/>
              </a:spcAft>
              <a:buClr>
                <a:schemeClr val="dk1"/>
              </a:buClr>
              <a:buSzPts val="700"/>
              <a:buChar char="•"/>
              <a:defRPr/>
            </a:lvl8pPr>
            <a:lvl9pPr marL="4114800" lvl="8" indent="-266700" algn="l" rtl="0">
              <a:lnSpc>
                <a:spcPct val="100000"/>
              </a:lnSpc>
              <a:spcBef>
                <a:spcPts val="360"/>
              </a:spcBef>
              <a:spcAft>
                <a:spcPts val="0"/>
              </a:spcAft>
              <a:buClr>
                <a:schemeClr val="dk1"/>
              </a:buClr>
              <a:buSzPts val="600"/>
              <a:buChar char="•"/>
              <a:defRPr/>
            </a:lvl9pPr>
          </a:lstStyle>
          <a:p>
            <a:endParaRPr/>
          </a:p>
        </p:txBody>
      </p:sp>
      <p:sp>
        <p:nvSpPr>
          <p:cNvPr id="1370" name="Google Shape;1370;p111"/>
          <p:cNvSpPr txBox="1">
            <a:spLocks noGrp="1"/>
          </p:cNvSpPr>
          <p:nvPr>
            <p:ph type="body" idx="2"/>
          </p:nvPr>
        </p:nvSpPr>
        <p:spPr>
          <a:xfrm>
            <a:off x="4702629" y="1390261"/>
            <a:ext cx="3984300" cy="2857800"/>
          </a:xfrm>
          <a:prstGeom prst="rect">
            <a:avLst/>
          </a:prstGeom>
          <a:noFill/>
          <a:ln>
            <a:noFill/>
          </a:ln>
        </p:spPr>
        <p:txBody>
          <a:bodyPr spcFirstLastPara="1" wrap="square" lIns="91425" tIns="45700" rIns="91425" bIns="45700" anchor="t" anchorCtr="0">
            <a:noAutofit/>
          </a:bodyPr>
          <a:lstStyle>
            <a:lvl1pPr marL="457200" lvl="0" indent="-330200" algn="l" rtl="0">
              <a:lnSpc>
                <a:spcPct val="100000"/>
              </a:lnSpc>
              <a:spcBef>
                <a:spcPts val="320"/>
              </a:spcBef>
              <a:spcAft>
                <a:spcPts val="0"/>
              </a:spcAft>
              <a:buClr>
                <a:srgbClr val="020202"/>
              </a:buClr>
              <a:buSzPts val="1600"/>
              <a:buChar char="•"/>
              <a:defRPr sz="1600"/>
            </a:lvl1pPr>
            <a:lvl2pPr marL="914400" lvl="1" indent="-317500" algn="l" rtl="0">
              <a:lnSpc>
                <a:spcPct val="100000"/>
              </a:lnSpc>
              <a:spcBef>
                <a:spcPts val="280"/>
              </a:spcBef>
              <a:spcAft>
                <a:spcPts val="0"/>
              </a:spcAft>
              <a:buClr>
                <a:srgbClr val="020202"/>
              </a:buClr>
              <a:buSzPts val="1400"/>
              <a:buChar char="–"/>
              <a:defRPr sz="1400"/>
            </a:lvl2pPr>
            <a:lvl3pPr marL="1371600" lvl="2" indent="-304800" algn="l" rtl="0">
              <a:lnSpc>
                <a:spcPct val="100000"/>
              </a:lnSpc>
              <a:spcBef>
                <a:spcPts val="240"/>
              </a:spcBef>
              <a:spcAft>
                <a:spcPts val="0"/>
              </a:spcAft>
              <a:buClr>
                <a:srgbClr val="020202"/>
              </a:buClr>
              <a:buSzPts val="1200"/>
              <a:buChar char="•"/>
              <a:defRPr sz="1200"/>
            </a:lvl3pPr>
            <a:lvl4pPr marL="1828800" lvl="3" indent="-298450" algn="l" rtl="0">
              <a:lnSpc>
                <a:spcPct val="100000"/>
              </a:lnSpc>
              <a:spcBef>
                <a:spcPts val="220"/>
              </a:spcBef>
              <a:spcAft>
                <a:spcPts val="0"/>
              </a:spcAft>
              <a:buClr>
                <a:srgbClr val="020202"/>
              </a:buClr>
              <a:buSzPts val="1100"/>
              <a:buChar char="–"/>
              <a:defRPr sz="1100"/>
            </a:lvl4pPr>
            <a:lvl5pPr marL="2286000" lvl="4" indent="-298450" algn="l" rtl="0">
              <a:lnSpc>
                <a:spcPct val="100000"/>
              </a:lnSpc>
              <a:spcBef>
                <a:spcPts val="220"/>
              </a:spcBef>
              <a:spcAft>
                <a:spcPts val="0"/>
              </a:spcAft>
              <a:buClr>
                <a:srgbClr val="020202"/>
              </a:buClr>
              <a:buSzPts val="1100"/>
              <a:buChar char="•"/>
              <a:defRPr sz="1100"/>
            </a:lvl5pPr>
            <a:lvl6pPr marL="2743200" lvl="5" indent="-285750" algn="l" rtl="0">
              <a:lnSpc>
                <a:spcPct val="100000"/>
              </a:lnSpc>
              <a:spcBef>
                <a:spcPts val="360"/>
              </a:spcBef>
              <a:spcAft>
                <a:spcPts val="0"/>
              </a:spcAft>
              <a:buClr>
                <a:schemeClr val="dk1"/>
              </a:buClr>
              <a:buSzPts val="900"/>
              <a:buChar char="•"/>
              <a:defRPr/>
            </a:lvl6pPr>
            <a:lvl7pPr marL="3200400" lvl="6" indent="-279400" algn="l" rtl="0">
              <a:lnSpc>
                <a:spcPct val="100000"/>
              </a:lnSpc>
              <a:spcBef>
                <a:spcPts val="360"/>
              </a:spcBef>
              <a:spcAft>
                <a:spcPts val="0"/>
              </a:spcAft>
              <a:buClr>
                <a:schemeClr val="dk1"/>
              </a:buClr>
              <a:buSzPts val="800"/>
              <a:buChar char="•"/>
              <a:defRPr/>
            </a:lvl7pPr>
            <a:lvl8pPr marL="3657600" lvl="7" indent="-273050" algn="l" rtl="0">
              <a:lnSpc>
                <a:spcPct val="100000"/>
              </a:lnSpc>
              <a:spcBef>
                <a:spcPts val="360"/>
              </a:spcBef>
              <a:spcAft>
                <a:spcPts val="0"/>
              </a:spcAft>
              <a:buClr>
                <a:schemeClr val="dk1"/>
              </a:buClr>
              <a:buSzPts val="700"/>
              <a:buChar char="•"/>
              <a:defRPr/>
            </a:lvl8pPr>
            <a:lvl9pPr marL="4114800" lvl="8" indent="-266700" algn="l" rtl="0">
              <a:lnSpc>
                <a:spcPct val="100000"/>
              </a:lnSpc>
              <a:spcBef>
                <a:spcPts val="360"/>
              </a:spcBef>
              <a:spcAft>
                <a:spcPts val="0"/>
              </a:spcAft>
              <a:buClr>
                <a:schemeClr val="dk1"/>
              </a:buClr>
              <a:buSzPts val="600"/>
              <a:buChar char="•"/>
              <a:defRPr/>
            </a:lvl9pPr>
          </a:lstStyle>
          <a:p>
            <a:endParaRPr/>
          </a:p>
        </p:txBody>
      </p:sp>
      <p:pic>
        <p:nvPicPr>
          <p:cNvPr id="1371" name="Google Shape;1371;p111"/>
          <p:cNvPicPr preferRelativeResize="0"/>
          <p:nvPr/>
        </p:nvPicPr>
        <p:blipFill rotWithShape="1">
          <a:blip r:embed="rId2">
            <a:alphaModFix/>
          </a:blip>
          <a:srcRect/>
          <a:stretch/>
        </p:blipFill>
        <p:spPr>
          <a:xfrm>
            <a:off x="0" y="4609952"/>
            <a:ext cx="463378" cy="533547"/>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72"/>
        <p:cNvGrpSpPr/>
        <p:nvPr/>
      </p:nvGrpSpPr>
      <p:grpSpPr>
        <a:xfrm>
          <a:off x="0" y="0"/>
          <a:ext cx="0" cy="0"/>
          <a:chOff x="0" y="0"/>
          <a:chExt cx="0" cy="0"/>
        </a:xfrm>
      </p:grpSpPr>
      <p:sp>
        <p:nvSpPr>
          <p:cNvPr id="1373" name="Google Shape;1373;p112"/>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Clr>
                <a:srgbClr val="181818"/>
              </a:buClr>
              <a:buSzPts val="2800"/>
              <a:buFont typeface="Calibri"/>
              <a:buNone/>
              <a:defRPr>
                <a:solidFill>
                  <a:srgbClr val="181818"/>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pic>
        <p:nvPicPr>
          <p:cNvPr id="1374" name="Google Shape;1374;p112"/>
          <p:cNvPicPr preferRelativeResize="0"/>
          <p:nvPr/>
        </p:nvPicPr>
        <p:blipFill rotWithShape="1">
          <a:blip r:embed="rId2">
            <a:alphaModFix/>
          </a:blip>
          <a:srcRect/>
          <a:stretch/>
        </p:blipFill>
        <p:spPr>
          <a:xfrm>
            <a:off x="0" y="4609952"/>
            <a:ext cx="463378" cy="533547"/>
          </a:xfrm>
          <a:prstGeom prst="rect">
            <a:avLst/>
          </a:prstGeom>
          <a:noFill/>
          <a:ln>
            <a:noFill/>
          </a:ln>
        </p:spPr>
      </p:pic>
      <p:sp>
        <p:nvSpPr>
          <p:cNvPr id="1375" name="Google Shape;1375;p112"/>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fld id="{00000000-1234-1234-1234-123412341234}" type="slidenum">
              <a:rPr lang="en" sz="800" b="0" i="0" u="none" strike="noStrike" cap="none">
                <a:solidFill>
                  <a:srgbClr val="A5A5A5"/>
                </a:solidFill>
                <a:latin typeface="Calibri"/>
                <a:ea typeface="Calibri"/>
                <a:cs typeface="Calibri"/>
                <a:sym typeface="Calibri"/>
              </a:rPr>
              <a:t>‹#›</a:t>
            </a:fld>
            <a:r>
              <a:rPr lang="en" sz="800" b="0" i="0" u="none" strike="noStrike" cap="none">
                <a:solidFill>
                  <a:srgbClr val="A5A5A5"/>
                </a:solidFill>
                <a:latin typeface="Calibri"/>
                <a:ea typeface="Calibri"/>
                <a:cs typeface="Calibri"/>
                <a:sym typeface="Calibri"/>
              </a:rPr>
              <a:t>  | © 8x8, Inc.  All Rights Reserved.</a:t>
            </a:r>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Case Study">
  <p:cSld name="CUSTOM_3_2">
    <p:spTree>
      <p:nvGrpSpPr>
        <p:cNvPr id="1" name="Shape 1376"/>
        <p:cNvGrpSpPr/>
        <p:nvPr/>
      </p:nvGrpSpPr>
      <p:grpSpPr>
        <a:xfrm>
          <a:off x="0" y="0"/>
          <a:ext cx="0" cy="0"/>
          <a:chOff x="0" y="0"/>
          <a:chExt cx="0" cy="0"/>
        </a:xfrm>
      </p:grpSpPr>
      <p:sp>
        <p:nvSpPr>
          <p:cNvPr id="1377" name="Google Shape;1377;p113"/>
          <p:cNvSpPr txBox="1">
            <a:spLocks noGrp="1"/>
          </p:cNvSpPr>
          <p:nvPr>
            <p:ph type="title"/>
          </p:nvPr>
        </p:nvSpPr>
        <p:spPr>
          <a:xfrm>
            <a:off x="1554480" y="704100"/>
            <a:ext cx="4800600" cy="7305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78" name="Google Shape;1378;p113"/>
          <p:cNvSpPr txBox="1">
            <a:spLocks noGrp="1"/>
          </p:cNvSpPr>
          <p:nvPr>
            <p:ph type="body" idx="1"/>
          </p:nvPr>
        </p:nvSpPr>
        <p:spPr>
          <a:xfrm>
            <a:off x="457200" y="4718304"/>
            <a:ext cx="73152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1379" name="Google Shape;1379;p113"/>
          <p:cNvSpPr txBox="1">
            <a:spLocks noGrp="1"/>
          </p:cNvSpPr>
          <p:nvPr>
            <p:ph type="body" idx="2"/>
          </p:nvPr>
        </p:nvSpPr>
        <p:spPr>
          <a:xfrm>
            <a:off x="1555700" y="1590147"/>
            <a:ext cx="48006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1380" name="Google Shape;1380;p113"/>
          <p:cNvSpPr txBox="1">
            <a:spLocks noGrp="1"/>
          </p:cNvSpPr>
          <p:nvPr>
            <p:ph type="subTitle" idx="3"/>
          </p:nvPr>
        </p:nvSpPr>
        <p:spPr>
          <a:xfrm>
            <a:off x="457200" y="1590147"/>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1381" name="Google Shape;1381;p113"/>
          <p:cNvSpPr txBox="1">
            <a:spLocks noGrp="1"/>
          </p:cNvSpPr>
          <p:nvPr>
            <p:ph type="body" idx="4"/>
          </p:nvPr>
        </p:nvSpPr>
        <p:spPr>
          <a:xfrm>
            <a:off x="1555700" y="2596896"/>
            <a:ext cx="48006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1382" name="Google Shape;1382;p113"/>
          <p:cNvSpPr txBox="1">
            <a:spLocks noGrp="1"/>
          </p:cNvSpPr>
          <p:nvPr>
            <p:ph type="subTitle" idx="5"/>
          </p:nvPr>
        </p:nvSpPr>
        <p:spPr>
          <a:xfrm>
            <a:off x="457200" y="2596896"/>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1383" name="Google Shape;1383;p113"/>
          <p:cNvSpPr txBox="1">
            <a:spLocks noGrp="1"/>
          </p:cNvSpPr>
          <p:nvPr>
            <p:ph type="body" idx="6"/>
          </p:nvPr>
        </p:nvSpPr>
        <p:spPr>
          <a:xfrm>
            <a:off x="1555700" y="3608872"/>
            <a:ext cx="48006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1384" name="Google Shape;1384;p113"/>
          <p:cNvSpPr txBox="1">
            <a:spLocks noGrp="1"/>
          </p:cNvSpPr>
          <p:nvPr>
            <p:ph type="subTitle" idx="7"/>
          </p:nvPr>
        </p:nvSpPr>
        <p:spPr>
          <a:xfrm>
            <a:off x="457200" y="3608872"/>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1385" name="Google Shape;1385;p113"/>
          <p:cNvSpPr txBox="1">
            <a:spLocks noGrp="1"/>
          </p:cNvSpPr>
          <p:nvPr>
            <p:ph type="subTitle" idx="8"/>
          </p:nvPr>
        </p:nvSpPr>
        <p:spPr>
          <a:xfrm>
            <a:off x="6568475" y="1543275"/>
            <a:ext cx="2178000" cy="1668000"/>
          </a:xfrm>
          <a:prstGeom prst="rect">
            <a:avLst/>
          </a:prstGeom>
        </p:spPr>
        <p:txBody>
          <a:bodyPr spcFirstLastPara="1" wrap="square" lIns="0" tIns="0" rIns="0" bIns="0" anchor="t" anchorCtr="0">
            <a:noAutofit/>
          </a:bodyPr>
          <a:lstStyle>
            <a:lvl1pPr lvl="0" algn="r" rtl="0">
              <a:lnSpc>
                <a:spcPct val="150000"/>
              </a:lnSpc>
              <a:spcBef>
                <a:spcPts val="0"/>
              </a:spcBef>
              <a:spcAft>
                <a:spcPts val="0"/>
              </a:spcAft>
              <a:buNone/>
              <a:defRPr sz="1300" i="1"/>
            </a:lvl1pPr>
            <a:lvl2pPr lvl="1" rtl="0">
              <a:lnSpc>
                <a:spcPct val="150000"/>
              </a:lnSpc>
              <a:spcBef>
                <a:spcPts val="600"/>
              </a:spcBef>
              <a:spcAft>
                <a:spcPts val="0"/>
              </a:spcAft>
              <a:buNone/>
              <a:defRPr sz="1300"/>
            </a:lvl2pPr>
            <a:lvl3pPr lvl="2" rtl="0">
              <a:lnSpc>
                <a:spcPct val="150000"/>
              </a:lnSpc>
              <a:spcBef>
                <a:spcPts val="600"/>
              </a:spcBef>
              <a:spcAft>
                <a:spcPts val="0"/>
              </a:spcAft>
              <a:buNone/>
              <a:defRPr sz="1300"/>
            </a:lvl3pPr>
            <a:lvl4pPr lvl="3" rtl="0">
              <a:lnSpc>
                <a:spcPct val="150000"/>
              </a:lnSpc>
              <a:spcBef>
                <a:spcPts val="600"/>
              </a:spcBef>
              <a:spcAft>
                <a:spcPts val="0"/>
              </a:spcAft>
              <a:buNone/>
              <a:defRPr sz="1300"/>
            </a:lvl4pPr>
            <a:lvl5pPr lvl="4" rtl="0">
              <a:lnSpc>
                <a:spcPct val="150000"/>
              </a:lnSpc>
              <a:spcBef>
                <a:spcPts val="600"/>
              </a:spcBef>
              <a:spcAft>
                <a:spcPts val="0"/>
              </a:spcAft>
              <a:buNone/>
              <a:defRPr sz="1300"/>
            </a:lvl5pPr>
            <a:lvl6pPr lvl="5" rtl="0">
              <a:lnSpc>
                <a:spcPct val="150000"/>
              </a:lnSpc>
              <a:spcBef>
                <a:spcPts val="600"/>
              </a:spcBef>
              <a:spcAft>
                <a:spcPts val="0"/>
              </a:spcAft>
              <a:buNone/>
              <a:defRPr sz="1300"/>
            </a:lvl6pPr>
            <a:lvl7pPr lvl="6" rtl="0">
              <a:lnSpc>
                <a:spcPct val="150000"/>
              </a:lnSpc>
              <a:spcBef>
                <a:spcPts val="600"/>
              </a:spcBef>
              <a:spcAft>
                <a:spcPts val="0"/>
              </a:spcAft>
              <a:buNone/>
              <a:defRPr sz="1300"/>
            </a:lvl7pPr>
            <a:lvl8pPr lvl="7" rtl="0">
              <a:lnSpc>
                <a:spcPct val="150000"/>
              </a:lnSpc>
              <a:spcBef>
                <a:spcPts val="600"/>
              </a:spcBef>
              <a:spcAft>
                <a:spcPts val="0"/>
              </a:spcAft>
              <a:buNone/>
              <a:defRPr sz="1300"/>
            </a:lvl8pPr>
            <a:lvl9pPr lvl="8" rtl="0">
              <a:lnSpc>
                <a:spcPct val="150000"/>
              </a:lnSpc>
              <a:spcBef>
                <a:spcPts val="600"/>
              </a:spcBef>
              <a:spcAft>
                <a:spcPts val="600"/>
              </a:spcAft>
              <a:buNone/>
              <a:defRPr sz="1300"/>
            </a:lvl9pPr>
          </a:lstStyle>
          <a:p>
            <a:endParaRPr/>
          </a:p>
        </p:txBody>
      </p:sp>
      <p:sp>
        <p:nvSpPr>
          <p:cNvPr id="1386" name="Google Shape;1386;p113"/>
          <p:cNvSpPr txBox="1">
            <a:spLocks noGrp="1"/>
          </p:cNvSpPr>
          <p:nvPr>
            <p:ph type="subTitle" idx="9"/>
          </p:nvPr>
        </p:nvSpPr>
        <p:spPr>
          <a:xfrm>
            <a:off x="6568425" y="3444675"/>
            <a:ext cx="2178000" cy="535800"/>
          </a:xfrm>
          <a:prstGeom prst="rect">
            <a:avLst/>
          </a:prstGeom>
        </p:spPr>
        <p:txBody>
          <a:bodyPr spcFirstLastPara="1" wrap="square" lIns="0" tIns="0" rIns="0" bIns="0" anchor="t" anchorCtr="0">
            <a:noAutofit/>
          </a:bodyPr>
          <a:lstStyle>
            <a:lvl1pPr lvl="0" algn="r" rtl="0">
              <a:lnSpc>
                <a:spcPct val="150000"/>
              </a:lnSpc>
              <a:spcBef>
                <a:spcPts val="0"/>
              </a:spcBef>
              <a:spcAft>
                <a:spcPts val="0"/>
              </a:spcAft>
              <a:buNone/>
              <a:defRPr sz="900" i="1">
                <a:solidFill>
                  <a:schemeClr val="accent3"/>
                </a:solidFill>
              </a:defRPr>
            </a:lvl1pPr>
            <a:lvl2pPr lvl="1" algn="r" rtl="0">
              <a:lnSpc>
                <a:spcPct val="150000"/>
              </a:lnSpc>
              <a:spcBef>
                <a:spcPts val="600"/>
              </a:spcBef>
              <a:spcAft>
                <a:spcPts val="0"/>
              </a:spcAft>
              <a:buNone/>
              <a:defRPr sz="900" i="1">
                <a:solidFill>
                  <a:srgbClr val="969696"/>
                </a:solidFill>
              </a:defRPr>
            </a:lvl2pPr>
            <a:lvl3pPr lvl="2" algn="r" rtl="0">
              <a:lnSpc>
                <a:spcPct val="150000"/>
              </a:lnSpc>
              <a:spcBef>
                <a:spcPts val="600"/>
              </a:spcBef>
              <a:spcAft>
                <a:spcPts val="0"/>
              </a:spcAft>
              <a:buNone/>
              <a:defRPr sz="900" i="1">
                <a:solidFill>
                  <a:srgbClr val="969696"/>
                </a:solidFill>
              </a:defRPr>
            </a:lvl3pPr>
            <a:lvl4pPr lvl="3" algn="r" rtl="0">
              <a:lnSpc>
                <a:spcPct val="150000"/>
              </a:lnSpc>
              <a:spcBef>
                <a:spcPts val="600"/>
              </a:spcBef>
              <a:spcAft>
                <a:spcPts val="0"/>
              </a:spcAft>
              <a:buNone/>
              <a:defRPr sz="900" i="1">
                <a:solidFill>
                  <a:srgbClr val="969696"/>
                </a:solidFill>
              </a:defRPr>
            </a:lvl4pPr>
            <a:lvl5pPr lvl="4" algn="r" rtl="0">
              <a:lnSpc>
                <a:spcPct val="150000"/>
              </a:lnSpc>
              <a:spcBef>
                <a:spcPts val="600"/>
              </a:spcBef>
              <a:spcAft>
                <a:spcPts val="0"/>
              </a:spcAft>
              <a:buNone/>
              <a:defRPr sz="900" i="1">
                <a:solidFill>
                  <a:srgbClr val="969696"/>
                </a:solidFill>
              </a:defRPr>
            </a:lvl5pPr>
            <a:lvl6pPr lvl="5" algn="r" rtl="0">
              <a:lnSpc>
                <a:spcPct val="150000"/>
              </a:lnSpc>
              <a:spcBef>
                <a:spcPts val="600"/>
              </a:spcBef>
              <a:spcAft>
                <a:spcPts val="0"/>
              </a:spcAft>
              <a:buNone/>
              <a:defRPr sz="900" i="1">
                <a:solidFill>
                  <a:srgbClr val="969696"/>
                </a:solidFill>
              </a:defRPr>
            </a:lvl6pPr>
            <a:lvl7pPr lvl="6" algn="r" rtl="0">
              <a:lnSpc>
                <a:spcPct val="150000"/>
              </a:lnSpc>
              <a:spcBef>
                <a:spcPts val="600"/>
              </a:spcBef>
              <a:spcAft>
                <a:spcPts val="0"/>
              </a:spcAft>
              <a:buNone/>
              <a:defRPr sz="900" i="1">
                <a:solidFill>
                  <a:srgbClr val="969696"/>
                </a:solidFill>
              </a:defRPr>
            </a:lvl7pPr>
            <a:lvl8pPr lvl="7" algn="r" rtl="0">
              <a:lnSpc>
                <a:spcPct val="150000"/>
              </a:lnSpc>
              <a:spcBef>
                <a:spcPts val="600"/>
              </a:spcBef>
              <a:spcAft>
                <a:spcPts val="0"/>
              </a:spcAft>
              <a:buNone/>
              <a:defRPr sz="900" i="1">
                <a:solidFill>
                  <a:srgbClr val="969696"/>
                </a:solidFill>
              </a:defRPr>
            </a:lvl8pPr>
            <a:lvl9pPr lvl="8" algn="r" rtl="0">
              <a:lnSpc>
                <a:spcPct val="150000"/>
              </a:lnSpc>
              <a:spcBef>
                <a:spcPts val="600"/>
              </a:spcBef>
              <a:spcAft>
                <a:spcPts val="600"/>
              </a:spcAft>
              <a:buNone/>
              <a:defRPr sz="900" i="1">
                <a:solidFill>
                  <a:srgbClr val="969696"/>
                </a:solidFill>
              </a:defRPr>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ase Study 1">
  <p:cSld name="CUSTOM_3_3">
    <p:spTree>
      <p:nvGrpSpPr>
        <p:cNvPr id="1" name="Shape 1387"/>
        <p:cNvGrpSpPr/>
        <p:nvPr/>
      </p:nvGrpSpPr>
      <p:grpSpPr>
        <a:xfrm>
          <a:off x="0" y="0"/>
          <a:ext cx="0" cy="0"/>
          <a:chOff x="0" y="0"/>
          <a:chExt cx="0" cy="0"/>
        </a:xfrm>
      </p:grpSpPr>
      <p:sp>
        <p:nvSpPr>
          <p:cNvPr id="1388" name="Google Shape;1388;p114"/>
          <p:cNvSpPr txBox="1">
            <a:spLocks noGrp="1"/>
          </p:cNvSpPr>
          <p:nvPr>
            <p:ph type="title"/>
          </p:nvPr>
        </p:nvSpPr>
        <p:spPr>
          <a:xfrm>
            <a:off x="457199" y="548640"/>
            <a:ext cx="5898000" cy="7305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9" name="Google Shape;1389;p114"/>
          <p:cNvSpPr txBox="1">
            <a:spLocks noGrp="1"/>
          </p:cNvSpPr>
          <p:nvPr>
            <p:ph type="body" idx="1"/>
          </p:nvPr>
        </p:nvSpPr>
        <p:spPr>
          <a:xfrm>
            <a:off x="457200" y="43281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1390" name="Google Shape;1390;p114"/>
          <p:cNvSpPr txBox="1">
            <a:spLocks noGrp="1"/>
          </p:cNvSpPr>
          <p:nvPr>
            <p:ph type="body" idx="2"/>
          </p:nvPr>
        </p:nvSpPr>
        <p:spPr>
          <a:xfrm>
            <a:off x="1555700" y="1437747"/>
            <a:ext cx="48006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1391" name="Google Shape;1391;p114"/>
          <p:cNvSpPr txBox="1">
            <a:spLocks noGrp="1"/>
          </p:cNvSpPr>
          <p:nvPr>
            <p:ph type="subTitle" idx="3"/>
          </p:nvPr>
        </p:nvSpPr>
        <p:spPr>
          <a:xfrm>
            <a:off x="457200" y="1437747"/>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1392" name="Google Shape;1392;p114"/>
          <p:cNvSpPr txBox="1">
            <a:spLocks noGrp="1"/>
          </p:cNvSpPr>
          <p:nvPr>
            <p:ph type="body" idx="4"/>
          </p:nvPr>
        </p:nvSpPr>
        <p:spPr>
          <a:xfrm>
            <a:off x="1555700" y="2444496"/>
            <a:ext cx="48006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1393" name="Google Shape;1393;p114"/>
          <p:cNvSpPr txBox="1">
            <a:spLocks noGrp="1"/>
          </p:cNvSpPr>
          <p:nvPr>
            <p:ph type="subTitle" idx="5"/>
          </p:nvPr>
        </p:nvSpPr>
        <p:spPr>
          <a:xfrm>
            <a:off x="457200" y="2444496"/>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1394" name="Google Shape;1394;p114"/>
          <p:cNvSpPr txBox="1">
            <a:spLocks noGrp="1"/>
          </p:cNvSpPr>
          <p:nvPr>
            <p:ph type="body" idx="6"/>
          </p:nvPr>
        </p:nvSpPr>
        <p:spPr>
          <a:xfrm>
            <a:off x="1555700" y="3456472"/>
            <a:ext cx="48006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1395" name="Google Shape;1395;p114"/>
          <p:cNvSpPr txBox="1">
            <a:spLocks noGrp="1"/>
          </p:cNvSpPr>
          <p:nvPr>
            <p:ph type="subTitle" idx="7"/>
          </p:nvPr>
        </p:nvSpPr>
        <p:spPr>
          <a:xfrm>
            <a:off x="457200" y="3456472"/>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1396" name="Google Shape;1396;p114"/>
          <p:cNvSpPr txBox="1">
            <a:spLocks noGrp="1"/>
          </p:cNvSpPr>
          <p:nvPr>
            <p:ph type="subTitle" idx="8"/>
          </p:nvPr>
        </p:nvSpPr>
        <p:spPr>
          <a:xfrm>
            <a:off x="6568475" y="1390875"/>
            <a:ext cx="2178000" cy="1668000"/>
          </a:xfrm>
          <a:prstGeom prst="rect">
            <a:avLst/>
          </a:prstGeom>
        </p:spPr>
        <p:txBody>
          <a:bodyPr spcFirstLastPara="1" wrap="square" lIns="0" tIns="0" rIns="0" bIns="0" anchor="t" anchorCtr="0">
            <a:noAutofit/>
          </a:bodyPr>
          <a:lstStyle>
            <a:lvl1pPr lvl="0" algn="r" rtl="0">
              <a:lnSpc>
                <a:spcPct val="115000"/>
              </a:lnSpc>
              <a:spcBef>
                <a:spcPts val="0"/>
              </a:spcBef>
              <a:spcAft>
                <a:spcPts val="0"/>
              </a:spcAft>
              <a:buNone/>
              <a:defRPr sz="1300" i="1"/>
            </a:lvl1pPr>
            <a:lvl2pPr lvl="1" rtl="0">
              <a:lnSpc>
                <a:spcPct val="115000"/>
              </a:lnSpc>
              <a:spcBef>
                <a:spcPts val="0"/>
              </a:spcBef>
              <a:spcAft>
                <a:spcPts val="0"/>
              </a:spcAft>
              <a:buNone/>
              <a:defRPr sz="1300"/>
            </a:lvl2pPr>
            <a:lvl3pPr lvl="2" rtl="0">
              <a:lnSpc>
                <a:spcPct val="115000"/>
              </a:lnSpc>
              <a:spcBef>
                <a:spcPts val="0"/>
              </a:spcBef>
              <a:spcAft>
                <a:spcPts val="0"/>
              </a:spcAft>
              <a:buNone/>
              <a:defRPr sz="1300"/>
            </a:lvl3pPr>
            <a:lvl4pPr lvl="3" rtl="0">
              <a:lnSpc>
                <a:spcPct val="115000"/>
              </a:lnSpc>
              <a:spcBef>
                <a:spcPts val="0"/>
              </a:spcBef>
              <a:spcAft>
                <a:spcPts val="0"/>
              </a:spcAft>
              <a:buNone/>
              <a:defRPr sz="1300"/>
            </a:lvl4pPr>
            <a:lvl5pPr lvl="4" rtl="0">
              <a:lnSpc>
                <a:spcPct val="115000"/>
              </a:lnSpc>
              <a:spcBef>
                <a:spcPts val="0"/>
              </a:spcBef>
              <a:spcAft>
                <a:spcPts val="0"/>
              </a:spcAft>
              <a:buNone/>
              <a:defRPr sz="1300"/>
            </a:lvl5pPr>
            <a:lvl6pPr lvl="5" rtl="0">
              <a:lnSpc>
                <a:spcPct val="115000"/>
              </a:lnSpc>
              <a:spcBef>
                <a:spcPts val="0"/>
              </a:spcBef>
              <a:spcAft>
                <a:spcPts val="0"/>
              </a:spcAft>
              <a:buNone/>
              <a:defRPr sz="1300"/>
            </a:lvl6pPr>
            <a:lvl7pPr lvl="6" rtl="0">
              <a:lnSpc>
                <a:spcPct val="115000"/>
              </a:lnSpc>
              <a:spcBef>
                <a:spcPts val="0"/>
              </a:spcBef>
              <a:spcAft>
                <a:spcPts val="0"/>
              </a:spcAft>
              <a:buNone/>
              <a:defRPr sz="1300"/>
            </a:lvl7pPr>
            <a:lvl8pPr lvl="7" rtl="0">
              <a:lnSpc>
                <a:spcPct val="115000"/>
              </a:lnSpc>
              <a:spcBef>
                <a:spcPts val="0"/>
              </a:spcBef>
              <a:spcAft>
                <a:spcPts val="0"/>
              </a:spcAft>
              <a:buNone/>
              <a:defRPr sz="1300"/>
            </a:lvl8pPr>
            <a:lvl9pPr lvl="8" rtl="0">
              <a:lnSpc>
                <a:spcPct val="115000"/>
              </a:lnSpc>
              <a:spcBef>
                <a:spcPts val="0"/>
              </a:spcBef>
              <a:spcAft>
                <a:spcPts val="0"/>
              </a:spcAft>
              <a:buNone/>
              <a:defRPr sz="1300"/>
            </a:lvl9pPr>
          </a:lstStyle>
          <a:p>
            <a:endParaRPr/>
          </a:p>
        </p:txBody>
      </p:sp>
      <p:sp>
        <p:nvSpPr>
          <p:cNvPr id="1397" name="Google Shape;1397;p114"/>
          <p:cNvSpPr txBox="1">
            <a:spLocks noGrp="1"/>
          </p:cNvSpPr>
          <p:nvPr>
            <p:ph type="subTitle" idx="9"/>
          </p:nvPr>
        </p:nvSpPr>
        <p:spPr>
          <a:xfrm>
            <a:off x="6568425" y="3292275"/>
            <a:ext cx="2178000" cy="535800"/>
          </a:xfrm>
          <a:prstGeom prst="rect">
            <a:avLst/>
          </a:prstGeom>
        </p:spPr>
        <p:txBody>
          <a:bodyPr spcFirstLastPara="1" wrap="square" lIns="0" tIns="0" rIns="0" bIns="0" anchor="t" anchorCtr="0">
            <a:noAutofit/>
          </a:bodyPr>
          <a:lstStyle>
            <a:lvl1pPr lvl="0" algn="r" rtl="0">
              <a:lnSpc>
                <a:spcPct val="115000"/>
              </a:lnSpc>
              <a:spcBef>
                <a:spcPts val="0"/>
              </a:spcBef>
              <a:spcAft>
                <a:spcPts val="0"/>
              </a:spcAft>
              <a:buNone/>
              <a:defRPr sz="900" i="1">
                <a:solidFill>
                  <a:schemeClr val="accent2"/>
                </a:solidFill>
              </a:defRPr>
            </a:lvl1pPr>
            <a:lvl2pPr lvl="1" algn="r" rtl="0">
              <a:lnSpc>
                <a:spcPct val="115000"/>
              </a:lnSpc>
              <a:spcBef>
                <a:spcPts val="0"/>
              </a:spcBef>
              <a:spcAft>
                <a:spcPts val="0"/>
              </a:spcAft>
              <a:buNone/>
              <a:defRPr sz="900" i="1">
                <a:solidFill>
                  <a:srgbClr val="969696"/>
                </a:solidFill>
              </a:defRPr>
            </a:lvl2pPr>
            <a:lvl3pPr lvl="2" algn="r" rtl="0">
              <a:lnSpc>
                <a:spcPct val="115000"/>
              </a:lnSpc>
              <a:spcBef>
                <a:spcPts val="0"/>
              </a:spcBef>
              <a:spcAft>
                <a:spcPts val="0"/>
              </a:spcAft>
              <a:buNone/>
              <a:defRPr sz="900" i="1">
                <a:solidFill>
                  <a:srgbClr val="969696"/>
                </a:solidFill>
              </a:defRPr>
            </a:lvl3pPr>
            <a:lvl4pPr lvl="3" algn="r" rtl="0">
              <a:lnSpc>
                <a:spcPct val="115000"/>
              </a:lnSpc>
              <a:spcBef>
                <a:spcPts val="0"/>
              </a:spcBef>
              <a:spcAft>
                <a:spcPts val="0"/>
              </a:spcAft>
              <a:buNone/>
              <a:defRPr sz="900" i="1">
                <a:solidFill>
                  <a:srgbClr val="969696"/>
                </a:solidFill>
              </a:defRPr>
            </a:lvl4pPr>
            <a:lvl5pPr lvl="4" algn="r" rtl="0">
              <a:lnSpc>
                <a:spcPct val="115000"/>
              </a:lnSpc>
              <a:spcBef>
                <a:spcPts val="0"/>
              </a:spcBef>
              <a:spcAft>
                <a:spcPts val="0"/>
              </a:spcAft>
              <a:buNone/>
              <a:defRPr sz="900" i="1">
                <a:solidFill>
                  <a:srgbClr val="969696"/>
                </a:solidFill>
              </a:defRPr>
            </a:lvl5pPr>
            <a:lvl6pPr lvl="5" algn="r" rtl="0">
              <a:lnSpc>
                <a:spcPct val="115000"/>
              </a:lnSpc>
              <a:spcBef>
                <a:spcPts val="0"/>
              </a:spcBef>
              <a:spcAft>
                <a:spcPts val="0"/>
              </a:spcAft>
              <a:buNone/>
              <a:defRPr sz="900" i="1">
                <a:solidFill>
                  <a:srgbClr val="969696"/>
                </a:solidFill>
              </a:defRPr>
            </a:lvl6pPr>
            <a:lvl7pPr lvl="6" algn="r" rtl="0">
              <a:lnSpc>
                <a:spcPct val="115000"/>
              </a:lnSpc>
              <a:spcBef>
                <a:spcPts val="0"/>
              </a:spcBef>
              <a:spcAft>
                <a:spcPts val="0"/>
              </a:spcAft>
              <a:buNone/>
              <a:defRPr sz="900" i="1">
                <a:solidFill>
                  <a:srgbClr val="969696"/>
                </a:solidFill>
              </a:defRPr>
            </a:lvl7pPr>
            <a:lvl8pPr lvl="7" algn="r" rtl="0">
              <a:lnSpc>
                <a:spcPct val="115000"/>
              </a:lnSpc>
              <a:spcBef>
                <a:spcPts val="0"/>
              </a:spcBef>
              <a:spcAft>
                <a:spcPts val="0"/>
              </a:spcAft>
              <a:buNone/>
              <a:defRPr sz="900" i="1">
                <a:solidFill>
                  <a:srgbClr val="969696"/>
                </a:solidFill>
              </a:defRPr>
            </a:lvl8pPr>
            <a:lvl9pPr lvl="8" algn="r" rtl="0">
              <a:lnSpc>
                <a:spcPct val="115000"/>
              </a:lnSpc>
              <a:spcBef>
                <a:spcPts val="0"/>
              </a:spcBef>
              <a:spcAft>
                <a:spcPts val="0"/>
              </a:spcAft>
              <a:buNone/>
              <a:defRPr sz="900" i="1">
                <a:solidFill>
                  <a:srgbClr val="969696"/>
                </a:solidFill>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Case Study 2">
  <p:cSld name="Case Study">
    <p:spTree>
      <p:nvGrpSpPr>
        <p:cNvPr id="1" name="Shape 1398"/>
        <p:cNvGrpSpPr/>
        <p:nvPr/>
      </p:nvGrpSpPr>
      <p:grpSpPr>
        <a:xfrm>
          <a:off x="0" y="0"/>
          <a:ext cx="0" cy="0"/>
          <a:chOff x="0" y="0"/>
          <a:chExt cx="0" cy="0"/>
        </a:xfrm>
      </p:grpSpPr>
      <p:sp>
        <p:nvSpPr>
          <p:cNvPr id="1399" name="Google Shape;1399;p115"/>
          <p:cNvSpPr txBox="1">
            <a:spLocks noGrp="1"/>
          </p:cNvSpPr>
          <p:nvPr>
            <p:ph type="title"/>
          </p:nvPr>
        </p:nvSpPr>
        <p:spPr>
          <a:xfrm>
            <a:off x="1554480" y="704100"/>
            <a:ext cx="4800600" cy="730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400" name="Google Shape;1400;p115"/>
          <p:cNvSpPr txBox="1">
            <a:spLocks noGrp="1"/>
          </p:cNvSpPr>
          <p:nvPr>
            <p:ph type="body" idx="1"/>
          </p:nvPr>
        </p:nvSpPr>
        <p:spPr>
          <a:xfrm>
            <a:off x="457200" y="44805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1401" name="Google Shape;1401;p115"/>
          <p:cNvSpPr txBox="1">
            <a:spLocks noGrp="1"/>
          </p:cNvSpPr>
          <p:nvPr>
            <p:ph type="body" idx="2"/>
          </p:nvPr>
        </p:nvSpPr>
        <p:spPr>
          <a:xfrm>
            <a:off x="1555700" y="1590147"/>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1402" name="Google Shape;1402;p115"/>
          <p:cNvSpPr txBox="1">
            <a:spLocks noGrp="1"/>
          </p:cNvSpPr>
          <p:nvPr>
            <p:ph type="subTitle" idx="3"/>
          </p:nvPr>
        </p:nvSpPr>
        <p:spPr>
          <a:xfrm>
            <a:off x="457200" y="1590147"/>
            <a:ext cx="968100" cy="63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400">
                <a:latin typeface="Roboto Slab"/>
                <a:ea typeface="Roboto Slab"/>
                <a:cs typeface="Roboto Slab"/>
                <a:sym typeface="Roboto Slab"/>
              </a:defRPr>
            </a:lvl1pPr>
            <a:lvl2pPr lvl="1" algn="l" rtl="0">
              <a:lnSpc>
                <a:spcPct val="100000"/>
              </a:lnSpc>
              <a:spcBef>
                <a:spcPts val="600"/>
              </a:spcBef>
              <a:spcAft>
                <a:spcPts val="0"/>
              </a:spcAft>
              <a:buSzPts val="1400"/>
              <a:buNone/>
              <a:defRPr sz="1400">
                <a:latin typeface="Roboto Slab"/>
                <a:ea typeface="Roboto Slab"/>
                <a:cs typeface="Roboto Slab"/>
                <a:sym typeface="Roboto Slab"/>
              </a:defRPr>
            </a:lvl2pPr>
            <a:lvl3pPr lvl="2" algn="l" rtl="0">
              <a:lnSpc>
                <a:spcPct val="100000"/>
              </a:lnSpc>
              <a:spcBef>
                <a:spcPts val="600"/>
              </a:spcBef>
              <a:spcAft>
                <a:spcPts val="0"/>
              </a:spcAft>
              <a:buSzPts val="1400"/>
              <a:buNone/>
              <a:defRPr sz="1400">
                <a:latin typeface="Roboto Slab"/>
                <a:ea typeface="Roboto Slab"/>
                <a:cs typeface="Roboto Slab"/>
                <a:sym typeface="Roboto Slab"/>
              </a:defRPr>
            </a:lvl3pPr>
            <a:lvl4pPr lvl="3" algn="l" rtl="0">
              <a:lnSpc>
                <a:spcPct val="100000"/>
              </a:lnSpc>
              <a:spcBef>
                <a:spcPts val="600"/>
              </a:spcBef>
              <a:spcAft>
                <a:spcPts val="0"/>
              </a:spcAft>
              <a:buSzPts val="1400"/>
              <a:buNone/>
              <a:defRPr sz="1400">
                <a:latin typeface="Roboto Slab"/>
                <a:ea typeface="Roboto Slab"/>
                <a:cs typeface="Roboto Slab"/>
                <a:sym typeface="Roboto Slab"/>
              </a:defRPr>
            </a:lvl4pPr>
            <a:lvl5pPr lvl="4" algn="l" rtl="0">
              <a:lnSpc>
                <a:spcPct val="100000"/>
              </a:lnSpc>
              <a:spcBef>
                <a:spcPts val="600"/>
              </a:spcBef>
              <a:spcAft>
                <a:spcPts val="0"/>
              </a:spcAft>
              <a:buSzPts val="1400"/>
              <a:buNone/>
              <a:defRPr sz="1400">
                <a:latin typeface="Roboto Slab"/>
                <a:ea typeface="Roboto Slab"/>
                <a:cs typeface="Roboto Slab"/>
                <a:sym typeface="Roboto Slab"/>
              </a:defRPr>
            </a:lvl5pPr>
            <a:lvl6pPr lvl="5" algn="l" rtl="0">
              <a:lnSpc>
                <a:spcPct val="100000"/>
              </a:lnSpc>
              <a:spcBef>
                <a:spcPts val="600"/>
              </a:spcBef>
              <a:spcAft>
                <a:spcPts val="0"/>
              </a:spcAft>
              <a:buSzPts val="1400"/>
              <a:buNone/>
              <a:defRPr sz="1400">
                <a:latin typeface="Roboto Slab"/>
                <a:ea typeface="Roboto Slab"/>
                <a:cs typeface="Roboto Slab"/>
                <a:sym typeface="Roboto Slab"/>
              </a:defRPr>
            </a:lvl6pPr>
            <a:lvl7pPr lvl="6" algn="l" rtl="0">
              <a:lnSpc>
                <a:spcPct val="100000"/>
              </a:lnSpc>
              <a:spcBef>
                <a:spcPts val="600"/>
              </a:spcBef>
              <a:spcAft>
                <a:spcPts val="0"/>
              </a:spcAft>
              <a:buSzPts val="1400"/>
              <a:buNone/>
              <a:defRPr sz="1400">
                <a:latin typeface="Roboto Slab"/>
                <a:ea typeface="Roboto Slab"/>
                <a:cs typeface="Roboto Slab"/>
                <a:sym typeface="Roboto Slab"/>
              </a:defRPr>
            </a:lvl7pPr>
            <a:lvl8pPr lvl="7" algn="l" rtl="0">
              <a:lnSpc>
                <a:spcPct val="100000"/>
              </a:lnSpc>
              <a:spcBef>
                <a:spcPts val="600"/>
              </a:spcBef>
              <a:spcAft>
                <a:spcPts val="0"/>
              </a:spcAft>
              <a:buSzPts val="1400"/>
              <a:buNone/>
              <a:defRPr sz="1400">
                <a:latin typeface="Roboto Slab"/>
                <a:ea typeface="Roboto Slab"/>
                <a:cs typeface="Roboto Slab"/>
                <a:sym typeface="Roboto Slab"/>
              </a:defRPr>
            </a:lvl8pPr>
            <a:lvl9pPr lvl="8" algn="l" rtl="0">
              <a:lnSpc>
                <a:spcPct val="100000"/>
              </a:lnSpc>
              <a:spcBef>
                <a:spcPts val="600"/>
              </a:spcBef>
              <a:spcAft>
                <a:spcPts val="600"/>
              </a:spcAft>
              <a:buSzPts val="1400"/>
              <a:buNone/>
              <a:defRPr sz="1400">
                <a:latin typeface="Roboto Slab"/>
                <a:ea typeface="Roboto Slab"/>
                <a:cs typeface="Roboto Slab"/>
                <a:sym typeface="Roboto Slab"/>
              </a:defRPr>
            </a:lvl9pPr>
          </a:lstStyle>
          <a:p>
            <a:endParaRPr/>
          </a:p>
        </p:txBody>
      </p:sp>
      <p:sp>
        <p:nvSpPr>
          <p:cNvPr id="1403" name="Google Shape;1403;p115"/>
          <p:cNvSpPr txBox="1">
            <a:spLocks noGrp="1"/>
          </p:cNvSpPr>
          <p:nvPr>
            <p:ph type="body" idx="4"/>
          </p:nvPr>
        </p:nvSpPr>
        <p:spPr>
          <a:xfrm>
            <a:off x="1555700" y="2596896"/>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1404" name="Google Shape;1404;p115"/>
          <p:cNvSpPr txBox="1">
            <a:spLocks noGrp="1"/>
          </p:cNvSpPr>
          <p:nvPr>
            <p:ph type="subTitle" idx="5"/>
          </p:nvPr>
        </p:nvSpPr>
        <p:spPr>
          <a:xfrm>
            <a:off x="457200" y="2596896"/>
            <a:ext cx="968100" cy="63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400">
                <a:latin typeface="Roboto Slab"/>
                <a:ea typeface="Roboto Slab"/>
                <a:cs typeface="Roboto Slab"/>
                <a:sym typeface="Roboto Slab"/>
              </a:defRPr>
            </a:lvl1pPr>
            <a:lvl2pPr lvl="1" algn="l" rtl="0">
              <a:lnSpc>
                <a:spcPct val="100000"/>
              </a:lnSpc>
              <a:spcBef>
                <a:spcPts val="600"/>
              </a:spcBef>
              <a:spcAft>
                <a:spcPts val="0"/>
              </a:spcAft>
              <a:buSzPts val="1400"/>
              <a:buNone/>
              <a:defRPr sz="1400">
                <a:latin typeface="Roboto Slab"/>
                <a:ea typeface="Roboto Slab"/>
                <a:cs typeface="Roboto Slab"/>
                <a:sym typeface="Roboto Slab"/>
              </a:defRPr>
            </a:lvl2pPr>
            <a:lvl3pPr lvl="2" algn="l" rtl="0">
              <a:lnSpc>
                <a:spcPct val="100000"/>
              </a:lnSpc>
              <a:spcBef>
                <a:spcPts val="600"/>
              </a:spcBef>
              <a:spcAft>
                <a:spcPts val="0"/>
              </a:spcAft>
              <a:buSzPts val="1400"/>
              <a:buNone/>
              <a:defRPr sz="1400">
                <a:latin typeface="Roboto Slab"/>
                <a:ea typeface="Roboto Slab"/>
                <a:cs typeface="Roboto Slab"/>
                <a:sym typeface="Roboto Slab"/>
              </a:defRPr>
            </a:lvl3pPr>
            <a:lvl4pPr lvl="3" algn="l" rtl="0">
              <a:lnSpc>
                <a:spcPct val="100000"/>
              </a:lnSpc>
              <a:spcBef>
                <a:spcPts val="600"/>
              </a:spcBef>
              <a:spcAft>
                <a:spcPts val="0"/>
              </a:spcAft>
              <a:buSzPts val="1400"/>
              <a:buNone/>
              <a:defRPr sz="1400">
                <a:latin typeface="Roboto Slab"/>
                <a:ea typeface="Roboto Slab"/>
                <a:cs typeface="Roboto Slab"/>
                <a:sym typeface="Roboto Slab"/>
              </a:defRPr>
            </a:lvl4pPr>
            <a:lvl5pPr lvl="4" algn="l" rtl="0">
              <a:lnSpc>
                <a:spcPct val="100000"/>
              </a:lnSpc>
              <a:spcBef>
                <a:spcPts val="600"/>
              </a:spcBef>
              <a:spcAft>
                <a:spcPts val="0"/>
              </a:spcAft>
              <a:buSzPts val="1400"/>
              <a:buNone/>
              <a:defRPr sz="1400">
                <a:latin typeface="Roboto Slab"/>
                <a:ea typeface="Roboto Slab"/>
                <a:cs typeface="Roboto Slab"/>
                <a:sym typeface="Roboto Slab"/>
              </a:defRPr>
            </a:lvl5pPr>
            <a:lvl6pPr lvl="5" algn="l" rtl="0">
              <a:lnSpc>
                <a:spcPct val="100000"/>
              </a:lnSpc>
              <a:spcBef>
                <a:spcPts val="600"/>
              </a:spcBef>
              <a:spcAft>
                <a:spcPts val="0"/>
              </a:spcAft>
              <a:buSzPts val="1400"/>
              <a:buNone/>
              <a:defRPr sz="1400">
                <a:latin typeface="Roboto Slab"/>
                <a:ea typeface="Roboto Slab"/>
                <a:cs typeface="Roboto Slab"/>
                <a:sym typeface="Roboto Slab"/>
              </a:defRPr>
            </a:lvl6pPr>
            <a:lvl7pPr lvl="6" algn="l" rtl="0">
              <a:lnSpc>
                <a:spcPct val="100000"/>
              </a:lnSpc>
              <a:spcBef>
                <a:spcPts val="600"/>
              </a:spcBef>
              <a:spcAft>
                <a:spcPts val="0"/>
              </a:spcAft>
              <a:buSzPts val="1400"/>
              <a:buNone/>
              <a:defRPr sz="1400">
                <a:latin typeface="Roboto Slab"/>
                <a:ea typeface="Roboto Slab"/>
                <a:cs typeface="Roboto Slab"/>
                <a:sym typeface="Roboto Slab"/>
              </a:defRPr>
            </a:lvl7pPr>
            <a:lvl8pPr lvl="7" algn="l" rtl="0">
              <a:lnSpc>
                <a:spcPct val="100000"/>
              </a:lnSpc>
              <a:spcBef>
                <a:spcPts val="600"/>
              </a:spcBef>
              <a:spcAft>
                <a:spcPts val="0"/>
              </a:spcAft>
              <a:buSzPts val="1400"/>
              <a:buNone/>
              <a:defRPr sz="1400">
                <a:latin typeface="Roboto Slab"/>
                <a:ea typeface="Roboto Slab"/>
                <a:cs typeface="Roboto Slab"/>
                <a:sym typeface="Roboto Slab"/>
              </a:defRPr>
            </a:lvl8pPr>
            <a:lvl9pPr lvl="8" algn="l" rtl="0">
              <a:lnSpc>
                <a:spcPct val="100000"/>
              </a:lnSpc>
              <a:spcBef>
                <a:spcPts val="600"/>
              </a:spcBef>
              <a:spcAft>
                <a:spcPts val="600"/>
              </a:spcAft>
              <a:buSzPts val="1400"/>
              <a:buNone/>
              <a:defRPr sz="1400">
                <a:latin typeface="Roboto Slab"/>
                <a:ea typeface="Roboto Slab"/>
                <a:cs typeface="Roboto Slab"/>
                <a:sym typeface="Roboto Slab"/>
              </a:defRPr>
            </a:lvl9pPr>
          </a:lstStyle>
          <a:p>
            <a:endParaRPr/>
          </a:p>
        </p:txBody>
      </p:sp>
      <p:sp>
        <p:nvSpPr>
          <p:cNvPr id="1405" name="Google Shape;1405;p115"/>
          <p:cNvSpPr txBox="1">
            <a:spLocks noGrp="1"/>
          </p:cNvSpPr>
          <p:nvPr>
            <p:ph type="body" idx="6"/>
          </p:nvPr>
        </p:nvSpPr>
        <p:spPr>
          <a:xfrm>
            <a:off x="1555700" y="3608872"/>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1406" name="Google Shape;1406;p115"/>
          <p:cNvSpPr txBox="1">
            <a:spLocks noGrp="1"/>
          </p:cNvSpPr>
          <p:nvPr>
            <p:ph type="subTitle" idx="7"/>
          </p:nvPr>
        </p:nvSpPr>
        <p:spPr>
          <a:xfrm>
            <a:off x="457200" y="3608872"/>
            <a:ext cx="968100" cy="63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400">
                <a:latin typeface="Roboto Slab"/>
                <a:ea typeface="Roboto Slab"/>
                <a:cs typeface="Roboto Slab"/>
                <a:sym typeface="Roboto Slab"/>
              </a:defRPr>
            </a:lvl1pPr>
            <a:lvl2pPr lvl="1" algn="l" rtl="0">
              <a:lnSpc>
                <a:spcPct val="100000"/>
              </a:lnSpc>
              <a:spcBef>
                <a:spcPts val="600"/>
              </a:spcBef>
              <a:spcAft>
                <a:spcPts val="0"/>
              </a:spcAft>
              <a:buSzPts val="1400"/>
              <a:buNone/>
              <a:defRPr sz="1400">
                <a:latin typeface="Roboto Slab"/>
                <a:ea typeface="Roboto Slab"/>
                <a:cs typeface="Roboto Slab"/>
                <a:sym typeface="Roboto Slab"/>
              </a:defRPr>
            </a:lvl2pPr>
            <a:lvl3pPr lvl="2" algn="l" rtl="0">
              <a:lnSpc>
                <a:spcPct val="100000"/>
              </a:lnSpc>
              <a:spcBef>
                <a:spcPts val="600"/>
              </a:spcBef>
              <a:spcAft>
                <a:spcPts val="0"/>
              </a:spcAft>
              <a:buSzPts val="1400"/>
              <a:buNone/>
              <a:defRPr sz="1400">
                <a:latin typeface="Roboto Slab"/>
                <a:ea typeface="Roboto Slab"/>
                <a:cs typeface="Roboto Slab"/>
                <a:sym typeface="Roboto Slab"/>
              </a:defRPr>
            </a:lvl3pPr>
            <a:lvl4pPr lvl="3" algn="l" rtl="0">
              <a:lnSpc>
                <a:spcPct val="100000"/>
              </a:lnSpc>
              <a:spcBef>
                <a:spcPts val="600"/>
              </a:spcBef>
              <a:spcAft>
                <a:spcPts val="0"/>
              </a:spcAft>
              <a:buSzPts val="1400"/>
              <a:buNone/>
              <a:defRPr sz="1400">
                <a:latin typeface="Roboto Slab"/>
                <a:ea typeface="Roboto Slab"/>
                <a:cs typeface="Roboto Slab"/>
                <a:sym typeface="Roboto Slab"/>
              </a:defRPr>
            </a:lvl4pPr>
            <a:lvl5pPr lvl="4" algn="l" rtl="0">
              <a:lnSpc>
                <a:spcPct val="100000"/>
              </a:lnSpc>
              <a:spcBef>
                <a:spcPts val="600"/>
              </a:spcBef>
              <a:spcAft>
                <a:spcPts val="0"/>
              </a:spcAft>
              <a:buSzPts val="1400"/>
              <a:buNone/>
              <a:defRPr sz="1400">
                <a:latin typeface="Roboto Slab"/>
                <a:ea typeface="Roboto Slab"/>
                <a:cs typeface="Roboto Slab"/>
                <a:sym typeface="Roboto Slab"/>
              </a:defRPr>
            </a:lvl5pPr>
            <a:lvl6pPr lvl="5" algn="l" rtl="0">
              <a:lnSpc>
                <a:spcPct val="100000"/>
              </a:lnSpc>
              <a:spcBef>
                <a:spcPts val="600"/>
              </a:spcBef>
              <a:spcAft>
                <a:spcPts val="0"/>
              </a:spcAft>
              <a:buSzPts val="1400"/>
              <a:buNone/>
              <a:defRPr sz="1400">
                <a:latin typeface="Roboto Slab"/>
                <a:ea typeface="Roboto Slab"/>
                <a:cs typeface="Roboto Slab"/>
                <a:sym typeface="Roboto Slab"/>
              </a:defRPr>
            </a:lvl6pPr>
            <a:lvl7pPr lvl="6" algn="l" rtl="0">
              <a:lnSpc>
                <a:spcPct val="100000"/>
              </a:lnSpc>
              <a:spcBef>
                <a:spcPts val="600"/>
              </a:spcBef>
              <a:spcAft>
                <a:spcPts val="0"/>
              </a:spcAft>
              <a:buSzPts val="1400"/>
              <a:buNone/>
              <a:defRPr sz="1400">
                <a:latin typeface="Roboto Slab"/>
                <a:ea typeface="Roboto Slab"/>
                <a:cs typeface="Roboto Slab"/>
                <a:sym typeface="Roboto Slab"/>
              </a:defRPr>
            </a:lvl7pPr>
            <a:lvl8pPr lvl="7" algn="l" rtl="0">
              <a:lnSpc>
                <a:spcPct val="100000"/>
              </a:lnSpc>
              <a:spcBef>
                <a:spcPts val="600"/>
              </a:spcBef>
              <a:spcAft>
                <a:spcPts val="0"/>
              </a:spcAft>
              <a:buSzPts val="1400"/>
              <a:buNone/>
              <a:defRPr sz="1400">
                <a:latin typeface="Roboto Slab"/>
                <a:ea typeface="Roboto Slab"/>
                <a:cs typeface="Roboto Slab"/>
                <a:sym typeface="Roboto Slab"/>
              </a:defRPr>
            </a:lvl8pPr>
            <a:lvl9pPr lvl="8" algn="l" rtl="0">
              <a:lnSpc>
                <a:spcPct val="100000"/>
              </a:lnSpc>
              <a:spcBef>
                <a:spcPts val="600"/>
              </a:spcBef>
              <a:spcAft>
                <a:spcPts val="600"/>
              </a:spcAft>
              <a:buSzPts val="1400"/>
              <a:buNone/>
              <a:defRPr sz="1400">
                <a:latin typeface="Roboto Slab"/>
                <a:ea typeface="Roboto Slab"/>
                <a:cs typeface="Roboto Slab"/>
                <a:sym typeface="Roboto Slab"/>
              </a:defRPr>
            </a:lvl9pPr>
          </a:lstStyle>
          <a:p>
            <a:endParaRPr/>
          </a:p>
        </p:txBody>
      </p:sp>
      <p:sp>
        <p:nvSpPr>
          <p:cNvPr id="1407" name="Google Shape;1407;p115"/>
          <p:cNvSpPr txBox="1">
            <a:spLocks noGrp="1"/>
          </p:cNvSpPr>
          <p:nvPr>
            <p:ph type="subTitle" idx="8"/>
          </p:nvPr>
        </p:nvSpPr>
        <p:spPr>
          <a:xfrm>
            <a:off x="6568475" y="1543275"/>
            <a:ext cx="2178000" cy="1668000"/>
          </a:xfrm>
          <a:prstGeom prst="rect">
            <a:avLst/>
          </a:prstGeom>
          <a:noFill/>
          <a:ln>
            <a:noFill/>
          </a:ln>
        </p:spPr>
        <p:txBody>
          <a:bodyPr spcFirstLastPara="1" wrap="square" lIns="0" tIns="0" rIns="0" bIns="0" anchor="t" anchorCtr="0">
            <a:noAutofit/>
          </a:bodyPr>
          <a:lstStyle>
            <a:lvl1pPr lvl="0" algn="r" rtl="0">
              <a:lnSpc>
                <a:spcPct val="150000"/>
              </a:lnSpc>
              <a:spcBef>
                <a:spcPts val="0"/>
              </a:spcBef>
              <a:spcAft>
                <a:spcPts val="0"/>
              </a:spcAft>
              <a:buSzPts val="1300"/>
              <a:buNone/>
              <a:defRPr sz="1300" i="1"/>
            </a:lvl1pPr>
            <a:lvl2pPr lvl="1" algn="l" rtl="0">
              <a:lnSpc>
                <a:spcPct val="150000"/>
              </a:lnSpc>
              <a:spcBef>
                <a:spcPts val="600"/>
              </a:spcBef>
              <a:spcAft>
                <a:spcPts val="0"/>
              </a:spcAft>
              <a:buSzPts val="1300"/>
              <a:buNone/>
              <a:defRPr sz="1300"/>
            </a:lvl2pPr>
            <a:lvl3pPr lvl="2" algn="l" rtl="0">
              <a:lnSpc>
                <a:spcPct val="150000"/>
              </a:lnSpc>
              <a:spcBef>
                <a:spcPts val="600"/>
              </a:spcBef>
              <a:spcAft>
                <a:spcPts val="0"/>
              </a:spcAft>
              <a:buSzPts val="1300"/>
              <a:buNone/>
              <a:defRPr sz="1300"/>
            </a:lvl3pPr>
            <a:lvl4pPr lvl="3" algn="l" rtl="0">
              <a:lnSpc>
                <a:spcPct val="150000"/>
              </a:lnSpc>
              <a:spcBef>
                <a:spcPts val="600"/>
              </a:spcBef>
              <a:spcAft>
                <a:spcPts val="0"/>
              </a:spcAft>
              <a:buSzPts val="1300"/>
              <a:buNone/>
              <a:defRPr sz="1300"/>
            </a:lvl4pPr>
            <a:lvl5pPr lvl="4" algn="l" rtl="0">
              <a:lnSpc>
                <a:spcPct val="150000"/>
              </a:lnSpc>
              <a:spcBef>
                <a:spcPts val="600"/>
              </a:spcBef>
              <a:spcAft>
                <a:spcPts val="0"/>
              </a:spcAft>
              <a:buSzPts val="1300"/>
              <a:buNone/>
              <a:defRPr sz="1300"/>
            </a:lvl5pPr>
            <a:lvl6pPr lvl="5" algn="l" rtl="0">
              <a:lnSpc>
                <a:spcPct val="150000"/>
              </a:lnSpc>
              <a:spcBef>
                <a:spcPts val="600"/>
              </a:spcBef>
              <a:spcAft>
                <a:spcPts val="0"/>
              </a:spcAft>
              <a:buSzPts val="1300"/>
              <a:buNone/>
              <a:defRPr sz="1300"/>
            </a:lvl6pPr>
            <a:lvl7pPr lvl="6" algn="l" rtl="0">
              <a:lnSpc>
                <a:spcPct val="150000"/>
              </a:lnSpc>
              <a:spcBef>
                <a:spcPts val="600"/>
              </a:spcBef>
              <a:spcAft>
                <a:spcPts val="0"/>
              </a:spcAft>
              <a:buSzPts val="1300"/>
              <a:buNone/>
              <a:defRPr sz="1300"/>
            </a:lvl7pPr>
            <a:lvl8pPr lvl="7" algn="l" rtl="0">
              <a:lnSpc>
                <a:spcPct val="150000"/>
              </a:lnSpc>
              <a:spcBef>
                <a:spcPts val="600"/>
              </a:spcBef>
              <a:spcAft>
                <a:spcPts val="0"/>
              </a:spcAft>
              <a:buSzPts val="1300"/>
              <a:buNone/>
              <a:defRPr sz="1300"/>
            </a:lvl8pPr>
            <a:lvl9pPr lvl="8" algn="l" rtl="0">
              <a:lnSpc>
                <a:spcPct val="150000"/>
              </a:lnSpc>
              <a:spcBef>
                <a:spcPts val="600"/>
              </a:spcBef>
              <a:spcAft>
                <a:spcPts val="600"/>
              </a:spcAft>
              <a:buSzPts val="1300"/>
              <a:buNone/>
              <a:defRPr sz="1300"/>
            </a:lvl9pPr>
          </a:lstStyle>
          <a:p>
            <a:endParaRPr/>
          </a:p>
        </p:txBody>
      </p:sp>
      <p:sp>
        <p:nvSpPr>
          <p:cNvPr id="1408" name="Google Shape;1408;p115"/>
          <p:cNvSpPr txBox="1">
            <a:spLocks noGrp="1"/>
          </p:cNvSpPr>
          <p:nvPr>
            <p:ph type="subTitle" idx="9"/>
          </p:nvPr>
        </p:nvSpPr>
        <p:spPr>
          <a:xfrm>
            <a:off x="6568425" y="3444675"/>
            <a:ext cx="2178000" cy="535800"/>
          </a:xfrm>
          <a:prstGeom prst="rect">
            <a:avLst/>
          </a:prstGeom>
          <a:noFill/>
          <a:ln>
            <a:noFill/>
          </a:ln>
        </p:spPr>
        <p:txBody>
          <a:bodyPr spcFirstLastPara="1" wrap="square" lIns="0" tIns="0" rIns="0" bIns="0" anchor="t" anchorCtr="0">
            <a:noAutofit/>
          </a:bodyPr>
          <a:lstStyle>
            <a:lvl1pPr lvl="0" algn="r" rtl="0">
              <a:lnSpc>
                <a:spcPct val="150000"/>
              </a:lnSpc>
              <a:spcBef>
                <a:spcPts val="0"/>
              </a:spcBef>
              <a:spcAft>
                <a:spcPts val="0"/>
              </a:spcAft>
              <a:buSzPts val="900"/>
              <a:buNone/>
              <a:defRPr sz="900" i="1">
                <a:solidFill>
                  <a:srgbClr val="969696"/>
                </a:solidFill>
              </a:defRPr>
            </a:lvl1pPr>
            <a:lvl2pPr lvl="1" algn="r" rtl="0">
              <a:lnSpc>
                <a:spcPct val="150000"/>
              </a:lnSpc>
              <a:spcBef>
                <a:spcPts val="600"/>
              </a:spcBef>
              <a:spcAft>
                <a:spcPts val="0"/>
              </a:spcAft>
              <a:buSzPts val="900"/>
              <a:buNone/>
              <a:defRPr sz="900" i="1">
                <a:solidFill>
                  <a:srgbClr val="969696"/>
                </a:solidFill>
              </a:defRPr>
            </a:lvl2pPr>
            <a:lvl3pPr lvl="2" algn="r" rtl="0">
              <a:lnSpc>
                <a:spcPct val="150000"/>
              </a:lnSpc>
              <a:spcBef>
                <a:spcPts val="600"/>
              </a:spcBef>
              <a:spcAft>
                <a:spcPts val="0"/>
              </a:spcAft>
              <a:buSzPts val="900"/>
              <a:buNone/>
              <a:defRPr sz="900" i="1">
                <a:solidFill>
                  <a:srgbClr val="969696"/>
                </a:solidFill>
              </a:defRPr>
            </a:lvl3pPr>
            <a:lvl4pPr lvl="3" algn="r" rtl="0">
              <a:lnSpc>
                <a:spcPct val="150000"/>
              </a:lnSpc>
              <a:spcBef>
                <a:spcPts val="600"/>
              </a:spcBef>
              <a:spcAft>
                <a:spcPts val="0"/>
              </a:spcAft>
              <a:buSzPts val="900"/>
              <a:buNone/>
              <a:defRPr sz="900" i="1">
                <a:solidFill>
                  <a:srgbClr val="969696"/>
                </a:solidFill>
              </a:defRPr>
            </a:lvl4pPr>
            <a:lvl5pPr lvl="4" algn="r" rtl="0">
              <a:lnSpc>
                <a:spcPct val="150000"/>
              </a:lnSpc>
              <a:spcBef>
                <a:spcPts val="600"/>
              </a:spcBef>
              <a:spcAft>
                <a:spcPts val="0"/>
              </a:spcAft>
              <a:buSzPts val="900"/>
              <a:buNone/>
              <a:defRPr sz="900" i="1">
                <a:solidFill>
                  <a:srgbClr val="969696"/>
                </a:solidFill>
              </a:defRPr>
            </a:lvl5pPr>
            <a:lvl6pPr lvl="5" algn="r" rtl="0">
              <a:lnSpc>
                <a:spcPct val="150000"/>
              </a:lnSpc>
              <a:spcBef>
                <a:spcPts val="600"/>
              </a:spcBef>
              <a:spcAft>
                <a:spcPts val="0"/>
              </a:spcAft>
              <a:buSzPts val="900"/>
              <a:buNone/>
              <a:defRPr sz="900" i="1">
                <a:solidFill>
                  <a:srgbClr val="969696"/>
                </a:solidFill>
              </a:defRPr>
            </a:lvl6pPr>
            <a:lvl7pPr lvl="6" algn="r" rtl="0">
              <a:lnSpc>
                <a:spcPct val="150000"/>
              </a:lnSpc>
              <a:spcBef>
                <a:spcPts val="600"/>
              </a:spcBef>
              <a:spcAft>
                <a:spcPts val="0"/>
              </a:spcAft>
              <a:buSzPts val="900"/>
              <a:buNone/>
              <a:defRPr sz="900" i="1">
                <a:solidFill>
                  <a:srgbClr val="969696"/>
                </a:solidFill>
              </a:defRPr>
            </a:lvl7pPr>
            <a:lvl8pPr lvl="7" algn="r" rtl="0">
              <a:lnSpc>
                <a:spcPct val="150000"/>
              </a:lnSpc>
              <a:spcBef>
                <a:spcPts val="600"/>
              </a:spcBef>
              <a:spcAft>
                <a:spcPts val="0"/>
              </a:spcAft>
              <a:buSzPts val="900"/>
              <a:buNone/>
              <a:defRPr sz="900" i="1">
                <a:solidFill>
                  <a:srgbClr val="969696"/>
                </a:solidFill>
              </a:defRPr>
            </a:lvl8pPr>
            <a:lvl9pPr lvl="8" algn="r" rtl="0">
              <a:lnSpc>
                <a:spcPct val="150000"/>
              </a:lnSpc>
              <a:spcBef>
                <a:spcPts val="600"/>
              </a:spcBef>
              <a:spcAft>
                <a:spcPts val="600"/>
              </a:spcAft>
              <a:buSzPts val="900"/>
              <a:buNone/>
              <a:defRPr sz="900" i="1">
                <a:solidFill>
                  <a:srgbClr val="969696"/>
                </a:solidFill>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_Title and Content">
  <p:cSld name="2_Title and Content">
    <p:bg>
      <p:bgPr>
        <a:solidFill>
          <a:schemeClr val="lt1"/>
        </a:solidFill>
        <a:effectLst/>
      </p:bgPr>
    </p:bg>
    <p:spTree>
      <p:nvGrpSpPr>
        <p:cNvPr id="1" name="Shape 1409"/>
        <p:cNvGrpSpPr/>
        <p:nvPr/>
      </p:nvGrpSpPr>
      <p:grpSpPr>
        <a:xfrm>
          <a:off x="0" y="0"/>
          <a:ext cx="0" cy="0"/>
          <a:chOff x="0" y="0"/>
          <a:chExt cx="0" cy="0"/>
        </a:xfrm>
      </p:grpSpPr>
      <p:pic>
        <p:nvPicPr>
          <p:cNvPr id="1410" name="Google Shape;1410;p116" descr="\\192.168.2.20\Delhi Office\Active Clients\8X8\Purchased images\iStock-876880754.jpg"/>
          <p:cNvPicPr preferRelativeResize="0"/>
          <p:nvPr/>
        </p:nvPicPr>
        <p:blipFill rotWithShape="1">
          <a:blip r:embed="rId2">
            <a:alphaModFix/>
          </a:blip>
          <a:srcRect t="32935" b="11579"/>
          <a:stretch/>
        </p:blipFill>
        <p:spPr>
          <a:xfrm flipH="1">
            <a:off x="0" y="1055724"/>
            <a:ext cx="9144000" cy="3381913"/>
          </a:xfrm>
          <a:prstGeom prst="rect">
            <a:avLst/>
          </a:prstGeom>
          <a:noFill/>
          <a:ln>
            <a:noFill/>
          </a:ln>
        </p:spPr>
      </p:pic>
      <p:sp>
        <p:nvSpPr>
          <p:cNvPr id="1411" name="Google Shape;1411;p116"/>
          <p:cNvSpPr/>
          <p:nvPr/>
        </p:nvSpPr>
        <p:spPr>
          <a:xfrm>
            <a:off x="1" y="1055724"/>
            <a:ext cx="9144000" cy="3381900"/>
          </a:xfrm>
          <a:prstGeom prst="rect">
            <a:avLst/>
          </a:prstGeom>
          <a:gradFill>
            <a:gsLst>
              <a:gs pos="0">
                <a:srgbClr val="1D2A38">
                  <a:alpha val="69803"/>
                </a:srgbClr>
              </a:gs>
              <a:gs pos="56000">
                <a:srgbClr val="1D2A38">
                  <a:alpha val="69803"/>
                </a:srgbClr>
              </a:gs>
              <a:gs pos="100000">
                <a:srgbClr val="1D2A38">
                  <a:alpha val="14901"/>
                </a:srgbClr>
              </a:gs>
            </a:gsLst>
            <a:lin ang="0" scaled="0"/>
          </a:gra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1412" name="Google Shape;1412;p116"/>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Clr>
                <a:srgbClr val="000000"/>
              </a:buClr>
              <a:buSzPts val="2800"/>
              <a:buFont typeface="Calibri"/>
              <a:buNone/>
              <a:defRPr>
                <a:solidFill>
                  <a:srgbClr val="000000"/>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413" name="Google Shape;1413;p116"/>
          <p:cNvSpPr txBox="1">
            <a:spLocks noGrp="1"/>
          </p:cNvSpPr>
          <p:nvPr>
            <p:ph type="body" idx="1"/>
          </p:nvPr>
        </p:nvSpPr>
        <p:spPr>
          <a:xfrm>
            <a:off x="457200" y="1187411"/>
            <a:ext cx="8229600" cy="3118500"/>
          </a:xfrm>
          <a:prstGeom prst="rect">
            <a:avLst/>
          </a:prstGeom>
          <a:noFill/>
          <a:ln>
            <a:noFill/>
          </a:ln>
        </p:spPr>
        <p:txBody>
          <a:bodyPr spcFirstLastPara="1" wrap="square" lIns="91425" tIns="45700" rIns="91425" bIns="45700" anchor="ctr" anchorCtr="0">
            <a:noAutofit/>
          </a:bodyPr>
          <a:lstStyle>
            <a:lvl1pPr marL="457200" lvl="0" indent="-228600" algn="l" rtl="0">
              <a:spcBef>
                <a:spcPts val="400"/>
              </a:spcBef>
              <a:spcAft>
                <a:spcPts val="0"/>
              </a:spcAft>
              <a:buClr>
                <a:schemeClr val="lt1"/>
              </a:buClr>
              <a:buSzPts val="2000"/>
              <a:buNone/>
              <a:defRPr sz="2000">
                <a:solidFill>
                  <a:schemeClr val="lt1"/>
                </a:solidFill>
              </a:defRPr>
            </a:lvl1pPr>
            <a:lvl2pPr marL="914400" lvl="1" indent="-342900" algn="l" rtl="0">
              <a:spcBef>
                <a:spcPts val="600"/>
              </a:spcBef>
              <a:spcAft>
                <a:spcPts val="0"/>
              </a:spcAft>
              <a:buClr>
                <a:schemeClr val="lt1"/>
              </a:buClr>
              <a:buSzPts val="1800"/>
              <a:buFont typeface="Calibri"/>
              <a:buChar char="–"/>
              <a:defRPr sz="1800">
                <a:solidFill>
                  <a:schemeClr val="lt1"/>
                </a:solidFill>
              </a:defRPr>
            </a:lvl2pPr>
            <a:lvl3pPr marL="1371600" lvl="2" indent="-330200" algn="l" rtl="0">
              <a:spcBef>
                <a:spcPts val="600"/>
              </a:spcBef>
              <a:spcAft>
                <a:spcPts val="0"/>
              </a:spcAft>
              <a:buClr>
                <a:schemeClr val="lt1"/>
              </a:buClr>
              <a:buSzPts val="1600"/>
              <a:buChar char="■"/>
              <a:defRPr sz="1600">
                <a:solidFill>
                  <a:schemeClr val="lt1"/>
                </a:solidFill>
              </a:defRPr>
            </a:lvl3pPr>
            <a:lvl4pPr marL="1828800" lvl="3" indent="-317500" algn="l" rtl="0">
              <a:spcBef>
                <a:spcPts val="600"/>
              </a:spcBef>
              <a:spcAft>
                <a:spcPts val="0"/>
              </a:spcAft>
              <a:buClr>
                <a:schemeClr val="lt1"/>
              </a:buClr>
              <a:buSzPts val="1400"/>
              <a:buFont typeface="Calibri"/>
              <a:buChar char="–"/>
              <a:defRPr sz="1400">
                <a:solidFill>
                  <a:schemeClr val="lt1"/>
                </a:solidFill>
              </a:defRPr>
            </a:lvl4pPr>
            <a:lvl5pPr marL="2286000" lvl="4" indent="-298450" algn="l" rtl="0">
              <a:spcBef>
                <a:spcPts val="600"/>
              </a:spcBef>
              <a:spcAft>
                <a:spcPts val="0"/>
              </a:spcAft>
              <a:buClr>
                <a:srgbClr val="060606"/>
              </a:buClr>
              <a:buSzPts val="1100"/>
              <a:buChar char="■"/>
              <a:defRPr/>
            </a:lvl5pPr>
            <a:lvl6pPr marL="2743200" lvl="5" indent="-342900" algn="l" rtl="0">
              <a:spcBef>
                <a:spcPts val="600"/>
              </a:spcBef>
              <a:spcAft>
                <a:spcPts val="0"/>
              </a:spcAft>
              <a:buClr>
                <a:schemeClr val="dk1"/>
              </a:buClr>
              <a:buSzPts val="1800"/>
              <a:buChar char="■"/>
              <a:defRPr/>
            </a:lvl6pPr>
            <a:lvl7pPr marL="3200400" lvl="6" indent="-342900" algn="l" rtl="0">
              <a:spcBef>
                <a:spcPts val="600"/>
              </a:spcBef>
              <a:spcAft>
                <a:spcPts val="0"/>
              </a:spcAft>
              <a:buClr>
                <a:schemeClr val="dk1"/>
              </a:buClr>
              <a:buSzPts val="1800"/>
              <a:buChar char="■"/>
              <a:defRPr/>
            </a:lvl7pPr>
            <a:lvl8pPr marL="3657600" lvl="7" indent="-342900" algn="l" rtl="0">
              <a:spcBef>
                <a:spcPts val="600"/>
              </a:spcBef>
              <a:spcAft>
                <a:spcPts val="0"/>
              </a:spcAft>
              <a:buClr>
                <a:schemeClr val="dk1"/>
              </a:buClr>
              <a:buSzPts val="1800"/>
              <a:buChar char="■"/>
              <a:defRPr/>
            </a:lvl8pPr>
            <a:lvl9pPr marL="4114800" lvl="8" indent="-342900" algn="l" rtl="0">
              <a:spcBef>
                <a:spcPts val="600"/>
              </a:spcBef>
              <a:spcAft>
                <a:spcPts val="600"/>
              </a:spcAft>
              <a:buClr>
                <a:schemeClr val="dk1"/>
              </a:buClr>
              <a:buSzPts val="1800"/>
              <a:buChar char="■"/>
              <a:defRPr/>
            </a:lvl9pPr>
          </a:lstStyle>
          <a:p>
            <a:endParaRPr/>
          </a:p>
        </p:txBody>
      </p:sp>
      <p:pic>
        <p:nvPicPr>
          <p:cNvPr id="1414" name="Google Shape;1414;p116"/>
          <p:cNvPicPr preferRelativeResize="0"/>
          <p:nvPr/>
        </p:nvPicPr>
        <p:blipFill rotWithShape="1">
          <a:blip r:embed="rId3">
            <a:alphaModFix/>
          </a:blip>
          <a:srcRect/>
          <a:stretch/>
        </p:blipFill>
        <p:spPr>
          <a:xfrm>
            <a:off x="0" y="4609952"/>
            <a:ext cx="463378" cy="533547"/>
          </a:xfrm>
          <a:prstGeom prst="rect">
            <a:avLst/>
          </a:prstGeom>
          <a:noFill/>
          <a:ln>
            <a:noFill/>
          </a:ln>
        </p:spPr>
      </p:pic>
      <p:sp>
        <p:nvSpPr>
          <p:cNvPr id="1415" name="Google Shape;1415;p116"/>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fld id="{00000000-1234-1234-1234-123412341234}" type="slidenum">
              <a:rPr lang="en" sz="800">
                <a:solidFill>
                  <a:srgbClr val="A5A5A5"/>
                </a:solidFill>
                <a:latin typeface="Calibri"/>
                <a:ea typeface="Calibri"/>
                <a:cs typeface="Calibri"/>
                <a:sym typeface="Calibri"/>
              </a:rPr>
              <a:t>‹#›</a:t>
            </a:fld>
            <a:r>
              <a:rPr lang="en" sz="800">
                <a:solidFill>
                  <a:srgbClr val="A5A5A5"/>
                </a:solidFill>
                <a:latin typeface="Calibri"/>
                <a:ea typeface="Calibri"/>
                <a:cs typeface="Calibri"/>
                <a:sym typeface="Calibri"/>
              </a:rPr>
              <a:t>  | © 8x8, Inc.  All Rights Reserved.</a:t>
            </a: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matchingName="Social Share Slide" type="blank">
  <p:cSld name="BLANK">
    <p:spTree>
      <p:nvGrpSpPr>
        <p:cNvPr id="1" name="Shape 1416"/>
        <p:cNvGrpSpPr/>
        <p:nvPr/>
      </p:nvGrpSpPr>
      <p:grpSpPr>
        <a:xfrm>
          <a:off x="0" y="0"/>
          <a:ext cx="0" cy="0"/>
          <a:chOff x="0" y="0"/>
          <a:chExt cx="0" cy="0"/>
        </a:xfrm>
      </p:grpSpPr>
      <p:pic>
        <p:nvPicPr>
          <p:cNvPr id="1417" name="Google Shape;1417;p117"/>
          <p:cNvPicPr preferRelativeResize="0"/>
          <p:nvPr/>
        </p:nvPicPr>
        <p:blipFill rotWithShape="1">
          <a:blip r:embed="rId2">
            <a:alphaModFix/>
          </a:blip>
          <a:srcRect/>
          <a:stretch/>
        </p:blipFill>
        <p:spPr>
          <a:xfrm>
            <a:off x="0" y="4609952"/>
            <a:ext cx="463378" cy="533547"/>
          </a:xfrm>
          <a:prstGeom prst="rect">
            <a:avLst/>
          </a:prstGeom>
          <a:noFill/>
          <a:ln>
            <a:noFill/>
          </a:ln>
        </p:spPr>
      </p:pic>
      <p:sp>
        <p:nvSpPr>
          <p:cNvPr id="1418" name="Google Shape;1418;p117"/>
          <p:cNvSpPr/>
          <p:nvPr/>
        </p:nvSpPr>
        <p:spPr>
          <a:xfrm>
            <a:off x="0" y="0"/>
            <a:ext cx="9144000" cy="105600"/>
          </a:xfrm>
          <a:prstGeom prst="rect">
            <a:avLst/>
          </a:prstGeom>
          <a:solidFill>
            <a:srgbClr val="DE0E1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1419" name="Google Shape;1419;p117"/>
          <p:cNvSpPr/>
          <p:nvPr/>
        </p:nvSpPr>
        <p:spPr>
          <a:xfrm>
            <a:off x="2393950" y="4782751"/>
            <a:ext cx="4356000" cy="338700"/>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None/>
            </a:pPr>
            <a:r>
              <a:rPr lang="en" sz="800">
                <a:solidFill>
                  <a:srgbClr val="76787B"/>
                </a:solidFill>
                <a:latin typeface="Calibri"/>
                <a:ea typeface="Calibri"/>
                <a:cs typeface="Calibri"/>
                <a:sym typeface="Calibri"/>
              </a:rPr>
              <a:t>© 8x8, Inc. All rights reserved. All trademarks identified by the ®, ™, or SM are registered trademarks, trademarks, or service marks of 8x8, Inc. </a:t>
            </a:r>
            <a:endParaRPr/>
          </a:p>
        </p:txBody>
      </p:sp>
      <p:grpSp>
        <p:nvGrpSpPr>
          <p:cNvPr id="1420" name="Google Shape;1420;p117"/>
          <p:cNvGrpSpPr/>
          <p:nvPr/>
        </p:nvGrpSpPr>
        <p:grpSpPr>
          <a:xfrm>
            <a:off x="2504825" y="875279"/>
            <a:ext cx="4134300" cy="3492091"/>
            <a:chOff x="2278641" y="875279"/>
            <a:chExt cx="4134300" cy="3492091"/>
          </a:xfrm>
        </p:grpSpPr>
        <p:sp>
          <p:nvSpPr>
            <p:cNvPr id="1421" name="Google Shape;1421;p117"/>
            <p:cNvSpPr txBox="1"/>
            <p:nvPr/>
          </p:nvSpPr>
          <p:spPr>
            <a:xfrm>
              <a:off x="2278641" y="1740107"/>
              <a:ext cx="4134300" cy="285900"/>
            </a:xfrm>
            <a:prstGeom prst="rect">
              <a:avLst/>
            </a:prstGeom>
            <a:noFill/>
            <a:ln>
              <a:noFill/>
            </a:ln>
          </p:spPr>
          <p:txBody>
            <a:bodyPr spcFirstLastPara="1" wrap="square" lIns="91425" tIns="45700" rIns="0" bIns="45700" anchor="t" anchorCtr="0">
              <a:noAutofit/>
            </a:bodyPr>
            <a:lstStyle/>
            <a:p>
              <a:pPr marL="0" marR="0" lvl="0" indent="0" algn="l" rtl="0">
                <a:spcBef>
                  <a:spcPts val="0"/>
                </a:spcBef>
                <a:spcAft>
                  <a:spcPts val="0"/>
                </a:spcAft>
                <a:buClr>
                  <a:srgbClr val="DC1019"/>
                </a:buClr>
                <a:buSzPts val="1800"/>
                <a:buFont typeface="Arial"/>
                <a:buNone/>
              </a:pPr>
              <a:r>
                <a:rPr lang="en" sz="1800">
                  <a:solidFill>
                    <a:srgbClr val="181818"/>
                  </a:solidFill>
                  <a:latin typeface="Calibri"/>
                  <a:ea typeface="Calibri"/>
                  <a:cs typeface="Calibri"/>
                  <a:sym typeface="Calibri"/>
                </a:rPr>
                <a:t>For tips, updates and the latest information</a:t>
              </a:r>
              <a:endParaRPr sz="1800">
                <a:solidFill>
                  <a:srgbClr val="181818"/>
                </a:solidFill>
                <a:latin typeface="Calibri"/>
                <a:ea typeface="Calibri"/>
                <a:cs typeface="Calibri"/>
                <a:sym typeface="Calibri"/>
              </a:endParaRPr>
            </a:p>
          </p:txBody>
        </p:sp>
        <p:sp>
          <p:nvSpPr>
            <p:cNvPr id="1422" name="Google Shape;1422;p117"/>
            <p:cNvSpPr txBox="1"/>
            <p:nvPr/>
          </p:nvSpPr>
          <p:spPr>
            <a:xfrm>
              <a:off x="2741052" y="2651759"/>
              <a:ext cx="30225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a:solidFill>
                    <a:srgbClr val="181818"/>
                  </a:solidFill>
                  <a:latin typeface="Calibri"/>
                  <a:ea typeface="Calibri"/>
                  <a:cs typeface="Calibri"/>
                  <a:sym typeface="Calibri"/>
                </a:rPr>
                <a:t>@8x8</a:t>
              </a:r>
              <a:endParaRPr sz="1800">
                <a:solidFill>
                  <a:srgbClr val="181818"/>
                </a:solidFill>
                <a:latin typeface="Calibri"/>
                <a:ea typeface="Calibri"/>
                <a:cs typeface="Calibri"/>
                <a:sym typeface="Calibri"/>
              </a:endParaRPr>
            </a:p>
          </p:txBody>
        </p:sp>
        <p:sp>
          <p:nvSpPr>
            <p:cNvPr id="1423" name="Google Shape;1423;p117"/>
            <p:cNvSpPr txBox="1"/>
            <p:nvPr/>
          </p:nvSpPr>
          <p:spPr>
            <a:xfrm>
              <a:off x="2740894" y="3100830"/>
              <a:ext cx="30228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a:solidFill>
                    <a:srgbClr val="181818"/>
                  </a:solidFill>
                  <a:latin typeface="Calibri"/>
                  <a:ea typeface="Calibri"/>
                  <a:cs typeface="Calibri"/>
                  <a:sym typeface="Calibri"/>
                </a:rPr>
                <a:t>facebook.com/8x8Inc</a:t>
              </a:r>
              <a:endParaRPr sz="1800">
                <a:solidFill>
                  <a:srgbClr val="181818"/>
                </a:solidFill>
                <a:latin typeface="Calibri"/>
                <a:ea typeface="Calibri"/>
                <a:cs typeface="Calibri"/>
                <a:sym typeface="Calibri"/>
              </a:endParaRPr>
            </a:p>
          </p:txBody>
        </p:sp>
        <p:sp>
          <p:nvSpPr>
            <p:cNvPr id="1424" name="Google Shape;1424;p117"/>
            <p:cNvSpPr txBox="1"/>
            <p:nvPr/>
          </p:nvSpPr>
          <p:spPr>
            <a:xfrm>
              <a:off x="2767906" y="2202561"/>
              <a:ext cx="30213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a:solidFill>
                    <a:srgbClr val="181818"/>
                  </a:solidFill>
                  <a:latin typeface="Calibri"/>
                  <a:ea typeface="Calibri"/>
                  <a:cs typeface="Calibri"/>
                  <a:sym typeface="Calibri"/>
                </a:rPr>
                <a:t>8x8.com</a:t>
              </a:r>
              <a:endParaRPr sz="1800">
                <a:solidFill>
                  <a:srgbClr val="181818"/>
                </a:solidFill>
                <a:latin typeface="Calibri"/>
                <a:ea typeface="Calibri"/>
                <a:cs typeface="Calibri"/>
                <a:sym typeface="Calibri"/>
              </a:endParaRPr>
            </a:p>
          </p:txBody>
        </p:sp>
        <p:sp>
          <p:nvSpPr>
            <p:cNvPr id="1425" name="Google Shape;1425;p117"/>
            <p:cNvSpPr txBox="1"/>
            <p:nvPr/>
          </p:nvSpPr>
          <p:spPr>
            <a:xfrm>
              <a:off x="2741046" y="3998970"/>
              <a:ext cx="30225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a:solidFill>
                    <a:srgbClr val="181818"/>
                  </a:solidFill>
                  <a:latin typeface="Calibri"/>
                  <a:ea typeface="Calibri"/>
                  <a:cs typeface="Calibri"/>
                  <a:sym typeface="Calibri"/>
                </a:rPr>
                <a:t>youtube.com/8x8Inc</a:t>
              </a:r>
              <a:endParaRPr sz="1800">
                <a:solidFill>
                  <a:srgbClr val="181818"/>
                </a:solidFill>
                <a:latin typeface="Calibri"/>
                <a:ea typeface="Calibri"/>
                <a:cs typeface="Calibri"/>
                <a:sym typeface="Calibri"/>
              </a:endParaRPr>
            </a:p>
          </p:txBody>
        </p:sp>
        <p:pic>
          <p:nvPicPr>
            <p:cNvPr id="1426" name="Google Shape;1426;p117" descr="8x8Logo_red.png"/>
            <p:cNvPicPr preferRelativeResize="0"/>
            <p:nvPr/>
          </p:nvPicPr>
          <p:blipFill rotWithShape="1">
            <a:blip r:embed="rId3">
              <a:alphaModFix/>
            </a:blip>
            <a:srcRect/>
            <a:stretch/>
          </p:blipFill>
          <p:spPr>
            <a:xfrm>
              <a:off x="2278648" y="875279"/>
              <a:ext cx="1146290" cy="553925"/>
            </a:xfrm>
            <a:prstGeom prst="rect">
              <a:avLst/>
            </a:prstGeom>
            <a:noFill/>
            <a:ln>
              <a:noFill/>
            </a:ln>
          </p:spPr>
        </p:pic>
        <p:sp>
          <p:nvSpPr>
            <p:cNvPr id="1427" name="Google Shape;1427;p117"/>
            <p:cNvSpPr txBox="1"/>
            <p:nvPr/>
          </p:nvSpPr>
          <p:spPr>
            <a:xfrm>
              <a:off x="2740893" y="3562715"/>
              <a:ext cx="30228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a:solidFill>
                    <a:srgbClr val="181818"/>
                  </a:solidFill>
                  <a:latin typeface="Calibri"/>
                  <a:ea typeface="Calibri"/>
                  <a:cs typeface="Calibri"/>
                  <a:sym typeface="Calibri"/>
                </a:rPr>
                <a:t>linkedin.com/company/8x8</a:t>
              </a:r>
              <a:endParaRPr sz="1800">
                <a:solidFill>
                  <a:srgbClr val="181818"/>
                </a:solidFill>
                <a:latin typeface="Calibri"/>
                <a:ea typeface="Calibri"/>
                <a:cs typeface="Calibri"/>
                <a:sym typeface="Calibri"/>
              </a:endParaRPr>
            </a:p>
          </p:txBody>
        </p:sp>
        <p:pic>
          <p:nvPicPr>
            <p:cNvPr id="1428" name="Google Shape;1428;p117"/>
            <p:cNvPicPr preferRelativeResize="0"/>
            <p:nvPr/>
          </p:nvPicPr>
          <p:blipFill rotWithShape="1">
            <a:blip r:embed="rId4">
              <a:alphaModFix/>
            </a:blip>
            <a:srcRect/>
            <a:stretch/>
          </p:blipFill>
          <p:spPr>
            <a:xfrm>
              <a:off x="2401775" y="2253101"/>
              <a:ext cx="266173" cy="265978"/>
            </a:xfrm>
            <a:prstGeom prst="rect">
              <a:avLst/>
            </a:prstGeom>
            <a:noFill/>
            <a:ln>
              <a:noFill/>
            </a:ln>
          </p:spPr>
        </p:pic>
        <p:pic>
          <p:nvPicPr>
            <p:cNvPr id="1429" name="Google Shape;1429;p117"/>
            <p:cNvPicPr preferRelativeResize="0"/>
            <p:nvPr/>
          </p:nvPicPr>
          <p:blipFill rotWithShape="1">
            <a:blip r:embed="rId5">
              <a:alphaModFix/>
            </a:blip>
            <a:srcRect/>
            <a:stretch/>
          </p:blipFill>
          <p:spPr>
            <a:xfrm>
              <a:off x="2401777" y="2709004"/>
              <a:ext cx="266175" cy="266208"/>
            </a:xfrm>
            <a:prstGeom prst="rect">
              <a:avLst/>
            </a:prstGeom>
            <a:noFill/>
            <a:ln>
              <a:noFill/>
            </a:ln>
          </p:spPr>
        </p:pic>
        <p:pic>
          <p:nvPicPr>
            <p:cNvPr id="1430" name="Google Shape;1430;p117"/>
            <p:cNvPicPr preferRelativeResize="0"/>
            <p:nvPr/>
          </p:nvPicPr>
          <p:blipFill rotWithShape="1">
            <a:blip r:embed="rId6">
              <a:alphaModFix/>
            </a:blip>
            <a:srcRect/>
            <a:stretch/>
          </p:blipFill>
          <p:spPr>
            <a:xfrm>
              <a:off x="2401775" y="3165125"/>
              <a:ext cx="266175" cy="266175"/>
            </a:xfrm>
            <a:prstGeom prst="rect">
              <a:avLst/>
            </a:prstGeom>
            <a:noFill/>
            <a:ln>
              <a:noFill/>
            </a:ln>
          </p:spPr>
        </p:pic>
        <p:pic>
          <p:nvPicPr>
            <p:cNvPr id="1431" name="Google Shape;1431;p117"/>
            <p:cNvPicPr preferRelativeResize="0"/>
            <p:nvPr/>
          </p:nvPicPr>
          <p:blipFill rotWithShape="1">
            <a:blip r:embed="rId7">
              <a:alphaModFix/>
            </a:blip>
            <a:srcRect/>
            <a:stretch/>
          </p:blipFill>
          <p:spPr>
            <a:xfrm>
              <a:off x="2386525" y="3607050"/>
              <a:ext cx="296700" cy="296700"/>
            </a:xfrm>
            <a:prstGeom prst="rect">
              <a:avLst/>
            </a:prstGeom>
            <a:noFill/>
            <a:ln>
              <a:noFill/>
            </a:ln>
          </p:spPr>
        </p:pic>
        <p:pic>
          <p:nvPicPr>
            <p:cNvPr id="1432" name="Google Shape;1432;p117"/>
            <p:cNvPicPr preferRelativeResize="0"/>
            <p:nvPr/>
          </p:nvPicPr>
          <p:blipFill rotWithShape="1">
            <a:blip r:embed="rId8">
              <a:alphaModFix/>
            </a:blip>
            <a:srcRect/>
            <a:stretch/>
          </p:blipFill>
          <p:spPr>
            <a:xfrm>
              <a:off x="2401775" y="4079500"/>
              <a:ext cx="266176" cy="266176"/>
            </a:xfrm>
            <a:prstGeom prst="rect">
              <a:avLst/>
            </a:prstGeom>
            <a:noFill/>
            <a:ln>
              <a:noFill/>
            </a:ln>
          </p:spPr>
        </p:pic>
      </p:gr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Only 2">
  <p:cSld name="Title Only_2">
    <p:spTree>
      <p:nvGrpSpPr>
        <p:cNvPr id="1" name="Shape 1433"/>
        <p:cNvGrpSpPr/>
        <p:nvPr/>
      </p:nvGrpSpPr>
      <p:grpSpPr>
        <a:xfrm>
          <a:off x="0" y="0"/>
          <a:ext cx="0" cy="0"/>
          <a:chOff x="0" y="0"/>
          <a:chExt cx="0" cy="0"/>
        </a:xfrm>
      </p:grpSpPr>
      <p:sp>
        <p:nvSpPr>
          <p:cNvPr id="1434" name="Google Shape;1434;p118"/>
          <p:cNvSpPr txBox="1">
            <a:spLocks noGrp="1"/>
          </p:cNvSpPr>
          <p:nvPr>
            <p:ph type="title"/>
          </p:nvPr>
        </p:nvSpPr>
        <p:spPr>
          <a:xfrm>
            <a:off x="457200" y="704088"/>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435" name="Google Shape;1435;p118"/>
          <p:cNvSpPr txBox="1">
            <a:spLocks noGrp="1"/>
          </p:cNvSpPr>
          <p:nvPr>
            <p:ph type="body" idx="1"/>
          </p:nvPr>
        </p:nvSpPr>
        <p:spPr>
          <a:xfrm>
            <a:off x="457200" y="44805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ext Slide">
  <p:cSld name="Text Slide_1_7">
    <p:spTree>
      <p:nvGrpSpPr>
        <p:cNvPr id="1" name="Shape 1436"/>
        <p:cNvGrpSpPr/>
        <p:nvPr/>
      </p:nvGrpSpPr>
      <p:grpSpPr>
        <a:xfrm>
          <a:off x="0" y="0"/>
          <a:ext cx="0" cy="0"/>
          <a:chOff x="0" y="0"/>
          <a:chExt cx="0" cy="0"/>
        </a:xfrm>
      </p:grpSpPr>
      <p:sp>
        <p:nvSpPr>
          <p:cNvPr id="1437" name="Google Shape;1437;p119"/>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rgbClr val="15152F"/>
              </a:buClr>
              <a:buSzPts val="1200"/>
              <a:buNone/>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1438" name="Google Shape;1438;p119"/>
          <p:cNvSpPr txBox="1">
            <a:spLocks noGrp="1"/>
          </p:cNvSpPr>
          <p:nvPr>
            <p:ph type="title"/>
          </p:nvPr>
        </p:nvSpPr>
        <p:spPr>
          <a:xfrm>
            <a:off x="457200" y="704088"/>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1439" name="Google Shape;1439;p119"/>
          <p:cNvSpPr txBox="1">
            <a:spLocks noGrp="1"/>
          </p:cNvSpPr>
          <p:nvPr>
            <p:ph type="body" idx="2"/>
          </p:nvPr>
        </p:nvSpPr>
        <p:spPr>
          <a:xfrm>
            <a:off x="457200" y="44805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1440" name="Google Shape;1440;p119"/>
          <p:cNvSpPr txBox="1">
            <a:spLocks noGrp="1"/>
          </p:cNvSpPr>
          <p:nvPr>
            <p:ph type="subTitle" idx="3"/>
          </p:nvPr>
        </p:nvSpPr>
        <p:spPr>
          <a:xfrm>
            <a:off x="1682496" y="4673250"/>
            <a:ext cx="2743200" cy="201300"/>
          </a:xfrm>
          <a:prstGeom prst="rect">
            <a:avLst/>
          </a:prstGeom>
        </p:spPr>
        <p:txBody>
          <a:bodyPr spcFirstLastPara="1" wrap="square" lIns="0" tIns="0" rIns="0" bIns="0" anchor="t" anchorCtr="0">
            <a:noAutofit/>
          </a:bodyPr>
          <a:lstStyle>
            <a:lvl1pPr lvl="0" rtl="0">
              <a:spcBef>
                <a:spcPts val="0"/>
              </a:spcBef>
              <a:spcAft>
                <a:spcPts val="0"/>
              </a:spcAft>
              <a:buNone/>
              <a:defRPr sz="1000">
                <a:solidFill>
                  <a:schemeClr val="accent3"/>
                </a:solidFill>
                <a:latin typeface="Roboto Light"/>
                <a:ea typeface="Roboto Light"/>
                <a:cs typeface="Roboto Light"/>
                <a:sym typeface="Roboto Light"/>
              </a:defRPr>
            </a:lvl1pPr>
            <a:lvl2pPr lvl="1" rtl="0">
              <a:spcBef>
                <a:spcPts val="600"/>
              </a:spcBef>
              <a:spcAft>
                <a:spcPts val="0"/>
              </a:spcAft>
              <a:buNone/>
              <a:defRPr>
                <a:solidFill>
                  <a:schemeClr val="accent3"/>
                </a:solidFill>
              </a:defRPr>
            </a:lvl2pPr>
            <a:lvl3pPr lvl="2" rtl="0">
              <a:spcBef>
                <a:spcPts val="600"/>
              </a:spcBef>
              <a:spcAft>
                <a:spcPts val="0"/>
              </a:spcAft>
              <a:buNone/>
              <a:defRPr>
                <a:solidFill>
                  <a:schemeClr val="accent3"/>
                </a:solidFill>
              </a:defRPr>
            </a:lvl3pPr>
            <a:lvl4pPr lvl="3" rtl="0">
              <a:spcBef>
                <a:spcPts val="600"/>
              </a:spcBef>
              <a:spcAft>
                <a:spcPts val="0"/>
              </a:spcAft>
              <a:buNone/>
              <a:defRPr>
                <a:solidFill>
                  <a:schemeClr val="accent3"/>
                </a:solidFill>
              </a:defRPr>
            </a:lvl4pPr>
            <a:lvl5pPr lvl="4" rtl="0">
              <a:spcBef>
                <a:spcPts val="600"/>
              </a:spcBef>
              <a:spcAft>
                <a:spcPts val="0"/>
              </a:spcAft>
              <a:buNone/>
              <a:defRPr>
                <a:solidFill>
                  <a:schemeClr val="accent3"/>
                </a:solidFill>
              </a:defRPr>
            </a:lvl5pPr>
            <a:lvl6pPr lvl="5" rtl="0">
              <a:spcBef>
                <a:spcPts val="600"/>
              </a:spcBef>
              <a:spcAft>
                <a:spcPts val="0"/>
              </a:spcAft>
              <a:buNone/>
              <a:defRPr>
                <a:solidFill>
                  <a:schemeClr val="accent3"/>
                </a:solidFill>
              </a:defRPr>
            </a:lvl6pPr>
            <a:lvl7pPr lvl="6" rtl="0">
              <a:spcBef>
                <a:spcPts val="600"/>
              </a:spcBef>
              <a:spcAft>
                <a:spcPts val="0"/>
              </a:spcAft>
              <a:buNone/>
              <a:defRPr>
                <a:solidFill>
                  <a:schemeClr val="accent3"/>
                </a:solidFill>
              </a:defRPr>
            </a:lvl7pPr>
            <a:lvl8pPr lvl="7" rtl="0">
              <a:spcBef>
                <a:spcPts val="600"/>
              </a:spcBef>
              <a:spcAft>
                <a:spcPts val="0"/>
              </a:spcAft>
              <a:buNone/>
              <a:defRPr>
                <a:solidFill>
                  <a:schemeClr val="accent3"/>
                </a:solidFill>
              </a:defRPr>
            </a:lvl8pPr>
            <a:lvl9pPr lvl="8" rtl="0">
              <a:spcBef>
                <a:spcPts val="600"/>
              </a:spcBef>
              <a:spcAft>
                <a:spcPts val="600"/>
              </a:spcAft>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matchingName="1 Cover Slide 1 ">
  <p:cSld name="Cover Slide Option 1_1">
    <p:bg>
      <p:bgPr>
        <a:noFill/>
        <a:effectLst/>
      </p:bgPr>
    </p:bg>
    <p:spTree>
      <p:nvGrpSpPr>
        <p:cNvPr id="1" name="Shape 1452"/>
        <p:cNvGrpSpPr/>
        <p:nvPr/>
      </p:nvGrpSpPr>
      <p:grpSpPr>
        <a:xfrm>
          <a:off x="0" y="0"/>
          <a:ext cx="0" cy="0"/>
          <a:chOff x="0" y="0"/>
          <a:chExt cx="0" cy="0"/>
        </a:xfrm>
      </p:grpSpPr>
      <p:pic>
        <p:nvPicPr>
          <p:cNvPr id="1453" name="Google Shape;1453;p121"/>
          <p:cNvPicPr preferRelativeResize="0"/>
          <p:nvPr/>
        </p:nvPicPr>
        <p:blipFill rotWithShape="1">
          <a:blip r:embed="rId2">
            <a:alphaModFix/>
          </a:blip>
          <a:srcRect t="12123" b="3509"/>
          <a:stretch/>
        </p:blipFill>
        <p:spPr>
          <a:xfrm>
            <a:off x="1" y="0"/>
            <a:ext cx="9144005" cy="5143503"/>
          </a:xfrm>
          <a:prstGeom prst="rect">
            <a:avLst/>
          </a:prstGeom>
          <a:noFill/>
          <a:ln>
            <a:noFill/>
          </a:ln>
        </p:spPr>
      </p:pic>
      <p:sp>
        <p:nvSpPr>
          <p:cNvPr id="1454" name="Google Shape;1454;p121"/>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455" name="Google Shape;1455;p121"/>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1456" name="Google Shape;1456;p12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457" name="Google Shape;1457;p121"/>
          <p:cNvGrpSpPr/>
          <p:nvPr/>
        </p:nvGrpSpPr>
        <p:grpSpPr>
          <a:xfrm>
            <a:off x="749631" y="1049086"/>
            <a:ext cx="608219" cy="608219"/>
            <a:chOff x="1190625" y="238125"/>
            <a:chExt cx="5238750" cy="5238750"/>
          </a:xfrm>
        </p:grpSpPr>
        <p:sp>
          <p:nvSpPr>
            <p:cNvPr id="1458" name="Google Shape;1458;p12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2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2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2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matchingName="1 Cover Slide 1: Open Brand">
  <p:cSld name="Cover Slide Option 1_1_2">
    <p:bg>
      <p:bgPr>
        <a:noFill/>
        <a:effectLst/>
      </p:bgPr>
    </p:bg>
    <p:spTree>
      <p:nvGrpSpPr>
        <p:cNvPr id="1" name="Shape 1462"/>
        <p:cNvGrpSpPr/>
        <p:nvPr/>
      </p:nvGrpSpPr>
      <p:grpSpPr>
        <a:xfrm>
          <a:off x="0" y="0"/>
          <a:ext cx="0" cy="0"/>
          <a:chOff x="0" y="0"/>
          <a:chExt cx="0" cy="0"/>
        </a:xfrm>
      </p:grpSpPr>
      <p:pic>
        <p:nvPicPr>
          <p:cNvPr id="1463" name="Google Shape;1463;p122"/>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1464" name="Google Shape;1464;p122"/>
          <p:cNvGrpSpPr/>
          <p:nvPr/>
        </p:nvGrpSpPr>
        <p:grpSpPr>
          <a:xfrm>
            <a:off x="2346320" y="342891"/>
            <a:ext cx="4451366" cy="4451366"/>
            <a:chOff x="1190625" y="238125"/>
            <a:chExt cx="5238750" cy="5238750"/>
          </a:xfrm>
        </p:grpSpPr>
        <p:sp>
          <p:nvSpPr>
            <p:cNvPr id="1465" name="Google Shape;1465;p12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2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2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 name="Google Shape;1468;p12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469" name="Google Shape;1469;p122"/>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470" name="Google Shape;1470;p122"/>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grpSp>
        <p:nvGrpSpPr>
          <p:cNvPr id="1471" name="Google Shape;1471;p122"/>
          <p:cNvGrpSpPr/>
          <p:nvPr/>
        </p:nvGrpSpPr>
        <p:grpSpPr>
          <a:xfrm>
            <a:off x="749631" y="1049086"/>
            <a:ext cx="608219" cy="608219"/>
            <a:chOff x="1190625" y="238125"/>
            <a:chExt cx="5238750" cy="5238750"/>
          </a:xfrm>
        </p:grpSpPr>
        <p:sp>
          <p:nvSpPr>
            <p:cNvPr id="1472" name="Google Shape;1472;p12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2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2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2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1 Cover Slide 1 ">
  <p:cSld name="Cover Slide Option 1_1">
    <p:bg>
      <p:bgPr>
        <a:noFill/>
        <a:effectLst/>
      </p:bgPr>
    </p:bg>
    <p:spTree>
      <p:nvGrpSpPr>
        <p:cNvPr id="1" name="Shape 61"/>
        <p:cNvGrpSpPr/>
        <p:nvPr/>
      </p:nvGrpSpPr>
      <p:grpSpPr>
        <a:xfrm>
          <a:off x="0" y="0"/>
          <a:ext cx="0" cy="0"/>
          <a:chOff x="0" y="0"/>
          <a:chExt cx="0" cy="0"/>
        </a:xfrm>
      </p:grpSpPr>
      <p:pic>
        <p:nvPicPr>
          <p:cNvPr id="62" name="Google Shape;62;p14"/>
          <p:cNvPicPr preferRelativeResize="0"/>
          <p:nvPr/>
        </p:nvPicPr>
        <p:blipFill rotWithShape="1">
          <a:blip r:embed="rId2">
            <a:alphaModFix/>
          </a:blip>
          <a:srcRect t="12123" b="3509"/>
          <a:stretch/>
        </p:blipFill>
        <p:spPr>
          <a:xfrm>
            <a:off x="1" y="0"/>
            <a:ext cx="9144005" cy="5143503"/>
          </a:xfrm>
          <a:prstGeom prst="rect">
            <a:avLst/>
          </a:prstGeom>
          <a:noFill/>
          <a:ln>
            <a:noFill/>
          </a:ln>
        </p:spPr>
      </p:pic>
      <p:sp>
        <p:nvSpPr>
          <p:cNvPr id="63" name="Google Shape;63;p14"/>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4" name="Google Shape;64;p14"/>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65" name="Google Shape;65;p1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66" name="Google Shape;66;p14"/>
          <p:cNvGrpSpPr/>
          <p:nvPr/>
        </p:nvGrpSpPr>
        <p:grpSpPr>
          <a:xfrm>
            <a:off x="749631" y="1049086"/>
            <a:ext cx="608219" cy="608219"/>
            <a:chOff x="1190625" y="238125"/>
            <a:chExt cx="5238750" cy="5238750"/>
          </a:xfrm>
        </p:grpSpPr>
        <p:sp>
          <p:nvSpPr>
            <p:cNvPr id="67" name="Google Shape;67;p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matchingName="1 Cover Slide 1: Open Brand w/Open Logo">
  <p:cSld name="Cover Slide Option 1_1_2_1">
    <p:bg>
      <p:bgPr>
        <a:noFill/>
        <a:effectLst/>
      </p:bgPr>
    </p:bg>
    <p:spTree>
      <p:nvGrpSpPr>
        <p:cNvPr id="1" name="Shape 1476"/>
        <p:cNvGrpSpPr/>
        <p:nvPr/>
      </p:nvGrpSpPr>
      <p:grpSpPr>
        <a:xfrm>
          <a:off x="0" y="0"/>
          <a:ext cx="0" cy="0"/>
          <a:chOff x="0" y="0"/>
          <a:chExt cx="0" cy="0"/>
        </a:xfrm>
      </p:grpSpPr>
      <p:pic>
        <p:nvPicPr>
          <p:cNvPr id="1477" name="Google Shape;1477;p123"/>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1478" name="Google Shape;1478;p123"/>
          <p:cNvGrpSpPr/>
          <p:nvPr/>
        </p:nvGrpSpPr>
        <p:grpSpPr>
          <a:xfrm>
            <a:off x="2346320" y="342891"/>
            <a:ext cx="4451366" cy="4451366"/>
            <a:chOff x="1190625" y="238125"/>
            <a:chExt cx="5238750" cy="5238750"/>
          </a:xfrm>
        </p:grpSpPr>
        <p:sp>
          <p:nvSpPr>
            <p:cNvPr id="1479" name="Google Shape;1479;p12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2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2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 name="Google Shape;1482;p12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483" name="Google Shape;1483;p123"/>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484" name="Google Shape;1484;p123"/>
          <p:cNvSpPr txBox="1">
            <a:spLocks noGrp="1"/>
          </p:cNvSpPr>
          <p:nvPr>
            <p:ph type="subTitle" idx="1"/>
          </p:nvPr>
        </p:nvSpPr>
        <p:spPr>
          <a:xfrm>
            <a:off x="694944" y="32571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485" name="Google Shape;1485;p123"/>
          <p:cNvGrpSpPr/>
          <p:nvPr/>
        </p:nvGrpSpPr>
        <p:grpSpPr>
          <a:xfrm>
            <a:off x="8244939" y="138151"/>
            <a:ext cx="695041" cy="903684"/>
            <a:chOff x="1793050" y="238125"/>
            <a:chExt cx="4033900" cy="5238750"/>
          </a:xfrm>
        </p:grpSpPr>
        <p:sp>
          <p:nvSpPr>
            <p:cNvPr id="1486" name="Google Shape;1486;p12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2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2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2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2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2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2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2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2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2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2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2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2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2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2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2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2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2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2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2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2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123"/>
          <p:cNvGrpSpPr/>
          <p:nvPr/>
        </p:nvGrpSpPr>
        <p:grpSpPr>
          <a:xfrm>
            <a:off x="749631" y="1049086"/>
            <a:ext cx="608219" cy="608219"/>
            <a:chOff x="1190625" y="238125"/>
            <a:chExt cx="5238750" cy="5238750"/>
          </a:xfrm>
        </p:grpSpPr>
        <p:sp>
          <p:nvSpPr>
            <p:cNvPr id="1508" name="Google Shape;1508;p12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2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2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2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matchingName="9 Cover Slide 2 ">
  <p:cSld name="Cover Slide Option 1_1_1">
    <p:bg>
      <p:bgPr>
        <a:noFill/>
        <a:effectLst/>
      </p:bgPr>
    </p:bg>
    <p:spTree>
      <p:nvGrpSpPr>
        <p:cNvPr id="1" name="Shape 1512"/>
        <p:cNvGrpSpPr/>
        <p:nvPr/>
      </p:nvGrpSpPr>
      <p:grpSpPr>
        <a:xfrm>
          <a:off x="0" y="0"/>
          <a:ext cx="0" cy="0"/>
          <a:chOff x="0" y="0"/>
          <a:chExt cx="0" cy="0"/>
        </a:xfrm>
      </p:grpSpPr>
      <p:pic>
        <p:nvPicPr>
          <p:cNvPr id="1513" name="Google Shape;1513;p124"/>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514" name="Google Shape;1514;p124"/>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515" name="Google Shape;1515;p12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sp>
        <p:nvSpPr>
          <p:cNvPr id="1516" name="Google Shape;1516;p12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517" name="Google Shape;1517;p124"/>
          <p:cNvGrpSpPr/>
          <p:nvPr/>
        </p:nvGrpSpPr>
        <p:grpSpPr>
          <a:xfrm>
            <a:off x="749631" y="1049086"/>
            <a:ext cx="608219" cy="608219"/>
            <a:chOff x="1190625" y="238125"/>
            <a:chExt cx="5238750" cy="5238750"/>
          </a:xfrm>
        </p:grpSpPr>
        <p:sp>
          <p:nvSpPr>
            <p:cNvPr id="1518" name="Google Shape;1518;p1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2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2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2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matchingName="9 Cover Slide 2: Open Brand">
  <p:cSld name="Cover Slide Option 1_1_1_2">
    <p:bg>
      <p:bgPr>
        <a:noFill/>
        <a:effectLst/>
      </p:bgPr>
    </p:bg>
    <p:spTree>
      <p:nvGrpSpPr>
        <p:cNvPr id="1" name="Shape 1522"/>
        <p:cNvGrpSpPr/>
        <p:nvPr/>
      </p:nvGrpSpPr>
      <p:grpSpPr>
        <a:xfrm>
          <a:off x="0" y="0"/>
          <a:ext cx="0" cy="0"/>
          <a:chOff x="0" y="0"/>
          <a:chExt cx="0" cy="0"/>
        </a:xfrm>
      </p:grpSpPr>
      <p:pic>
        <p:nvPicPr>
          <p:cNvPr id="1523" name="Google Shape;1523;p125"/>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524" name="Google Shape;1524;p125"/>
          <p:cNvGrpSpPr/>
          <p:nvPr/>
        </p:nvGrpSpPr>
        <p:grpSpPr>
          <a:xfrm>
            <a:off x="2346320" y="342891"/>
            <a:ext cx="4451366" cy="4451366"/>
            <a:chOff x="1190625" y="238125"/>
            <a:chExt cx="5238750" cy="5238750"/>
          </a:xfrm>
        </p:grpSpPr>
        <p:sp>
          <p:nvSpPr>
            <p:cNvPr id="1525" name="Google Shape;1525;p12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2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2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 name="Google Shape;1528;p12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529" name="Google Shape;1529;p125"/>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530" name="Google Shape;1530;p12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1531" name="Google Shape;1531;p125"/>
          <p:cNvGrpSpPr/>
          <p:nvPr/>
        </p:nvGrpSpPr>
        <p:grpSpPr>
          <a:xfrm>
            <a:off x="749631" y="1049086"/>
            <a:ext cx="608219" cy="608219"/>
            <a:chOff x="1190625" y="238125"/>
            <a:chExt cx="5238750" cy="5238750"/>
          </a:xfrm>
        </p:grpSpPr>
        <p:sp>
          <p:nvSpPr>
            <p:cNvPr id="1532" name="Google Shape;1532;p1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2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2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2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matchingName="9 Cover Slide 2: Open Brand w/Open Logo">
  <p:cSld name="Cover Slide Option 1_1_1_2_1">
    <p:bg>
      <p:bgPr>
        <a:noFill/>
        <a:effectLst/>
      </p:bgPr>
    </p:bg>
    <p:spTree>
      <p:nvGrpSpPr>
        <p:cNvPr id="1" name="Shape 1536"/>
        <p:cNvGrpSpPr/>
        <p:nvPr/>
      </p:nvGrpSpPr>
      <p:grpSpPr>
        <a:xfrm>
          <a:off x="0" y="0"/>
          <a:ext cx="0" cy="0"/>
          <a:chOff x="0" y="0"/>
          <a:chExt cx="0" cy="0"/>
        </a:xfrm>
      </p:grpSpPr>
      <p:pic>
        <p:nvPicPr>
          <p:cNvPr id="1537" name="Google Shape;1537;p126"/>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538" name="Google Shape;1538;p126"/>
          <p:cNvGrpSpPr/>
          <p:nvPr/>
        </p:nvGrpSpPr>
        <p:grpSpPr>
          <a:xfrm>
            <a:off x="2346320" y="342891"/>
            <a:ext cx="4451366" cy="4451366"/>
            <a:chOff x="1190625" y="238125"/>
            <a:chExt cx="5238750" cy="5238750"/>
          </a:xfrm>
        </p:grpSpPr>
        <p:sp>
          <p:nvSpPr>
            <p:cNvPr id="1539" name="Google Shape;1539;p12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2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2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2" name="Google Shape;1542;p12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543" name="Google Shape;1543;p126"/>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544" name="Google Shape;1544;p12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545" name="Google Shape;1545;p126"/>
          <p:cNvGrpSpPr/>
          <p:nvPr/>
        </p:nvGrpSpPr>
        <p:grpSpPr>
          <a:xfrm>
            <a:off x="8244939" y="138151"/>
            <a:ext cx="695041" cy="903684"/>
            <a:chOff x="1793050" y="238125"/>
            <a:chExt cx="4033900" cy="5238750"/>
          </a:xfrm>
        </p:grpSpPr>
        <p:sp>
          <p:nvSpPr>
            <p:cNvPr id="1546" name="Google Shape;1546;p12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2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2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2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2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2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2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2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2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2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2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2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2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2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2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2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2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2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2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2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2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126"/>
          <p:cNvGrpSpPr/>
          <p:nvPr/>
        </p:nvGrpSpPr>
        <p:grpSpPr>
          <a:xfrm>
            <a:off x="749631" y="1049086"/>
            <a:ext cx="608219" cy="608219"/>
            <a:chOff x="1190625" y="238125"/>
            <a:chExt cx="5238750" cy="5238750"/>
          </a:xfrm>
        </p:grpSpPr>
        <p:sp>
          <p:nvSpPr>
            <p:cNvPr id="1568" name="Google Shape;1568;p1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2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2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2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matchingName="2 Cover Slide 2">
  <p:cSld name="Cover Slide Option 1_1_1_1">
    <p:bg>
      <p:bgPr>
        <a:noFill/>
        <a:effectLst/>
      </p:bgPr>
    </p:bg>
    <p:spTree>
      <p:nvGrpSpPr>
        <p:cNvPr id="1" name="Shape 1572"/>
        <p:cNvGrpSpPr/>
        <p:nvPr/>
      </p:nvGrpSpPr>
      <p:grpSpPr>
        <a:xfrm>
          <a:off x="0" y="0"/>
          <a:ext cx="0" cy="0"/>
          <a:chOff x="0" y="0"/>
          <a:chExt cx="0" cy="0"/>
        </a:xfrm>
      </p:grpSpPr>
      <p:pic>
        <p:nvPicPr>
          <p:cNvPr id="1573" name="Google Shape;1573;p127"/>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574" name="Google Shape;1574;p127"/>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575" name="Google Shape;1575;p12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1576" name="Google Shape;1576;p12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577" name="Google Shape;1577;p127"/>
          <p:cNvGrpSpPr/>
          <p:nvPr/>
        </p:nvGrpSpPr>
        <p:grpSpPr>
          <a:xfrm>
            <a:off x="749631" y="1049086"/>
            <a:ext cx="608219" cy="608219"/>
            <a:chOff x="1190625" y="238125"/>
            <a:chExt cx="5238750" cy="5238750"/>
          </a:xfrm>
        </p:grpSpPr>
        <p:sp>
          <p:nvSpPr>
            <p:cNvPr id="1578" name="Google Shape;1578;p1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2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2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2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matchingName="2 Cover Slide 2: Open Brand">
  <p:cSld name="Cover Slide Option 1_1_1_1_3">
    <p:bg>
      <p:bgPr>
        <a:noFill/>
        <a:effectLst/>
      </p:bgPr>
    </p:bg>
    <p:spTree>
      <p:nvGrpSpPr>
        <p:cNvPr id="1" name="Shape 1582"/>
        <p:cNvGrpSpPr/>
        <p:nvPr/>
      </p:nvGrpSpPr>
      <p:grpSpPr>
        <a:xfrm>
          <a:off x="0" y="0"/>
          <a:ext cx="0" cy="0"/>
          <a:chOff x="0" y="0"/>
          <a:chExt cx="0" cy="0"/>
        </a:xfrm>
      </p:grpSpPr>
      <p:pic>
        <p:nvPicPr>
          <p:cNvPr id="1583" name="Google Shape;1583;p128"/>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584" name="Google Shape;1584;p128"/>
          <p:cNvGrpSpPr/>
          <p:nvPr/>
        </p:nvGrpSpPr>
        <p:grpSpPr>
          <a:xfrm>
            <a:off x="2346320" y="342891"/>
            <a:ext cx="4451366" cy="4451366"/>
            <a:chOff x="1190625" y="238125"/>
            <a:chExt cx="5238750" cy="5238750"/>
          </a:xfrm>
        </p:grpSpPr>
        <p:sp>
          <p:nvSpPr>
            <p:cNvPr id="1585" name="Google Shape;1585;p12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2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2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 name="Google Shape;1588;p12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589" name="Google Shape;1589;p128"/>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590" name="Google Shape;1590;p12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591" name="Google Shape;1591;p128"/>
          <p:cNvGrpSpPr/>
          <p:nvPr/>
        </p:nvGrpSpPr>
        <p:grpSpPr>
          <a:xfrm>
            <a:off x="749631" y="1049086"/>
            <a:ext cx="608219" cy="608219"/>
            <a:chOff x="1190625" y="238125"/>
            <a:chExt cx="5238750" cy="5238750"/>
          </a:xfrm>
        </p:grpSpPr>
        <p:sp>
          <p:nvSpPr>
            <p:cNvPr id="1592" name="Google Shape;1592;p1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2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2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2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matchingName="2 Cover Slide 2: Open Brand w/Open Logo">
  <p:cSld name="Cover Slide Option 1_1_1_1_3_1">
    <p:bg>
      <p:bgPr>
        <a:noFill/>
        <a:effectLst/>
      </p:bgPr>
    </p:bg>
    <p:spTree>
      <p:nvGrpSpPr>
        <p:cNvPr id="1" name="Shape 1596"/>
        <p:cNvGrpSpPr/>
        <p:nvPr/>
      </p:nvGrpSpPr>
      <p:grpSpPr>
        <a:xfrm>
          <a:off x="0" y="0"/>
          <a:ext cx="0" cy="0"/>
          <a:chOff x="0" y="0"/>
          <a:chExt cx="0" cy="0"/>
        </a:xfrm>
      </p:grpSpPr>
      <p:pic>
        <p:nvPicPr>
          <p:cNvPr id="1597" name="Google Shape;1597;p129"/>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598" name="Google Shape;1598;p129"/>
          <p:cNvGrpSpPr/>
          <p:nvPr/>
        </p:nvGrpSpPr>
        <p:grpSpPr>
          <a:xfrm>
            <a:off x="2346320" y="342891"/>
            <a:ext cx="4451366" cy="4451366"/>
            <a:chOff x="1190625" y="238125"/>
            <a:chExt cx="5238750" cy="5238750"/>
          </a:xfrm>
        </p:grpSpPr>
        <p:sp>
          <p:nvSpPr>
            <p:cNvPr id="1599" name="Google Shape;1599;p12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2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2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 name="Google Shape;1602;p12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603" name="Google Shape;1603;p129"/>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604" name="Google Shape;1604;p12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605" name="Google Shape;1605;p129"/>
          <p:cNvGrpSpPr/>
          <p:nvPr/>
        </p:nvGrpSpPr>
        <p:grpSpPr>
          <a:xfrm>
            <a:off x="8244939" y="138151"/>
            <a:ext cx="695041" cy="903684"/>
            <a:chOff x="1793050" y="238125"/>
            <a:chExt cx="4033900" cy="5238750"/>
          </a:xfrm>
        </p:grpSpPr>
        <p:sp>
          <p:nvSpPr>
            <p:cNvPr id="1606" name="Google Shape;1606;p129"/>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29"/>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29"/>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29"/>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29"/>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29"/>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29"/>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29"/>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29"/>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29"/>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29"/>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29"/>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29"/>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29"/>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29"/>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29"/>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29"/>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29"/>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29"/>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29"/>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29"/>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129"/>
          <p:cNvGrpSpPr/>
          <p:nvPr/>
        </p:nvGrpSpPr>
        <p:grpSpPr>
          <a:xfrm>
            <a:off x="749631" y="1049086"/>
            <a:ext cx="608219" cy="608219"/>
            <a:chOff x="1190625" y="238125"/>
            <a:chExt cx="5238750" cy="5238750"/>
          </a:xfrm>
        </p:grpSpPr>
        <p:sp>
          <p:nvSpPr>
            <p:cNvPr id="1628" name="Google Shape;1628;p1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2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2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2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matchingName="3 Cover Slide 3">
  <p:cSld name="Cover Slide Option 1_1_1_1_2">
    <p:bg>
      <p:bgPr>
        <a:noFill/>
        <a:effectLst/>
      </p:bgPr>
    </p:bg>
    <p:spTree>
      <p:nvGrpSpPr>
        <p:cNvPr id="1" name="Shape 1632"/>
        <p:cNvGrpSpPr/>
        <p:nvPr/>
      </p:nvGrpSpPr>
      <p:grpSpPr>
        <a:xfrm>
          <a:off x="0" y="0"/>
          <a:ext cx="0" cy="0"/>
          <a:chOff x="0" y="0"/>
          <a:chExt cx="0" cy="0"/>
        </a:xfrm>
      </p:grpSpPr>
      <p:pic>
        <p:nvPicPr>
          <p:cNvPr id="1633" name="Google Shape;1633;p130"/>
          <p:cNvPicPr preferRelativeResize="0"/>
          <p:nvPr/>
        </p:nvPicPr>
        <p:blipFill rotWithShape="1">
          <a:blip r:embed="rId2">
            <a:alphaModFix/>
          </a:blip>
          <a:srcRect l="5937" t="17122" r="23205"/>
          <a:stretch/>
        </p:blipFill>
        <p:spPr>
          <a:xfrm>
            <a:off x="0" y="-15550"/>
            <a:ext cx="9143998" cy="5174598"/>
          </a:xfrm>
          <a:prstGeom prst="rect">
            <a:avLst/>
          </a:prstGeom>
          <a:noFill/>
          <a:ln>
            <a:noFill/>
          </a:ln>
        </p:spPr>
      </p:pic>
      <p:sp>
        <p:nvSpPr>
          <p:cNvPr id="1634" name="Google Shape;1634;p130"/>
          <p:cNvSpPr txBox="1">
            <a:spLocks noGrp="1"/>
          </p:cNvSpPr>
          <p:nvPr>
            <p:ph type="title"/>
          </p:nvPr>
        </p:nvSpPr>
        <p:spPr>
          <a:xfrm>
            <a:off x="694944" y="1828800"/>
            <a:ext cx="583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635" name="Google Shape;1635;p130"/>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1636" name="Google Shape;1636;p13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637" name="Google Shape;1637;p130"/>
          <p:cNvGrpSpPr/>
          <p:nvPr/>
        </p:nvGrpSpPr>
        <p:grpSpPr>
          <a:xfrm>
            <a:off x="749631" y="1049086"/>
            <a:ext cx="608219" cy="608219"/>
            <a:chOff x="1190625" y="238125"/>
            <a:chExt cx="5238750" cy="5238750"/>
          </a:xfrm>
        </p:grpSpPr>
        <p:sp>
          <p:nvSpPr>
            <p:cNvPr id="1638" name="Google Shape;1638;p1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3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3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3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matchingName="3 Cover Slide 3: Open Brand">
  <p:cSld name="Cover Slide Option 1_1_1_1_2_2">
    <p:bg>
      <p:bgPr>
        <a:noFill/>
        <a:effectLst/>
      </p:bgPr>
    </p:bg>
    <p:spTree>
      <p:nvGrpSpPr>
        <p:cNvPr id="1" name="Shape 1642"/>
        <p:cNvGrpSpPr/>
        <p:nvPr/>
      </p:nvGrpSpPr>
      <p:grpSpPr>
        <a:xfrm>
          <a:off x="0" y="0"/>
          <a:ext cx="0" cy="0"/>
          <a:chOff x="0" y="0"/>
          <a:chExt cx="0" cy="0"/>
        </a:xfrm>
      </p:grpSpPr>
      <p:pic>
        <p:nvPicPr>
          <p:cNvPr id="1643" name="Google Shape;1643;p131"/>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1644" name="Google Shape;1644;p131"/>
          <p:cNvGrpSpPr/>
          <p:nvPr/>
        </p:nvGrpSpPr>
        <p:grpSpPr>
          <a:xfrm>
            <a:off x="2346320" y="342891"/>
            <a:ext cx="4451366" cy="4451366"/>
            <a:chOff x="1190625" y="238125"/>
            <a:chExt cx="5238750" cy="5238750"/>
          </a:xfrm>
        </p:grpSpPr>
        <p:sp>
          <p:nvSpPr>
            <p:cNvPr id="1645" name="Google Shape;1645;p13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3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3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8" name="Google Shape;1648;p13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649" name="Google Shape;1649;p131"/>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650" name="Google Shape;1650;p13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651" name="Google Shape;1651;p131"/>
          <p:cNvGrpSpPr/>
          <p:nvPr/>
        </p:nvGrpSpPr>
        <p:grpSpPr>
          <a:xfrm>
            <a:off x="749631" y="1049086"/>
            <a:ext cx="608219" cy="608219"/>
            <a:chOff x="1190625" y="238125"/>
            <a:chExt cx="5238750" cy="5238750"/>
          </a:xfrm>
        </p:grpSpPr>
        <p:sp>
          <p:nvSpPr>
            <p:cNvPr id="1652" name="Google Shape;1652;p1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3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3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matchingName="3 Cover Slide 3: Open Brand w/Open Logo">
  <p:cSld name="Cover Slide Option 1_1_1_1_2_2_1">
    <p:bg>
      <p:bgPr>
        <a:noFill/>
        <a:effectLst/>
      </p:bgPr>
    </p:bg>
    <p:spTree>
      <p:nvGrpSpPr>
        <p:cNvPr id="1" name="Shape 1656"/>
        <p:cNvGrpSpPr/>
        <p:nvPr/>
      </p:nvGrpSpPr>
      <p:grpSpPr>
        <a:xfrm>
          <a:off x="0" y="0"/>
          <a:ext cx="0" cy="0"/>
          <a:chOff x="0" y="0"/>
          <a:chExt cx="0" cy="0"/>
        </a:xfrm>
      </p:grpSpPr>
      <p:pic>
        <p:nvPicPr>
          <p:cNvPr id="1657" name="Google Shape;1657;p132"/>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1658" name="Google Shape;1658;p132"/>
          <p:cNvGrpSpPr/>
          <p:nvPr/>
        </p:nvGrpSpPr>
        <p:grpSpPr>
          <a:xfrm>
            <a:off x="2346320" y="342891"/>
            <a:ext cx="4451366" cy="4451366"/>
            <a:chOff x="1190625" y="238125"/>
            <a:chExt cx="5238750" cy="5238750"/>
          </a:xfrm>
        </p:grpSpPr>
        <p:sp>
          <p:nvSpPr>
            <p:cNvPr id="1659" name="Google Shape;1659;p13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3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3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 name="Google Shape;1662;p13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663" name="Google Shape;1663;p132"/>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664" name="Google Shape;1664;p13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665" name="Google Shape;1665;p132"/>
          <p:cNvGrpSpPr/>
          <p:nvPr/>
        </p:nvGrpSpPr>
        <p:grpSpPr>
          <a:xfrm>
            <a:off x="8244939" y="138151"/>
            <a:ext cx="695041" cy="903684"/>
            <a:chOff x="1793050" y="238125"/>
            <a:chExt cx="4033900" cy="5238750"/>
          </a:xfrm>
        </p:grpSpPr>
        <p:sp>
          <p:nvSpPr>
            <p:cNvPr id="1666" name="Google Shape;1666;p132"/>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32"/>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32"/>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32"/>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2"/>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2"/>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2"/>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2"/>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2"/>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32"/>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32"/>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2"/>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2"/>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2"/>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2"/>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32"/>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32"/>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32"/>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2"/>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32"/>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32"/>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132"/>
          <p:cNvGrpSpPr/>
          <p:nvPr/>
        </p:nvGrpSpPr>
        <p:grpSpPr>
          <a:xfrm>
            <a:off x="749631" y="1049086"/>
            <a:ext cx="608219" cy="608219"/>
            <a:chOff x="1190625" y="238125"/>
            <a:chExt cx="5238750" cy="5238750"/>
          </a:xfrm>
        </p:grpSpPr>
        <p:sp>
          <p:nvSpPr>
            <p:cNvPr id="1688" name="Google Shape;1688;p1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3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3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1 Cover Slide 1: Open Brand">
  <p:cSld name="Cover Slide Option 1_1_2">
    <p:bg>
      <p:bgPr>
        <a:noFill/>
        <a:effectLst/>
      </p:bgPr>
    </p:bg>
    <p:spTree>
      <p:nvGrpSpPr>
        <p:cNvPr id="1" name="Shape 71"/>
        <p:cNvGrpSpPr/>
        <p:nvPr/>
      </p:nvGrpSpPr>
      <p:grpSpPr>
        <a:xfrm>
          <a:off x="0" y="0"/>
          <a:ext cx="0" cy="0"/>
          <a:chOff x="0" y="0"/>
          <a:chExt cx="0" cy="0"/>
        </a:xfrm>
      </p:grpSpPr>
      <p:pic>
        <p:nvPicPr>
          <p:cNvPr id="72" name="Google Shape;72;p15"/>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73" name="Google Shape;73;p15"/>
          <p:cNvGrpSpPr/>
          <p:nvPr/>
        </p:nvGrpSpPr>
        <p:grpSpPr>
          <a:xfrm>
            <a:off x="2346320" y="342891"/>
            <a:ext cx="4451366" cy="4451366"/>
            <a:chOff x="1190625" y="238125"/>
            <a:chExt cx="5238750" cy="5238750"/>
          </a:xfrm>
        </p:grpSpPr>
        <p:sp>
          <p:nvSpPr>
            <p:cNvPr id="74" name="Google Shape;74;p1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1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8" name="Google Shape;78;p15"/>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9" name="Google Shape;79;p15"/>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grpSp>
        <p:nvGrpSpPr>
          <p:cNvPr id="80" name="Google Shape;80;p15"/>
          <p:cNvGrpSpPr/>
          <p:nvPr/>
        </p:nvGrpSpPr>
        <p:grpSpPr>
          <a:xfrm>
            <a:off x="749631" y="1049086"/>
            <a:ext cx="608219" cy="608219"/>
            <a:chOff x="1190625" y="238125"/>
            <a:chExt cx="5238750" cy="5238750"/>
          </a:xfrm>
        </p:grpSpPr>
        <p:sp>
          <p:nvSpPr>
            <p:cNvPr id="81" name="Google Shape;81;p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matchingName="4 Cover Slide 4">
  <p:cSld name="Cover Slide Option 1_1_1_1_2_1">
    <p:bg>
      <p:bgPr>
        <a:noFill/>
        <a:effectLst/>
      </p:bgPr>
    </p:bg>
    <p:spTree>
      <p:nvGrpSpPr>
        <p:cNvPr id="1" name="Shape 1692"/>
        <p:cNvGrpSpPr/>
        <p:nvPr/>
      </p:nvGrpSpPr>
      <p:grpSpPr>
        <a:xfrm>
          <a:off x="0" y="0"/>
          <a:ext cx="0" cy="0"/>
          <a:chOff x="0" y="0"/>
          <a:chExt cx="0" cy="0"/>
        </a:xfrm>
      </p:grpSpPr>
      <p:pic>
        <p:nvPicPr>
          <p:cNvPr id="1693" name="Google Shape;1693;p133"/>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sp>
        <p:nvSpPr>
          <p:cNvPr id="1694" name="Google Shape;1694;p133"/>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695" name="Google Shape;1695;p13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1696" name="Google Shape;1696;p13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697" name="Google Shape;1697;p133"/>
          <p:cNvGrpSpPr/>
          <p:nvPr/>
        </p:nvGrpSpPr>
        <p:grpSpPr>
          <a:xfrm>
            <a:off x="749631" y="1049086"/>
            <a:ext cx="608219" cy="608219"/>
            <a:chOff x="1190625" y="238125"/>
            <a:chExt cx="5238750" cy="5238750"/>
          </a:xfrm>
        </p:grpSpPr>
        <p:sp>
          <p:nvSpPr>
            <p:cNvPr id="1698" name="Google Shape;1698;p1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3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3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matchingName="4 Cover Slide 4: Open Brand">
  <p:cSld name="Cover Slide Option 1_1_1_1_2_1_2">
    <p:bg>
      <p:bgPr>
        <a:noFill/>
        <a:effectLst/>
      </p:bgPr>
    </p:bg>
    <p:spTree>
      <p:nvGrpSpPr>
        <p:cNvPr id="1" name="Shape 1702"/>
        <p:cNvGrpSpPr/>
        <p:nvPr/>
      </p:nvGrpSpPr>
      <p:grpSpPr>
        <a:xfrm>
          <a:off x="0" y="0"/>
          <a:ext cx="0" cy="0"/>
          <a:chOff x="0" y="0"/>
          <a:chExt cx="0" cy="0"/>
        </a:xfrm>
      </p:grpSpPr>
      <p:pic>
        <p:nvPicPr>
          <p:cNvPr id="1703" name="Google Shape;1703;p134"/>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1704" name="Google Shape;1704;p134"/>
          <p:cNvGrpSpPr/>
          <p:nvPr/>
        </p:nvGrpSpPr>
        <p:grpSpPr>
          <a:xfrm>
            <a:off x="2346320" y="342891"/>
            <a:ext cx="4451366" cy="4451366"/>
            <a:chOff x="1190625" y="238125"/>
            <a:chExt cx="5238750" cy="5238750"/>
          </a:xfrm>
        </p:grpSpPr>
        <p:sp>
          <p:nvSpPr>
            <p:cNvPr id="1705" name="Google Shape;1705;p13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3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3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8" name="Google Shape;1708;p13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709" name="Google Shape;1709;p13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710" name="Google Shape;1710;p13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711" name="Google Shape;1711;p134"/>
          <p:cNvGrpSpPr/>
          <p:nvPr/>
        </p:nvGrpSpPr>
        <p:grpSpPr>
          <a:xfrm>
            <a:off x="749631" y="1049086"/>
            <a:ext cx="608219" cy="608219"/>
            <a:chOff x="1190625" y="238125"/>
            <a:chExt cx="5238750" cy="5238750"/>
          </a:xfrm>
        </p:grpSpPr>
        <p:sp>
          <p:nvSpPr>
            <p:cNvPr id="1712" name="Google Shape;1712;p13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3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3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3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matchingName="4 Cover Slide 4: Open Brand w/Open Logo">
  <p:cSld name="Cover Slide Option 1_1_1_1_2_1_2_1">
    <p:bg>
      <p:bgPr>
        <a:noFill/>
        <a:effectLst/>
      </p:bgPr>
    </p:bg>
    <p:spTree>
      <p:nvGrpSpPr>
        <p:cNvPr id="1" name="Shape 1716"/>
        <p:cNvGrpSpPr/>
        <p:nvPr/>
      </p:nvGrpSpPr>
      <p:grpSpPr>
        <a:xfrm>
          <a:off x="0" y="0"/>
          <a:ext cx="0" cy="0"/>
          <a:chOff x="0" y="0"/>
          <a:chExt cx="0" cy="0"/>
        </a:xfrm>
      </p:grpSpPr>
      <p:pic>
        <p:nvPicPr>
          <p:cNvPr id="1717" name="Google Shape;1717;p135"/>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1718" name="Google Shape;1718;p135"/>
          <p:cNvGrpSpPr/>
          <p:nvPr/>
        </p:nvGrpSpPr>
        <p:grpSpPr>
          <a:xfrm>
            <a:off x="2346320" y="342891"/>
            <a:ext cx="4451366" cy="4451366"/>
            <a:chOff x="1190625" y="238125"/>
            <a:chExt cx="5238750" cy="5238750"/>
          </a:xfrm>
        </p:grpSpPr>
        <p:sp>
          <p:nvSpPr>
            <p:cNvPr id="1719" name="Google Shape;1719;p13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3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3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2" name="Google Shape;1722;p13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723" name="Google Shape;1723;p135"/>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724" name="Google Shape;1724;p13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725" name="Google Shape;1725;p135"/>
          <p:cNvGrpSpPr/>
          <p:nvPr/>
        </p:nvGrpSpPr>
        <p:grpSpPr>
          <a:xfrm>
            <a:off x="8244939" y="138151"/>
            <a:ext cx="695041" cy="903684"/>
            <a:chOff x="1793050" y="238125"/>
            <a:chExt cx="4033900" cy="5238750"/>
          </a:xfrm>
        </p:grpSpPr>
        <p:sp>
          <p:nvSpPr>
            <p:cNvPr id="1726" name="Google Shape;1726;p135"/>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35"/>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35"/>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35"/>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35"/>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35"/>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35"/>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35"/>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35"/>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35"/>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35"/>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35"/>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35"/>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35"/>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35"/>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35"/>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35"/>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35"/>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35"/>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35"/>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35"/>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135"/>
          <p:cNvGrpSpPr/>
          <p:nvPr/>
        </p:nvGrpSpPr>
        <p:grpSpPr>
          <a:xfrm>
            <a:off x="749631" y="1049086"/>
            <a:ext cx="608219" cy="608219"/>
            <a:chOff x="1190625" y="238125"/>
            <a:chExt cx="5238750" cy="5238750"/>
          </a:xfrm>
        </p:grpSpPr>
        <p:sp>
          <p:nvSpPr>
            <p:cNvPr id="1748" name="Google Shape;1748;p1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3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3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3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matchingName="5 Cover Slide 5">
  <p:cSld name="Cover Slide Option 1_1_1_1_2_1_1">
    <p:bg>
      <p:bgPr>
        <a:noFill/>
        <a:effectLst/>
      </p:bgPr>
    </p:bg>
    <p:spTree>
      <p:nvGrpSpPr>
        <p:cNvPr id="1" name="Shape 1752"/>
        <p:cNvGrpSpPr/>
        <p:nvPr/>
      </p:nvGrpSpPr>
      <p:grpSpPr>
        <a:xfrm>
          <a:off x="0" y="0"/>
          <a:ext cx="0" cy="0"/>
          <a:chOff x="0" y="0"/>
          <a:chExt cx="0" cy="0"/>
        </a:xfrm>
      </p:grpSpPr>
      <p:pic>
        <p:nvPicPr>
          <p:cNvPr id="1753" name="Google Shape;1753;p136"/>
          <p:cNvPicPr preferRelativeResize="0"/>
          <p:nvPr/>
        </p:nvPicPr>
        <p:blipFill rotWithShape="1">
          <a:blip r:embed="rId2">
            <a:alphaModFix/>
          </a:blip>
          <a:srcRect t="15718"/>
          <a:stretch/>
        </p:blipFill>
        <p:spPr>
          <a:xfrm>
            <a:off x="1" y="0"/>
            <a:ext cx="9144000" cy="5143498"/>
          </a:xfrm>
          <a:prstGeom prst="rect">
            <a:avLst/>
          </a:prstGeom>
          <a:noFill/>
          <a:ln>
            <a:noFill/>
          </a:ln>
        </p:spPr>
      </p:pic>
      <p:sp>
        <p:nvSpPr>
          <p:cNvPr id="1754" name="Google Shape;1754;p13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755" name="Google Shape;1755;p136"/>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1756" name="Google Shape;1756;p13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757" name="Google Shape;1757;p136"/>
          <p:cNvGrpSpPr/>
          <p:nvPr/>
        </p:nvGrpSpPr>
        <p:grpSpPr>
          <a:xfrm>
            <a:off x="749631" y="1049086"/>
            <a:ext cx="608219" cy="608219"/>
            <a:chOff x="1190625" y="238125"/>
            <a:chExt cx="5238750" cy="5238750"/>
          </a:xfrm>
        </p:grpSpPr>
        <p:sp>
          <p:nvSpPr>
            <p:cNvPr id="1758" name="Google Shape;1758;p1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3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3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3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matchingName="5 Cover Slide 5: Open Brand">
  <p:cSld name="Cover Slide Option 1_1_1_1_2_1_1_2">
    <p:bg>
      <p:bgPr>
        <a:noFill/>
        <a:effectLst/>
      </p:bgPr>
    </p:bg>
    <p:spTree>
      <p:nvGrpSpPr>
        <p:cNvPr id="1" name="Shape 1762"/>
        <p:cNvGrpSpPr/>
        <p:nvPr/>
      </p:nvGrpSpPr>
      <p:grpSpPr>
        <a:xfrm>
          <a:off x="0" y="0"/>
          <a:ext cx="0" cy="0"/>
          <a:chOff x="0" y="0"/>
          <a:chExt cx="0" cy="0"/>
        </a:xfrm>
      </p:grpSpPr>
      <p:pic>
        <p:nvPicPr>
          <p:cNvPr id="1763" name="Google Shape;1763;p137"/>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1764" name="Google Shape;1764;p137"/>
          <p:cNvGrpSpPr/>
          <p:nvPr/>
        </p:nvGrpSpPr>
        <p:grpSpPr>
          <a:xfrm>
            <a:off x="2346320" y="342891"/>
            <a:ext cx="4451366" cy="4451366"/>
            <a:chOff x="1190625" y="238125"/>
            <a:chExt cx="5238750" cy="5238750"/>
          </a:xfrm>
        </p:grpSpPr>
        <p:sp>
          <p:nvSpPr>
            <p:cNvPr id="1765" name="Google Shape;1765;p13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3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3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13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769" name="Google Shape;1769;p137"/>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770" name="Google Shape;1770;p13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771" name="Google Shape;1771;p137"/>
          <p:cNvGrpSpPr/>
          <p:nvPr/>
        </p:nvGrpSpPr>
        <p:grpSpPr>
          <a:xfrm>
            <a:off x="749631" y="1049086"/>
            <a:ext cx="608219" cy="608219"/>
            <a:chOff x="1190625" y="238125"/>
            <a:chExt cx="5238750" cy="5238750"/>
          </a:xfrm>
        </p:grpSpPr>
        <p:sp>
          <p:nvSpPr>
            <p:cNvPr id="1772" name="Google Shape;1772;p1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3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3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3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matchingName="5 Cover Slide 5: Open Brand w/Open Logo">
  <p:cSld name="Cover Slide Option 1_1_1_1_2_1_1_2_1">
    <p:bg>
      <p:bgPr>
        <a:noFill/>
        <a:effectLst/>
      </p:bgPr>
    </p:bg>
    <p:spTree>
      <p:nvGrpSpPr>
        <p:cNvPr id="1" name="Shape 1776"/>
        <p:cNvGrpSpPr/>
        <p:nvPr/>
      </p:nvGrpSpPr>
      <p:grpSpPr>
        <a:xfrm>
          <a:off x="0" y="0"/>
          <a:ext cx="0" cy="0"/>
          <a:chOff x="0" y="0"/>
          <a:chExt cx="0" cy="0"/>
        </a:xfrm>
      </p:grpSpPr>
      <p:pic>
        <p:nvPicPr>
          <p:cNvPr id="1777" name="Google Shape;1777;p138"/>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1778" name="Google Shape;1778;p138"/>
          <p:cNvGrpSpPr/>
          <p:nvPr/>
        </p:nvGrpSpPr>
        <p:grpSpPr>
          <a:xfrm>
            <a:off x="2346320" y="342891"/>
            <a:ext cx="4451366" cy="4451366"/>
            <a:chOff x="1190625" y="238125"/>
            <a:chExt cx="5238750" cy="5238750"/>
          </a:xfrm>
        </p:grpSpPr>
        <p:sp>
          <p:nvSpPr>
            <p:cNvPr id="1779" name="Google Shape;1779;p13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3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3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 name="Google Shape;1782;p13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783" name="Google Shape;1783;p138"/>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784" name="Google Shape;1784;p13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785" name="Google Shape;1785;p138"/>
          <p:cNvGrpSpPr/>
          <p:nvPr/>
        </p:nvGrpSpPr>
        <p:grpSpPr>
          <a:xfrm>
            <a:off x="8244939" y="138151"/>
            <a:ext cx="695041" cy="903684"/>
            <a:chOff x="1793050" y="238125"/>
            <a:chExt cx="4033900" cy="5238750"/>
          </a:xfrm>
        </p:grpSpPr>
        <p:sp>
          <p:nvSpPr>
            <p:cNvPr id="1786" name="Google Shape;1786;p13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3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3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3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3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3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3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3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3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3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3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3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3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3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3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3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3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3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3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3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3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138"/>
          <p:cNvGrpSpPr/>
          <p:nvPr/>
        </p:nvGrpSpPr>
        <p:grpSpPr>
          <a:xfrm>
            <a:off x="749631" y="1049086"/>
            <a:ext cx="608219" cy="608219"/>
            <a:chOff x="1190625" y="238125"/>
            <a:chExt cx="5238750" cy="5238750"/>
          </a:xfrm>
        </p:grpSpPr>
        <p:sp>
          <p:nvSpPr>
            <p:cNvPr id="1808" name="Google Shape;1808;p1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3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3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3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matchingName="6 Cover Slide 6">
  <p:cSld name="Cover Slide Option 1_1_1_1_2_1_1_1">
    <p:bg>
      <p:bgPr>
        <a:noFill/>
        <a:effectLst/>
      </p:bgPr>
    </p:bg>
    <p:spTree>
      <p:nvGrpSpPr>
        <p:cNvPr id="1" name="Shape 1812"/>
        <p:cNvGrpSpPr/>
        <p:nvPr/>
      </p:nvGrpSpPr>
      <p:grpSpPr>
        <a:xfrm>
          <a:off x="0" y="0"/>
          <a:ext cx="0" cy="0"/>
          <a:chOff x="0" y="0"/>
          <a:chExt cx="0" cy="0"/>
        </a:xfrm>
      </p:grpSpPr>
      <p:pic>
        <p:nvPicPr>
          <p:cNvPr id="1813" name="Google Shape;1813;p139"/>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sp>
        <p:nvSpPr>
          <p:cNvPr id="1814" name="Google Shape;1814;p13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815" name="Google Shape;1815;p13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1816" name="Google Shape;1816;p13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817" name="Google Shape;1817;p139"/>
          <p:cNvGrpSpPr/>
          <p:nvPr/>
        </p:nvGrpSpPr>
        <p:grpSpPr>
          <a:xfrm>
            <a:off x="749631" y="1049086"/>
            <a:ext cx="608219" cy="608219"/>
            <a:chOff x="1190625" y="238125"/>
            <a:chExt cx="5238750" cy="5238750"/>
          </a:xfrm>
        </p:grpSpPr>
        <p:sp>
          <p:nvSpPr>
            <p:cNvPr id="1818" name="Google Shape;1818;p1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3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3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3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matchingName="6 Cover Slide 6: Open Brand">
  <p:cSld name="Cover Slide Option 1_1_1_1_2_1_1_1_2">
    <p:bg>
      <p:bgPr>
        <a:noFill/>
        <a:effectLst/>
      </p:bgPr>
    </p:bg>
    <p:spTree>
      <p:nvGrpSpPr>
        <p:cNvPr id="1" name="Shape 1822"/>
        <p:cNvGrpSpPr/>
        <p:nvPr/>
      </p:nvGrpSpPr>
      <p:grpSpPr>
        <a:xfrm>
          <a:off x="0" y="0"/>
          <a:ext cx="0" cy="0"/>
          <a:chOff x="0" y="0"/>
          <a:chExt cx="0" cy="0"/>
        </a:xfrm>
      </p:grpSpPr>
      <p:pic>
        <p:nvPicPr>
          <p:cNvPr id="1823" name="Google Shape;1823;p140"/>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1824" name="Google Shape;1824;p140"/>
          <p:cNvGrpSpPr/>
          <p:nvPr/>
        </p:nvGrpSpPr>
        <p:grpSpPr>
          <a:xfrm>
            <a:off x="2346320" y="342891"/>
            <a:ext cx="4451366" cy="4451366"/>
            <a:chOff x="1190625" y="238125"/>
            <a:chExt cx="5238750" cy="5238750"/>
          </a:xfrm>
        </p:grpSpPr>
        <p:sp>
          <p:nvSpPr>
            <p:cNvPr id="1825" name="Google Shape;1825;p14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8" name="Google Shape;1828;p14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829" name="Google Shape;1829;p14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830" name="Google Shape;1830;p140"/>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831" name="Google Shape;1831;p140"/>
          <p:cNvGrpSpPr/>
          <p:nvPr/>
        </p:nvGrpSpPr>
        <p:grpSpPr>
          <a:xfrm>
            <a:off x="749631" y="1049086"/>
            <a:ext cx="608219" cy="608219"/>
            <a:chOff x="1190625" y="238125"/>
            <a:chExt cx="5238750" cy="5238750"/>
          </a:xfrm>
        </p:grpSpPr>
        <p:sp>
          <p:nvSpPr>
            <p:cNvPr id="1832" name="Google Shape;1832;p1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matchingName="6 Cover Slide 6: Open Brand w/Open Logo">
  <p:cSld name="Cover Slide Option 1_1_1_1_2_1_1_1_2_1">
    <p:bg>
      <p:bgPr>
        <a:noFill/>
        <a:effectLst/>
      </p:bgPr>
    </p:bg>
    <p:spTree>
      <p:nvGrpSpPr>
        <p:cNvPr id="1" name="Shape 1836"/>
        <p:cNvGrpSpPr/>
        <p:nvPr/>
      </p:nvGrpSpPr>
      <p:grpSpPr>
        <a:xfrm>
          <a:off x="0" y="0"/>
          <a:ext cx="0" cy="0"/>
          <a:chOff x="0" y="0"/>
          <a:chExt cx="0" cy="0"/>
        </a:xfrm>
      </p:grpSpPr>
      <p:pic>
        <p:nvPicPr>
          <p:cNvPr id="1837" name="Google Shape;1837;p141"/>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1838" name="Google Shape;1838;p141"/>
          <p:cNvGrpSpPr/>
          <p:nvPr/>
        </p:nvGrpSpPr>
        <p:grpSpPr>
          <a:xfrm>
            <a:off x="2346320" y="342891"/>
            <a:ext cx="4451366" cy="4451366"/>
            <a:chOff x="1190625" y="238125"/>
            <a:chExt cx="5238750" cy="5238750"/>
          </a:xfrm>
        </p:grpSpPr>
        <p:sp>
          <p:nvSpPr>
            <p:cNvPr id="1839" name="Google Shape;1839;p14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4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2" name="Google Shape;1842;p14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843" name="Google Shape;1843;p14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1844" name="Google Shape;1844;p14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1845" name="Google Shape;1845;p141"/>
          <p:cNvGrpSpPr/>
          <p:nvPr/>
        </p:nvGrpSpPr>
        <p:grpSpPr>
          <a:xfrm>
            <a:off x="8244939" y="138151"/>
            <a:ext cx="695041" cy="903684"/>
            <a:chOff x="1793050" y="238125"/>
            <a:chExt cx="4033900" cy="5238750"/>
          </a:xfrm>
        </p:grpSpPr>
        <p:sp>
          <p:nvSpPr>
            <p:cNvPr id="1846" name="Google Shape;1846;p14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4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4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4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4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4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4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4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4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4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4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4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4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4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4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4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141"/>
          <p:cNvGrpSpPr/>
          <p:nvPr/>
        </p:nvGrpSpPr>
        <p:grpSpPr>
          <a:xfrm>
            <a:off x="749631" y="1049086"/>
            <a:ext cx="608219" cy="608219"/>
            <a:chOff x="1190625" y="238125"/>
            <a:chExt cx="5238750" cy="5238750"/>
          </a:xfrm>
        </p:grpSpPr>
        <p:sp>
          <p:nvSpPr>
            <p:cNvPr id="1868" name="Google Shape;1868;p1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4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4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4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matchingName="7 Cover Slide 7">
  <p:cSld name="Cover Slide Option 1_1_1_1_2_1_1_1_1">
    <p:bg>
      <p:bgPr>
        <a:noFill/>
        <a:effectLst/>
      </p:bgPr>
    </p:bg>
    <p:spTree>
      <p:nvGrpSpPr>
        <p:cNvPr id="1" name="Shape 1872"/>
        <p:cNvGrpSpPr/>
        <p:nvPr/>
      </p:nvGrpSpPr>
      <p:grpSpPr>
        <a:xfrm>
          <a:off x="0" y="0"/>
          <a:ext cx="0" cy="0"/>
          <a:chOff x="0" y="0"/>
          <a:chExt cx="0" cy="0"/>
        </a:xfrm>
      </p:grpSpPr>
      <p:pic>
        <p:nvPicPr>
          <p:cNvPr id="1873" name="Google Shape;1873;p142"/>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sp>
        <p:nvSpPr>
          <p:cNvPr id="1874" name="Google Shape;1874;p142"/>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875" name="Google Shape;1875;p14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1876" name="Google Shape;1876;p14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877" name="Google Shape;1877;p142"/>
          <p:cNvGrpSpPr/>
          <p:nvPr/>
        </p:nvGrpSpPr>
        <p:grpSpPr>
          <a:xfrm>
            <a:off x="749631" y="1049086"/>
            <a:ext cx="608219" cy="608219"/>
            <a:chOff x="1190625" y="238125"/>
            <a:chExt cx="5238750" cy="5238750"/>
          </a:xfrm>
        </p:grpSpPr>
        <p:sp>
          <p:nvSpPr>
            <p:cNvPr id="1878" name="Google Shape;1878;p14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4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4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4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1 Cover Slide 1: Open Brand w/Open Logo">
  <p:cSld name="Cover Slide Option 1_1_2_1">
    <p:bg>
      <p:bgPr>
        <a:noFill/>
        <a:effectLst/>
      </p:bgPr>
    </p:bg>
    <p:spTree>
      <p:nvGrpSpPr>
        <p:cNvPr id="1" name="Shape 85"/>
        <p:cNvGrpSpPr/>
        <p:nvPr/>
      </p:nvGrpSpPr>
      <p:grpSpPr>
        <a:xfrm>
          <a:off x="0" y="0"/>
          <a:ext cx="0" cy="0"/>
          <a:chOff x="0" y="0"/>
          <a:chExt cx="0" cy="0"/>
        </a:xfrm>
      </p:grpSpPr>
      <p:pic>
        <p:nvPicPr>
          <p:cNvPr id="86" name="Google Shape;86;p16"/>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87" name="Google Shape;87;p16"/>
          <p:cNvGrpSpPr/>
          <p:nvPr/>
        </p:nvGrpSpPr>
        <p:grpSpPr>
          <a:xfrm>
            <a:off x="2346320" y="342891"/>
            <a:ext cx="4451366" cy="4451366"/>
            <a:chOff x="1190625" y="238125"/>
            <a:chExt cx="5238750" cy="5238750"/>
          </a:xfrm>
        </p:grpSpPr>
        <p:sp>
          <p:nvSpPr>
            <p:cNvPr id="88" name="Google Shape;88;p1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 name="Google Shape;91;p1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92" name="Google Shape;92;p16"/>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93" name="Google Shape;93;p16"/>
          <p:cNvSpPr txBox="1">
            <a:spLocks noGrp="1"/>
          </p:cNvSpPr>
          <p:nvPr>
            <p:ph type="subTitle" idx="1"/>
          </p:nvPr>
        </p:nvSpPr>
        <p:spPr>
          <a:xfrm>
            <a:off x="694944" y="32571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94" name="Google Shape;94;p16"/>
          <p:cNvGrpSpPr/>
          <p:nvPr/>
        </p:nvGrpSpPr>
        <p:grpSpPr>
          <a:xfrm>
            <a:off x="8244939" y="138151"/>
            <a:ext cx="695041" cy="903684"/>
            <a:chOff x="1793050" y="238125"/>
            <a:chExt cx="4033900" cy="5238750"/>
          </a:xfrm>
        </p:grpSpPr>
        <p:sp>
          <p:nvSpPr>
            <p:cNvPr id="95" name="Google Shape;95;p1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116;p16"/>
          <p:cNvGrpSpPr/>
          <p:nvPr/>
        </p:nvGrpSpPr>
        <p:grpSpPr>
          <a:xfrm>
            <a:off x="749631" y="1049086"/>
            <a:ext cx="608219" cy="608219"/>
            <a:chOff x="1190625" y="238125"/>
            <a:chExt cx="5238750" cy="5238750"/>
          </a:xfrm>
        </p:grpSpPr>
        <p:sp>
          <p:nvSpPr>
            <p:cNvPr id="117" name="Google Shape;117;p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matchingName="7 Cover Slide 7: Open Brand">
  <p:cSld name="Cover Slide Option 1_1_1_1_2_1_1_1_1_2">
    <p:bg>
      <p:bgPr>
        <a:noFill/>
        <a:effectLst/>
      </p:bgPr>
    </p:bg>
    <p:spTree>
      <p:nvGrpSpPr>
        <p:cNvPr id="1" name="Shape 1882"/>
        <p:cNvGrpSpPr/>
        <p:nvPr/>
      </p:nvGrpSpPr>
      <p:grpSpPr>
        <a:xfrm>
          <a:off x="0" y="0"/>
          <a:ext cx="0" cy="0"/>
          <a:chOff x="0" y="0"/>
          <a:chExt cx="0" cy="0"/>
        </a:xfrm>
      </p:grpSpPr>
      <p:pic>
        <p:nvPicPr>
          <p:cNvPr id="1883" name="Google Shape;1883;p143"/>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1884" name="Google Shape;1884;p143"/>
          <p:cNvGrpSpPr/>
          <p:nvPr/>
        </p:nvGrpSpPr>
        <p:grpSpPr>
          <a:xfrm>
            <a:off x="2346320" y="342891"/>
            <a:ext cx="4451366" cy="4451366"/>
            <a:chOff x="1190625" y="238125"/>
            <a:chExt cx="5238750" cy="5238750"/>
          </a:xfrm>
        </p:grpSpPr>
        <p:sp>
          <p:nvSpPr>
            <p:cNvPr id="1885" name="Google Shape;1885;p14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4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4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8" name="Google Shape;1888;p14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889" name="Google Shape;1889;p143"/>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890" name="Google Shape;1890;p14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1891" name="Google Shape;1891;p143"/>
          <p:cNvGrpSpPr/>
          <p:nvPr/>
        </p:nvGrpSpPr>
        <p:grpSpPr>
          <a:xfrm>
            <a:off x="749631" y="1049086"/>
            <a:ext cx="608219" cy="608219"/>
            <a:chOff x="1190625" y="238125"/>
            <a:chExt cx="5238750" cy="5238750"/>
          </a:xfrm>
        </p:grpSpPr>
        <p:sp>
          <p:nvSpPr>
            <p:cNvPr id="1892" name="Google Shape;1892;p14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4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4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4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matchingName="7 Cover Slide 7: Open Brand w/Open Logo">
  <p:cSld name="Cover Slide Option 1_1_1_1_2_1_1_1_1_2_1">
    <p:bg>
      <p:bgPr>
        <a:noFill/>
        <a:effectLst/>
      </p:bgPr>
    </p:bg>
    <p:spTree>
      <p:nvGrpSpPr>
        <p:cNvPr id="1" name="Shape 1896"/>
        <p:cNvGrpSpPr/>
        <p:nvPr/>
      </p:nvGrpSpPr>
      <p:grpSpPr>
        <a:xfrm>
          <a:off x="0" y="0"/>
          <a:ext cx="0" cy="0"/>
          <a:chOff x="0" y="0"/>
          <a:chExt cx="0" cy="0"/>
        </a:xfrm>
      </p:grpSpPr>
      <p:pic>
        <p:nvPicPr>
          <p:cNvPr id="1897" name="Google Shape;1897;p144"/>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1898" name="Google Shape;1898;p144"/>
          <p:cNvGrpSpPr/>
          <p:nvPr/>
        </p:nvGrpSpPr>
        <p:grpSpPr>
          <a:xfrm>
            <a:off x="2346320" y="342891"/>
            <a:ext cx="4451366" cy="4451366"/>
            <a:chOff x="1190625" y="238125"/>
            <a:chExt cx="5238750" cy="5238750"/>
          </a:xfrm>
        </p:grpSpPr>
        <p:sp>
          <p:nvSpPr>
            <p:cNvPr id="1899" name="Google Shape;1899;p14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4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4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 name="Google Shape;1902;p14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903" name="Google Shape;1903;p144"/>
          <p:cNvSpPr txBox="1">
            <a:spLocks noGrp="1"/>
          </p:cNvSpPr>
          <p:nvPr>
            <p:ph type="title"/>
          </p:nvPr>
        </p:nvSpPr>
        <p:spPr>
          <a:xfrm>
            <a:off x="694944" y="1828800"/>
            <a:ext cx="7543800" cy="1238400"/>
          </a:xfrm>
          <a:prstGeom prst="rect">
            <a:avLst/>
          </a:prstGeom>
          <a:noFill/>
          <a:ln>
            <a:noFill/>
          </a:ln>
          <a:effectLst>
            <a:outerShdw blurRad="371475"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904" name="Google Shape;1904;p14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905" name="Google Shape;1905;p144"/>
          <p:cNvGrpSpPr/>
          <p:nvPr/>
        </p:nvGrpSpPr>
        <p:grpSpPr>
          <a:xfrm>
            <a:off x="8244939" y="138151"/>
            <a:ext cx="695041" cy="903684"/>
            <a:chOff x="1793050" y="238125"/>
            <a:chExt cx="4033900" cy="5238750"/>
          </a:xfrm>
        </p:grpSpPr>
        <p:sp>
          <p:nvSpPr>
            <p:cNvPr id="1906" name="Google Shape;1906;p14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4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4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4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4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4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4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4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4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4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4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4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4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4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4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4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4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4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4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4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4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144"/>
          <p:cNvGrpSpPr/>
          <p:nvPr/>
        </p:nvGrpSpPr>
        <p:grpSpPr>
          <a:xfrm>
            <a:off x="749631" y="1049086"/>
            <a:ext cx="608219" cy="608219"/>
            <a:chOff x="1190625" y="238125"/>
            <a:chExt cx="5238750" cy="5238750"/>
          </a:xfrm>
        </p:grpSpPr>
        <p:sp>
          <p:nvSpPr>
            <p:cNvPr id="1928" name="Google Shape;1928;p1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4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4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4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matchingName="8 Cover Slide 8">
  <p:cSld name="Cover Slide Option 1_1_1_1_2_1_1_1_1_1">
    <p:bg>
      <p:bgPr>
        <a:noFill/>
        <a:effectLst/>
      </p:bgPr>
    </p:bg>
    <p:spTree>
      <p:nvGrpSpPr>
        <p:cNvPr id="1" name="Shape 1932"/>
        <p:cNvGrpSpPr/>
        <p:nvPr/>
      </p:nvGrpSpPr>
      <p:grpSpPr>
        <a:xfrm>
          <a:off x="0" y="0"/>
          <a:ext cx="0" cy="0"/>
          <a:chOff x="0" y="0"/>
          <a:chExt cx="0" cy="0"/>
        </a:xfrm>
      </p:grpSpPr>
      <p:pic>
        <p:nvPicPr>
          <p:cNvPr id="1933" name="Google Shape;1933;p145"/>
          <p:cNvPicPr preferRelativeResize="0"/>
          <p:nvPr/>
        </p:nvPicPr>
        <p:blipFill rotWithShape="1">
          <a:blip r:embed="rId2">
            <a:alphaModFix/>
          </a:blip>
          <a:srcRect l="5024" t="17047" b="5426"/>
          <a:stretch/>
        </p:blipFill>
        <p:spPr>
          <a:xfrm>
            <a:off x="1" y="0"/>
            <a:ext cx="9144000" cy="5143495"/>
          </a:xfrm>
          <a:prstGeom prst="rect">
            <a:avLst/>
          </a:prstGeom>
          <a:noFill/>
          <a:ln>
            <a:noFill/>
          </a:ln>
        </p:spPr>
      </p:pic>
      <p:sp>
        <p:nvSpPr>
          <p:cNvPr id="1934" name="Google Shape;1934;p145"/>
          <p:cNvSpPr txBox="1">
            <a:spLocks noGrp="1"/>
          </p:cNvSpPr>
          <p:nvPr>
            <p:ph type="title"/>
          </p:nvPr>
        </p:nvSpPr>
        <p:spPr>
          <a:xfrm>
            <a:off x="694944" y="1828800"/>
            <a:ext cx="7543800" cy="1238400"/>
          </a:xfrm>
          <a:prstGeom prst="rect">
            <a:avLst/>
          </a:prstGeom>
          <a:noFill/>
          <a:ln>
            <a:noFill/>
          </a:ln>
          <a:effectLst>
            <a:outerShdw blurRad="228600"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935" name="Google Shape;1935;p14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sp>
        <p:nvSpPr>
          <p:cNvPr id="1936" name="Google Shape;1936;p14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937" name="Google Shape;1937;p145"/>
          <p:cNvGrpSpPr/>
          <p:nvPr/>
        </p:nvGrpSpPr>
        <p:grpSpPr>
          <a:xfrm>
            <a:off x="749631" y="1049086"/>
            <a:ext cx="608219" cy="608219"/>
            <a:chOff x="1190625" y="238125"/>
            <a:chExt cx="5238750" cy="5238750"/>
          </a:xfrm>
        </p:grpSpPr>
        <p:sp>
          <p:nvSpPr>
            <p:cNvPr id="1938" name="Google Shape;1938;p14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4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4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4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matchingName="8 Cover Slide 8: Open Brand">
  <p:cSld name="Cover Slide Option 1_1_1_1_2_1_1_1_1_1_1">
    <p:bg>
      <p:bgPr>
        <a:noFill/>
        <a:effectLst/>
      </p:bgPr>
    </p:bg>
    <p:spTree>
      <p:nvGrpSpPr>
        <p:cNvPr id="1" name="Shape 1942"/>
        <p:cNvGrpSpPr/>
        <p:nvPr/>
      </p:nvGrpSpPr>
      <p:grpSpPr>
        <a:xfrm>
          <a:off x="0" y="0"/>
          <a:ext cx="0" cy="0"/>
          <a:chOff x="0" y="0"/>
          <a:chExt cx="0" cy="0"/>
        </a:xfrm>
      </p:grpSpPr>
      <p:pic>
        <p:nvPicPr>
          <p:cNvPr id="1943" name="Google Shape;1943;p146"/>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1944" name="Google Shape;1944;p146"/>
          <p:cNvGrpSpPr/>
          <p:nvPr/>
        </p:nvGrpSpPr>
        <p:grpSpPr>
          <a:xfrm>
            <a:off x="2346320" y="342891"/>
            <a:ext cx="4451366" cy="4451366"/>
            <a:chOff x="1190625" y="238125"/>
            <a:chExt cx="5238750" cy="5238750"/>
          </a:xfrm>
        </p:grpSpPr>
        <p:sp>
          <p:nvSpPr>
            <p:cNvPr id="1945" name="Google Shape;1945;p14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4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4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8" name="Google Shape;1948;p14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949" name="Google Shape;1949;p14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950" name="Google Shape;1950;p14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951" name="Google Shape;1951;p146"/>
          <p:cNvGrpSpPr/>
          <p:nvPr/>
        </p:nvGrpSpPr>
        <p:grpSpPr>
          <a:xfrm>
            <a:off x="749631" y="1049086"/>
            <a:ext cx="608219" cy="608219"/>
            <a:chOff x="1190625" y="238125"/>
            <a:chExt cx="5238750" cy="5238750"/>
          </a:xfrm>
        </p:grpSpPr>
        <p:sp>
          <p:nvSpPr>
            <p:cNvPr id="1952" name="Google Shape;1952;p14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4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4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4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matchingName="8 Cover Slide 8: Open Brand w/Open Logo">
  <p:cSld name="Cover Slide Option 1_1_1_1_2_1_1_1_1_1_1_1">
    <p:bg>
      <p:bgPr>
        <a:noFill/>
        <a:effectLst/>
      </p:bgPr>
    </p:bg>
    <p:spTree>
      <p:nvGrpSpPr>
        <p:cNvPr id="1" name="Shape 1956"/>
        <p:cNvGrpSpPr/>
        <p:nvPr/>
      </p:nvGrpSpPr>
      <p:grpSpPr>
        <a:xfrm>
          <a:off x="0" y="0"/>
          <a:ext cx="0" cy="0"/>
          <a:chOff x="0" y="0"/>
          <a:chExt cx="0" cy="0"/>
        </a:xfrm>
      </p:grpSpPr>
      <p:pic>
        <p:nvPicPr>
          <p:cNvPr id="1957" name="Google Shape;1957;p147"/>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1958" name="Google Shape;1958;p147"/>
          <p:cNvGrpSpPr/>
          <p:nvPr/>
        </p:nvGrpSpPr>
        <p:grpSpPr>
          <a:xfrm>
            <a:off x="2346320" y="342891"/>
            <a:ext cx="4451366" cy="4451366"/>
            <a:chOff x="1190625" y="238125"/>
            <a:chExt cx="5238750" cy="5238750"/>
          </a:xfrm>
        </p:grpSpPr>
        <p:sp>
          <p:nvSpPr>
            <p:cNvPr id="1959" name="Google Shape;1959;p14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4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4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14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963" name="Google Shape;1963;p147"/>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964" name="Google Shape;1964;p14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965" name="Google Shape;1965;p147"/>
          <p:cNvGrpSpPr/>
          <p:nvPr/>
        </p:nvGrpSpPr>
        <p:grpSpPr>
          <a:xfrm>
            <a:off x="8244939" y="138151"/>
            <a:ext cx="695041" cy="903684"/>
            <a:chOff x="1793050" y="238125"/>
            <a:chExt cx="4033900" cy="5238750"/>
          </a:xfrm>
        </p:grpSpPr>
        <p:sp>
          <p:nvSpPr>
            <p:cNvPr id="1966" name="Google Shape;1966;p14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4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4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4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4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4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4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4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4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4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4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4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4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4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4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4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4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4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4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4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4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147"/>
          <p:cNvGrpSpPr/>
          <p:nvPr/>
        </p:nvGrpSpPr>
        <p:grpSpPr>
          <a:xfrm>
            <a:off x="749631" y="1049086"/>
            <a:ext cx="608219" cy="608219"/>
            <a:chOff x="1190625" y="238125"/>
            <a:chExt cx="5238750" cy="5238750"/>
          </a:xfrm>
        </p:grpSpPr>
        <p:sp>
          <p:nvSpPr>
            <p:cNvPr id="1988" name="Google Shape;1988;p1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4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4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4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matchingName="11 Divider Slide 1">
  <p:cSld name="Cover Slide Option 1_1_1_1_1">
    <p:bg>
      <p:bgPr>
        <a:solidFill>
          <a:schemeClr val="accent2"/>
        </a:solidFill>
        <a:effectLst/>
      </p:bgPr>
    </p:bg>
    <p:spTree>
      <p:nvGrpSpPr>
        <p:cNvPr id="1" name="Shape 1992"/>
        <p:cNvGrpSpPr/>
        <p:nvPr/>
      </p:nvGrpSpPr>
      <p:grpSpPr>
        <a:xfrm>
          <a:off x="0" y="0"/>
          <a:ext cx="0" cy="0"/>
          <a:chOff x="0" y="0"/>
          <a:chExt cx="0" cy="0"/>
        </a:xfrm>
      </p:grpSpPr>
      <p:sp>
        <p:nvSpPr>
          <p:cNvPr id="1993" name="Google Shape;1993;p148"/>
          <p:cNvSpPr txBox="1">
            <a:spLocks noGrp="1"/>
          </p:cNvSpPr>
          <p:nvPr>
            <p:ph type="title"/>
          </p:nvPr>
        </p:nvSpPr>
        <p:spPr>
          <a:xfrm>
            <a:off x="698300" y="1588925"/>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994" name="Google Shape;1994;p148"/>
          <p:cNvSpPr txBox="1">
            <a:spLocks noGrp="1"/>
          </p:cNvSpPr>
          <p:nvPr>
            <p:ph type="subTitle" idx="1"/>
          </p:nvPr>
        </p:nvSpPr>
        <p:spPr>
          <a:xfrm>
            <a:off x="698300" y="3015389"/>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995" name="Google Shape;1995;p148"/>
          <p:cNvGrpSpPr/>
          <p:nvPr/>
        </p:nvGrpSpPr>
        <p:grpSpPr>
          <a:xfrm>
            <a:off x="457199" y="4650282"/>
            <a:ext cx="201168" cy="201168"/>
            <a:chOff x="1190625" y="238125"/>
            <a:chExt cx="5238750" cy="5238750"/>
          </a:xfrm>
        </p:grpSpPr>
        <p:sp>
          <p:nvSpPr>
            <p:cNvPr id="1996" name="Google Shape;1996;p14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4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4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4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11 Divider Slide 2">
  <p:cSld name="Cover Slide Option 2">
    <p:spTree>
      <p:nvGrpSpPr>
        <p:cNvPr id="1" name="Shape 2000"/>
        <p:cNvGrpSpPr/>
        <p:nvPr/>
      </p:nvGrpSpPr>
      <p:grpSpPr>
        <a:xfrm>
          <a:off x="0" y="0"/>
          <a:ext cx="0" cy="0"/>
          <a:chOff x="0" y="0"/>
          <a:chExt cx="0" cy="0"/>
        </a:xfrm>
      </p:grpSpPr>
      <p:sp>
        <p:nvSpPr>
          <p:cNvPr id="2001" name="Google Shape;2001;p149"/>
          <p:cNvSpPr txBox="1">
            <a:spLocks noGrp="1"/>
          </p:cNvSpPr>
          <p:nvPr>
            <p:ph type="body" idx="1"/>
          </p:nvPr>
        </p:nvSpPr>
        <p:spPr>
          <a:xfrm>
            <a:off x="465500" y="2743200"/>
            <a:ext cx="3771900" cy="131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chemeClr val="accent3"/>
              </a:buClr>
              <a:buSzPts val="1200"/>
              <a:buFont typeface="Roboto Light"/>
              <a:buChar char="■"/>
              <a:defRPr>
                <a:solidFill>
                  <a:schemeClr val="accent3"/>
                </a:solidFill>
                <a:latin typeface="Roboto Light"/>
                <a:ea typeface="Roboto Light"/>
                <a:cs typeface="Roboto Light"/>
                <a:sym typeface="Roboto Light"/>
              </a:defRPr>
            </a:lvl1pPr>
            <a:lvl2pPr marL="914400" lvl="1" indent="-292100" algn="l" rtl="0">
              <a:lnSpc>
                <a:spcPct val="115000"/>
              </a:lnSpc>
              <a:spcBef>
                <a:spcPts val="600"/>
              </a:spcBef>
              <a:spcAft>
                <a:spcPts val="0"/>
              </a:spcAft>
              <a:buClr>
                <a:schemeClr val="accent3"/>
              </a:buClr>
              <a:buSzPts val="1000"/>
              <a:buFont typeface="Roboto Light"/>
              <a:buChar char="■"/>
              <a:defRPr sz="1200">
                <a:solidFill>
                  <a:schemeClr val="accent3"/>
                </a:solidFill>
                <a:latin typeface="Roboto Light"/>
                <a:ea typeface="Roboto Light"/>
                <a:cs typeface="Roboto Light"/>
                <a:sym typeface="Roboto Light"/>
              </a:defRPr>
            </a:lvl2pPr>
            <a:lvl3pPr marL="1371600" lvl="2" indent="-292100" algn="l" rtl="0">
              <a:lnSpc>
                <a:spcPct val="115000"/>
              </a:lnSpc>
              <a:spcBef>
                <a:spcPts val="600"/>
              </a:spcBef>
              <a:spcAft>
                <a:spcPts val="0"/>
              </a:spcAft>
              <a:buClr>
                <a:schemeClr val="accent3"/>
              </a:buClr>
              <a:buSzPts val="1000"/>
              <a:buFont typeface="Roboto Light"/>
              <a:buChar char="■"/>
              <a:defRPr>
                <a:solidFill>
                  <a:schemeClr val="accent3"/>
                </a:solidFill>
                <a:latin typeface="Roboto Light"/>
                <a:ea typeface="Roboto Light"/>
                <a:cs typeface="Roboto Light"/>
                <a:sym typeface="Roboto Light"/>
              </a:defRPr>
            </a:lvl3pPr>
            <a:lvl4pPr marL="1828800" lvl="3"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4pPr>
            <a:lvl5pPr marL="2286000" lvl="4"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5pPr>
            <a:lvl6pPr marL="2743200" lvl="5"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6pPr>
            <a:lvl7pPr marL="3200400" lvl="6"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7pPr>
            <a:lvl8pPr marL="3657600" lvl="7"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8pPr>
            <a:lvl9pPr marL="4114800" lvl="8" indent="-279400" algn="l" rtl="0">
              <a:lnSpc>
                <a:spcPct val="115000"/>
              </a:lnSpc>
              <a:spcBef>
                <a:spcPts val="600"/>
              </a:spcBef>
              <a:spcAft>
                <a:spcPts val="600"/>
              </a:spcAft>
              <a:buClr>
                <a:schemeClr val="accent3"/>
              </a:buClr>
              <a:buSzPts val="800"/>
              <a:buFont typeface="Roboto Light"/>
              <a:buChar char="■"/>
              <a:defRPr sz="1000">
                <a:solidFill>
                  <a:schemeClr val="accent3"/>
                </a:solidFill>
                <a:latin typeface="Roboto Light"/>
                <a:ea typeface="Roboto Light"/>
                <a:cs typeface="Roboto Light"/>
                <a:sym typeface="Roboto Light"/>
              </a:defRPr>
            </a:lvl9pPr>
          </a:lstStyle>
          <a:p>
            <a:endParaRPr/>
          </a:p>
        </p:txBody>
      </p:sp>
      <p:sp>
        <p:nvSpPr>
          <p:cNvPr id="2002" name="Google Shape;2002;p149"/>
          <p:cNvSpPr txBox="1">
            <a:spLocks noGrp="1"/>
          </p:cNvSpPr>
          <p:nvPr>
            <p:ph type="title"/>
          </p:nvPr>
        </p:nvSpPr>
        <p:spPr>
          <a:xfrm>
            <a:off x="457200" y="1728225"/>
            <a:ext cx="3780300" cy="896400"/>
          </a:xfrm>
          <a:prstGeom prst="rect">
            <a:avLst/>
          </a:prstGeom>
          <a:noFill/>
          <a:ln>
            <a:noFill/>
          </a:ln>
        </p:spPr>
        <p:txBody>
          <a:bodyPr spcFirstLastPara="1" wrap="square" lIns="0" tIns="0" rIns="0" bIns="0" anchor="b" anchorCtr="0">
            <a:noAutofit/>
          </a:bodyPr>
          <a:lstStyle>
            <a:lvl1pPr lvl="0" algn="l" rtl="0">
              <a:lnSpc>
                <a:spcPct val="100000"/>
              </a:lnSpc>
              <a:spcBef>
                <a:spcPts val="0"/>
              </a:spcBef>
              <a:spcAft>
                <a:spcPts val="0"/>
              </a:spcAft>
              <a:buClr>
                <a:schemeClr val="accent3"/>
              </a:buClr>
              <a:buSzPts val="3000"/>
              <a:buNone/>
              <a:defRPr sz="30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03" name="Google Shape;2003;p149"/>
          <p:cNvSpPr/>
          <p:nvPr/>
        </p:nvSpPr>
        <p:spPr>
          <a:xfrm>
            <a:off x="457200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12 Divider Slide 3">
  <p:cSld name="CUSTOM_5">
    <p:spTree>
      <p:nvGrpSpPr>
        <p:cNvPr id="1" name="Shape 2004"/>
        <p:cNvGrpSpPr/>
        <p:nvPr/>
      </p:nvGrpSpPr>
      <p:grpSpPr>
        <a:xfrm>
          <a:off x="0" y="0"/>
          <a:ext cx="0" cy="0"/>
          <a:chOff x="0" y="0"/>
          <a:chExt cx="0" cy="0"/>
        </a:xfrm>
      </p:grpSpPr>
      <p:sp>
        <p:nvSpPr>
          <p:cNvPr id="2005" name="Google Shape;2005;p150"/>
          <p:cNvSpPr txBox="1">
            <a:spLocks noGrp="1"/>
          </p:cNvSpPr>
          <p:nvPr>
            <p:ph type="title"/>
          </p:nvPr>
        </p:nvSpPr>
        <p:spPr>
          <a:xfrm>
            <a:off x="457200" y="1700742"/>
            <a:ext cx="8229600" cy="21654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4800">
                <a:solidFill>
                  <a:schemeClr val="lt2"/>
                </a:solidFill>
              </a:defRPr>
            </a:lvl1pPr>
            <a:lvl2pPr lvl="1" rtl="0">
              <a:spcBef>
                <a:spcPts val="0"/>
              </a:spcBef>
              <a:spcAft>
                <a:spcPts val="0"/>
              </a:spcAft>
              <a:buNone/>
              <a:defRPr sz="5400"/>
            </a:lvl2pPr>
            <a:lvl3pPr lvl="2" rtl="0">
              <a:spcBef>
                <a:spcPts val="0"/>
              </a:spcBef>
              <a:spcAft>
                <a:spcPts val="0"/>
              </a:spcAft>
              <a:buNone/>
              <a:defRPr sz="5400"/>
            </a:lvl3pPr>
            <a:lvl4pPr lvl="3" rtl="0">
              <a:spcBef>
                <a:spcPts val="0"/>
              </a:spcBef>
              <a:spcAft>
                <a:spcPts val="0"/>
              </a:spcAft>
              <a:buNone/>
              <a:defRPr sz="5400"/>
            </a:lvl4pPr>
            <a:lvl5pPr lvl="4" rtl="0">
              <a:spcBef>
                <a:spcPts val="0"/>
              </a:spcBef>
              <a:spcAft>
                <a:spcPts val="0"/>
              </a:spcAft>
              <a:buNone/>
              <a:defRPr sz="5400"/>
            </a:lvl5pPr>
            <a:lvl6pPr lvl="5" rtl="0">
              <a:spcBef>
                <a:spcPts val="0"/>
              </a:spcBef>
              <a:spcAft>
                <a:spcPts val="0"/>
              </a:spcAft>
              <a:buNone/>
              <a:defRPr sz="5400"/>
            </a:lvl6pPr>
            <a:lvl7pPr lvl="6" rtl="0">
              <a:spcBef>
                <a:spcPts val="0"/>
              </a:spcBef>
              <a:spcAft>
                <a:spcPts val="0"/>
              </a:spcAft>
              <a:buNone/>
              <a:defRPr sz="5400"/>
            </a:lvl7pPr>
            <a:lvl8pPr lvl="7" rtl="0">
              <a:spcBef>
                <a:spcPts val="0"/>
              </a:spcBef>
              <a:spcAft>
                <a:spcPts val="0"/>
              </a:spcAft>
              <a:buNone/>
              <a:defRPr sz="5400"/>
            </a:lvl8pPr>
            <a:lvl9pPr lvl="8" rtl="0">
              <a:spcBef>
                <a:spcPts val="0"/>
              </a:spcBef>
              <a:spcAft>
                <a:spcPts val="0"/>
              </a:spcAft>
              <a:buNone/>
              <a:defRPr sz="5400"/>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15 Text Slide 2 with Large Text">
  <p:cSld name="Text Slide">
    <p:spTree>
      <p:nvGrpSpPr>
        <p:cNvPr id="1" name="Shape 2006"/>
        <p:cNvGrpSpPr/>
        <p:nvPr/>
      </p:nvGrpSpPr>
      <p:grpSpPr>
        <a:xfrm>
          <a:off x="0" y="0"/>
          <a:ext cx="0" cy="0"/>
          <a:chOff x="0" y="0"/>
          <a:chExt cx="0" cy="0"/>
        </a:xfrm>
      </p:grpSpPr>
      <p:sp>
        <p:nvSpPr>
          <p:cNvPr id="2007" name="Google Shape;2007;p151"/>
          <p:cNvSpPr txBox="1">
            <a:spLocks noGrp="1"/>
          </p:cNvSpPr>
          <p:nvPr>
            <p:ph type="body" idx="1"/>
          </p:nvPr>
        </p:nvSpPr>
        <p:spPr>
          <a:xfrm>
            <a:off x="457200" y="1421225"/>
            <a:ext cx="7086600" cy="301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400"/>
              <a:buNone/>
              <a:defRPr sz="1400"/>
            </a:lvl1pPr>
            <a:lvl2pPr marL="914400" lvl="1" indent="-317500" algn="l" rtl="0">
              <a:lnSpc>
                <a:spcPct val="115000"/>
              </a:lnSpc>
              <a:spcBef>
                <a:spcPts val="900"/>
              </a:spcBef>
              <a:spcAft>
                <a:spcPts val="0"/>
              </a:spcAft>
              <a:buSzPts val="1400"/>
              <a:buChar char="■"/>
              <a:defRPr sz="1400"/>
            </a:lvl2pPr>
            <a:lvl3pPr marL="1371600" lvl="2" indent="-317500" algn="l" rtl="0">
              <a:lnSpc>
                <a:spcPct val="115000"/>
              </a:lnSpc>
              <a:spcBef>
                <a:spcPts val="900"/>
              </a:spcBef>
              <a:spcAft>
                <a:spcPts val="0"/>
              </a:spcAft>
              <a:buSzPts val="1400"/>
              <a:buChar char="■"/>
              <a:defRPr sz="1400"/>
            </a:lvl3pPr>
            <a:lvl4pPr marL="1828800" lvl="3" indent="-317500" algn="l" rtl="0">
              <a:lnSpc>
                <a:spcPct val="115000"/>
              </a:lnSpc>
              <a:spcBef>
                <a:spcPts val="900"/>
              </a:spcBef>
              <a:spcAft>
                <a:spcPts val="0"/>
              </a:spcAft>
              <a:buSzPts val="1400"/>
              <a:buChar char="■"/>
              <a:defRPr sz="1400"/>
            </a:lvl4pPr>
            <a:lvl5pPr marL="2286000" lvl="4" indent="-317500" algn="l" rtl="0">
              <a:lnSpc>
                <a:spcPct val="115000"/>
              </a:lnSpc>
              <a:spcBef>
                <a:spcPts val="900"/>
              </a:spcBef>
              <a:spcAft>
                <a:spcPts val="0"/>
              </a:spcAft>
              <a:buSzPts val="1400"/>
              <a:buChar char="■"/>
              <a:defRPr sz="1400"/>
            </a:lvl5pPr>
            <a:lvl6pPr marL="2743200" lvl="5" indent="-317500" algn="l" rtl="0">
              <a:lnSpc>
                <a:spcPct val="115000"/>
              </a:lnSpc>
              <a:spcBef>
                <a:spcPts val="900"/>
              </a:spcBef>
              <a:spcAft>
                <a:spcPts val="0"/>
              </a:spcAft>
              <a:buSzPts val="1400"/>
              <a:buChar char="■"/>
              <a:defRPr sz="1400"/>
            </a:lvl6pPr>
            <a:lvl7pPr marL="3200400" lvl="6" indent="-317500" algn="l" rtl="0">
              <a:lnSpc>
                <a:spcPct val="115000"/>
              </a:lnSpc>
              <a:spcBef>
                <a:spcPts val="900"/>
              </a:spcBef>
              <a:spcAft>
                <a:spcPts val="0"/>
              </a:spcAft>
              <a:buSzPts val="1400"/>
              <a:buChar char="■"/>
              <a:defRPr sz="1400"/>
            </a:lvl7pPr>
            <a:lvl8pPr marL="3657600" lvl="7" indent="-317500" algn="l" rtl="0">
              <a:lnSpc>
                <a:spcPct val="115000"/>
              </a:lnSpc>
              <a:spcBef>
                <a:spcPts val="900"/>
              </a:spcBef>
              <a:spcAft>
                <a:spcPts val="0"/>
              </a:spcAft>
              <a:buSzPts val="1400"/>
              <a:buChar char="■"/>
              <a:defRPr sz="1400"/>
            </a:lvl8pPr>
            <a:lvl9pPr marL="4114800" lvl="8" indent="-317500" algn="l" rtl="0">
              <a:lnSpc>
                <a:spcPct val="115000"/>
              </a:lnSpc>
              <a:spcBef>
                <a:spcPts val="900"/>
              </a:spcBef>
              <a:spcAft>
                <a:spcPts val="900"/>
              </a:spcAft>
              <a:buSzPts val="1400"/>
              <a:buChar char="■"/>
              <a:defRPr sz="1400"/>
            </a:lvl9pPr>
          </a:lstStyle>
          <a:p>
            <a:endParaRPr/>
          </a:p>
        </p:txBody>
      </p:sp>
      <p:sp>
        <p:nvSpPr>
          <p:cNvPr id="2008" name="Google Shape;2008;p15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3000"/>
              <a:buNone/>
              <a:defRPr sz="3000">
                <a:solidFill>
                  <a:schemeClr val="accent6"/>
                </a:solidFill>
              </a:defRPr>
            </a:lvl1pPr>
            <a:lvl2pPr lvl="1"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2pPr>
            <a:lvl3pPr lvl="2"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3pPr>
            <a:lvl4pPr lvl="3"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4pPr>
            <a:lvl5pPr lvl="4"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5pPr>
            <a:lvl6pPr lvl="5"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6pPr>
            <a:lvl7pPr lvl="6"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7pPr>
            <a:lvl8pPr lvl="7"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8pPr>
            <a:lvl9pPr lvl="8"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9pPr>
          </a:lstStyle>
          <a:p>
            <a:endParaRPr/>
          </a:p>
        </p:txBody>
      </p:sp>
      <p:sp>
        <p:nvSpPr>
          <p:cNvPr id="2009" name="Google Shape;2009;p15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15 Text Slide">
  <p:cSld name="Text Slide_1">
    <p:spTree>
      <p:nvGrpSpPr>
        <p:cNvPr id="1" name="Shape 2010"/>
        <p:cNvGrpSpPr/>
        <p:nvPr/>
      </p:nvGrpSpPr>
      <p:grpSpPr>
        <a:xfrm>
          <a:off x="0" y="0"/>
          <a:ext cx="0" cy="0"/>
          <a:chOff x="0" y="0"/>
          <a:chExt cx="0" cy="0"/>
        </a:xfrm>
      </p:grpSpPr>
      <p:sp>
        <p:nvSpPr>
          <p:cNvPr id="2011" name="Google Shape;2011;p152"/>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12" name="Google Shape;2012;p15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13" name="Google Shape;2013;p15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9 Cover Slide 2 ">
  <p:cSld name="Cover Slide Option 1_1_1">
    <p:bg>
      <p:bgPr>
        <a:noFill/>
        <a:effectLst/>
      </p:bgPr>
    </p:bg>
    <p:spTree>
      <p:nvGrpSpPr>
        <p:cNvPr id="1" name="Shape 121"/>
        <p:cNvGrpSpPr/>
        <p:nvPr/>
      </p:nvGrpSpPr>
      <p:grpSpPr>
        <a:xfrm>
          <a:off x="0" y="0"/>
          <a:ext cx="0" cy="0"/>
          <a:chOff x="0" y="0"/>
          <a:chExt cx="0" cy="0"/>
        </a:xfrm>
      </p:grpSpPr>
      <p:pic>
        <p:nvPicPr>
          <p:cNvPr id="122" name="Google Shape;122;p17"/>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23" name="Google Shape;123;p17"/>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24" name="Google Shape;124;p1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sp>
        <p:nvSpPr>
          <p:cNvPr id="125" name="Google Shape;125;p1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26" name="Google Shape;126;p17"/>
          <p:cNvGrpSpPr/>
          <p:nvPr/>
        </p:nvGrpSpPr>
        <p:grpSpPr>
          <a:xfrm>
            <a:off x="749631" y="1049086"/>
            <a:ext cx="608219" cy="608219"/>
            <a:chOff x="1190625" y="238125"/>
            <a:chExt cx="5238750" cy="5238750"/>
          </a:xfrm>
        </p:grpSpPr>
        <p:sp>
          <p:nvSpPr>
            <p:cNvPr id="127" name="Google Shape;127;p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15 Text Slide Half Column">
  <p:cSld name="Text Slide_1_6">
    <p:spTree>
      <p:nvGrpSpPr>
        <p:cNvPr id="1" name="Shape 2014"/>
        <p:cNvGrpSpPr/>
        <p:nvPr/>
      </p:nvGrpSpPr>
      <p:grpSpPr>
        <a:xfrm>
          <a:off x="0" y="0"/>
          <a:ext cx="0" cy="0"/>
          <a:chOff x="0" y="0"/>
          <a:chExt cx="0" cy="0"/>
        </a:xfrm>
      </p:grpSpPr>
      <p:sp>
        <p:nvSpPr>
          <p:cNvPr id="2015" name="Google Shape;2015;p153"/>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16" name="Google Shape;2016;p15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2200"/>
              <a:buNone/>
              <a:defRPr sz="2200">
                <a:solidFill>
                  <a:schemeClr val="accent6"/>
                </a:solidFill>
              </a:defRPr>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17" name="Google Shape;2017;p15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28 Graphic 1">
  <p:cSld name="Text Slide_1_6_1">
    <p:spTree>
      <p:nvGrpSpPr>
        <p:cNvPr id="1" name="Shape 2018"/>
        <p:cNvGrpSpPr/>
        <p:nvPr/>
      </p:nvGrpSpPr>
      <p:grpSpPr>
        <a:xfrm>
          <a:off x="0" y="0"/>
          <a:ext cx="0" cy="0"/>
          <a:chOff x="0" y="0"/>
          <a:chExt cx="0" cy="0"/>
        </a:xfrm>
      </p:grpSpPr>
      <p:sp>
        <p:nvSpPr>
          <p:cNvPr id="2019" name="Google Shape;2019;p154"/>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20" name="Google Shape;2020;p15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21" name="Google Shape;2021;p15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22" name="Google Shape;2022;p154"/>
          <p:cNvSpPr txBox="1">
            <a:spLocks noGrp="1"/>
          </p:cNvSpPr>
          <p:nvPr>
            <p:ph type="body" idx="3"/>
          </p:nvPr>
        </p:nvSpPr>
        <p:spPr>
          <a:xfrm>
            <a:off x="5390775" y="1273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2023" name="Google Shape;2023;p154"/>
          <p:cNvSpPr txBox="1">
            <a:spLocks noGrp="1"/>
          </p:cNvSpPr>
          <p:nvPr>
            <p:ph type="body" idx="4"/>
          </p:nvPr>
        </p:nvSpPr>
        <p:spPr>
          <a:xfrm>
            <a:off x="42741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2024" name="Google Shape;2024;p154"/>
          <p:cNvSpPr txBox="1">
            <a:spLocks noGrp="1"/>
          </p:cNvSpPr>
          <p:nvPr>
            <p:ph type="body" idx="5"/>
          </p:nvPr>
        </p:nvSpPr>
        <p:spPr>
          <a:xfrm>
            <a:off x="64144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2025" name="Google Shape;2025;p154"/>
          <p:cNvSpPr txBox="1">
            <a:spLocks noGrp="1"/>
          </p:cNvSpPr>
          <p:nvPr>
            <p:ph type="body" idx="6"/>
          </p:nvPr>
        </p:nvSpPr>
        <p:spPr>
          <a:xfrm>
            <a:off x="42741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2026" name="Google Shape;2026;p154"/>
          <p:cNvSpPr txBox="1">
            <a:spLocks noGrp="1"/>
          </p:cNvSpPr>
          <p:nvPr>
            <p:ph type="body" idx="7"/>
          </p:nvPr>
        </p:nvSpPr>
        <p:spPr>
          <a:xfrm>
            <a:off x="64144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2027" name="Google Shape;2027;p154"/>
          <p:cNvSpPr txBox="1">
            <a:spLocks noGrp="1"/>
          </p:cNvSpPr>
          <p:nvPr>
            <p:ph type="body" idx="8"/>
          </p:nvPr>
        </p:nvSpPr>
        <p:spPr>
          <a:xfrm>
            <a:off x="5390775" y="3743300"/>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28 Graphic 2">
  <p:cSld name="Text Slide_1_6_1_1">
    <p:spTree>
      <p:nvGrpSpPr>
        <p:cNvPr id="1" name="Shape 2028"/>
        <p:cNvGrpSpPr/>
        <p:nvPr/>
      </p:nvGrpSpPr>
      <p:grpSpPr>
        <a:xfrm>
          <a:off x="0" y="0"/>
          <a:ext cx="0" cy="0"/>
          <a:chOff x="0" y="0"/>
          <a:chExt cx="0" cy="0"/>
        </a:xfrm>
      </p:grpSpPr>
      <p:sp>
        <p:nvSpPr>
          <p:cNvPr id="2029" name="Google Shape;2029;p155"/>
          <p:cNvSpPr txBox="1">
            <a:spLocks noGrp="1"/>
          </p:cNvSpPr>
          <p:nvPr>
            <p:ph type="body" idx="1"/>
          </p:nvPr>
        </p:nvSpPr>
        <p:spPr>
          <a:xfrm>
            <a:off x="3755050" y="1455050"/>
            <a:ext cx="17157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30" name="Google Shape;2030;p155"/>
          <p:cNvSpPr txBox="1">
            <a:spLocks noGrp="1"/>
          </p:cNvSpPr>
          <p:nvPr>
            <p:ph type="body" idx="2"/>
          </p:nvPr>
        </p:nvSpPr>
        <p:spPr>
          <a:xfrm>
            <a:off x="911825" y="1455050"/>
            <a:ext cx="16749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31" name="Google Shape;2031;p155"/>
          <p:cNvSpPr txBox="1">
            <a:spLocks noGrp="1"/>
          </p:cNvSpPr>
          <p:nvPr>
            <p:ph type="body" idx="3"/>
          </p:nvPr>
        </p:nvSpPr>
        <p:spPr>
          <a:xfrm>
            <a:off x="6599850" y="1455050"/>
            <a:ext cx="16731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32" name="Google Shape;2032;p155"/>
          <p:cNvSpPr txBox="1">
            <a:spLocks noGrp="1"/>
          </p:cNvSpPr>
          <p:nvPr>
            <p:ph type="body" idx="4"/>
          </p:nvPr>
        </p:nvSpPr>
        <p:spPr>
          <a:xfrm>
            <a:off x="3797675"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2033" name="Google Shape;2033;p155"/>
          <p:cNvSpPr txBox="1">
            <a:spLocks noGrp="1"/>
          </p:cNvSpPr>
          <p:nvPr>
            <p:ph type="body" idx="5"/>
          </p:nvPr>
        </p:nvSpPr>
        <p:spPr>
          <a:xfrm>
            <a:off x="911625" y="2301050"/>
            <a:ext cx="16749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2034" name="Google Shape;2034;p155"/>
          <p:cNvSpPr txBox="1">
            <a:spLocks noGrp="1"/>
          </p:cNvSpPr>
          <p:nvPr>
            <p:ph type="body" idx="6"/>
          </p:nvPr>
        </p:nvSpPr>
        <p:spPr>
          <a:xfrm>
            <a:off x="6599850"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2035" name="Google Shape;2035;p15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36" name="Google Shape;2036;p155"/>
          <p:cNvSpPr txBox="1">
            <a:spLocks noGrp="1"/>
          </p:cNvSpPr>
          <p:nvPr>
            <p:ph type="body" idx="7"/>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28 Graphic 3">
  <p:cSld name="Text Slide_1_6_1_1_1">
    <p:spTree>
      <p:nvGrpSpPr>
        <p:cNvPr id="1" name="Shape 2037"/>
        <p:cNvGrpSpPr/>
        <p:nvPr/>
      </p:nvGrpSpPr>
      <p:grpSpPr>
        <a:xfrm>
          <a:off x="0" y="0"/>
          <a:ext cx="0" cy="0"/>
          <a:chOff x="0" y="0"/>
          <a:chExt cx="0" cy="0"/>
        </a:xfrm>
      </p:grpSpPr>
      <p:sp>
        <p:nvSpPr>
          <p:cNvPr id="2038" name="Google Shape;2038;p156"/>
          <p:cNvSpPr txBox="1">
            <a:spLocks noGrp="1"/>
          </p:cNvSpPr>
          <p:nvPr>
            <p:ph type="body" idx="1"/>
          </p:nvPr>
        </p:nvSpPr>
        <p:spPr>
          <a:xfrm>
            <a:off x="15311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2039" name="Google Shape;2039;p156"/>
          <p:cNvSpPr txBox="1">
            <a:spLocks noGrp="1"/>
          </p:cNvSpPr>
          <p:nvPr>
            <p:ph type="body" idx="2"/>
          </p:nvPr>
        </p:nvSpPr>
        <p:spPr>
          <a:xfrm>
            <a:off x="13697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40" name="Google Shape;2040;p15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41" name="Google Shape;2041;p156"/>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42" name="Google Shape;2042;p156"/>
          <p:cNvSpPr txBox="1">
            <a:spLocks noGrp="1"/>
          </p:cNvSpPr>
          <p:nvPr>
            <p:ph type="body" idx="4"/>
          </p:nvPr>
        </p:nvSpPr>
        <p:spPr>
          <a:xfrm>
            <a:off x="3561500"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2043" name="Google Shape;2043;p156"/>
          <p:cNvSpPr txBox="1">
            <a:spLocks noGrp="1"/>
          </p:cNvSpPr>
          <p:nvPr>
            <p:ph type="body" idx="5"/>
          </p:nvPr>
        </p:nvSpPr>
        <p:spPr>
          <a:xfrm>
            <a:off x="3400100"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44" name="Google Shape;2044;p156"/>
          <p:cNvSpPr txBox="1">
            <a:spLocks noGrp="1"/>
          </p:cNvSpPr>
          <p:nvPr>
            <p:ph type="body" idx="6"/>
          </p:nvPr>
        </p:nvSpPr>
        <p:spPr>
          <a:xfrm>
            <a:off x="56256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2045" name="Google Shape;2045;p156"/>
          <p:cNvSpPr txBox="1">
            <a:spLocks noGrp="1"/>
          </p:cNvSpPr>
          <p:nvPr>
            <p:ph type="body" idx="7"/>
          </p:nvPr>
        </p:nvSpPr>
        <p:spPr>
          <a:xfrm>
            <a:off x="54642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46" name="Google Shape;2046;p156"/>
          <p:cNvSpPr txBox="1">
            <a:spLocks noGrp="1"/>
          </p:cNvSpPr>
          <p:nvPr>
            <p:ph type="body" idx="8"/>
          </p:nvPr>
        </p:nvSpPr>
        <p:spPr>
          <a:xfrm>
            <a:off x="25378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2047" name="Google Shape;2047;p156"/>
          <p:cNvSpPr txBox="1">
            <a:spLocks noGrp="1"/>
          </p:cNvSpPr>
          <p:nvPr>
            <p:ph type="body" idx="9"/>
          </p:nvPr>
        </p:nvSpPr>
        <p:spPr>
          <a:xfrm>
            <a:off x="23764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48" name="Google Shape;2048;p156"/>
          <p:cNvSpPr txBox="1">
            <a:spLocks noGrp="1"/>
          </p:cNvSpPr>
          <p:nvPr>
            <p:ph type="body" idx="13"/>
          </p:nvPr>
        </p:nvSpPr>
        <p:spPr>
          <a:xfrm>
            <a:off x="45766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2049" name="Google Shape;2049;p156"/>
          <p:cNvSpPr txBox="1">
            <a:spLocks noGrp="1"/>
          </p:cNvSpPr>
          <p:nvPr>
            <p:ph type="body" idx="14"/>
          </p:nvPr>
        </p:nvSpPr>
        <p:spPr>
          <a:xfrm>
            <a:off x="44152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50" name="Google Shape;2050;p156"/>
          <p:cNvSpPr txBox="1">
            <a:spLocks noGrp="1"/>
          </p:cNvSpPr>
          <p:nvPr>
            <p:ph type="body" idx="15"/>
          </p:nvPr>
        </p:nvSpPr>
        <p:spPr>
          <a:xfrm>
            <a:off x="6651400"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2051" name="Google Shape;2051;p156"/>
          <p:cNvSpPr txBox="1">
            <a:spLocks noGrp="1"/>
          </p:cNvSpPr>
          <p:nvPr>
            <p:ph type="body" idx="16"/>
          </p:nvPr>
        </p:nvSpPr>
        <p:spPr>
          <a:xfrm>
            <a:off x="6490000"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28 Graphic 4">
  <p:cSld name="Text Slide_1_6_1_1_1_1">
    <p:spTree>
      <p:nvGrpSpPr>
        <p:cNvPr id="1" name="Shape 2052"/>
        <p:cNvGrpSpPr/>
        <p:nvPr/>
      </p:nvGrpSpPr>
      <p:grpSpPr>
        <a:xfrm>
          <a:off x="0" y="0"/>
          <a:ext cx="0" cy="0"/>
          <a:chOff x="0" y="0"/>
          <a:chExt cx="0" cy="0"/>
        </a:xfrm>
      </p:grpSpPr>
      <p:sp>
        <p:nvSpPr>
          <p:cNvPr id="2053" name="Google Shape;2053;p157"/>
          <p:cNvSpPr txBox="1">
            <a:spLocks noGrp="1"/>
          </p:cNvSpPr>
          <p:nvPr>
            <p:ph type="body" idx="1"/>
          </p:nvPr>
        </p:nvSpPr>
        <p:spPr>
          <a:xfrm>
            <a:off x="1696825"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54" name="Google Shape;2054;p15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55" name="Google Shape;2055;p15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56" name="Google Shape;2056;p157"/>
          <p:cNvSpPr txBox="1">
            <a:spLocks noGrp="1"/>
          </p:cNvSpPr>
          <p:nvPr>
            <p:ph type="body" idx="3"/>
          </p:nvPr>
        </p:nvSpPr>
        <p:spPr>
          <a:xfrm>
            <a:off x="2896300"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57" name="Google Shape;2057;p157"/>
          <p:cNvSpPr txBox="1">
            <a:spLocks noGrp="1"/>
          </p:cNvSpPr>
          <p:nvPr>
            <p:ph type="body" idx="4"/>
          </p:nvPr>
        </p:nvSpPr>
        <p:spPr>
          <a:xfrm>
            <a:off x="5309125"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58" name="Google Shape;2058;p157"/>
          <p:cNvSpPr txBox="1">
            <a:spLocks noGrp="1"/>
          </p:cNvSpPr>
          <p:nvPr>
            <p:ph type="body" idx="5"/>
          </p:nvPr>
        </p:nvSpPr>
        <p:spPr>
          <a:xfrm>
            <a:off x="2573500"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59" name="Google Shape;2059;p157"/>
          <p:cNvSpPr txBox="1">
            <a:spLocks noGrp="1"/>
          </p:cNvSpPr>
          <p:nvPr>
            <p:ph type="body" idx="6"/>
          </p:nvPr>
        </p:nvSpPr>
        <p:spPr>
          <a:xfrm>
            <a:off x="1374025"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60" name="Google Shape;2060;p157"/>
          <p:cNvSpPr txBox="1">
            <a:spLocks noGrp="1"/>
          </p:cNvSpPr>
          <p:nvPr>
            <p:ph type="body" idx="7"/>
          </p:nvPr>
        </p:nvSpPr>
        <p:spPr>
          <a:xfrm>
            <a:off x="4092738"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61" name="Google Shape;2061;p157"/>
          <p:cNvSpPr txBox="1">
            <a:spLocks noGrp="1"/>
          </p:cNvSpPr>
          <p:nvPr>
            <p:ph type="body" idx="8"/>
          </p:nvPr>
        </p:nvSpPr>
        <p:spPr>
          <a:xfrm>
            <a:off x="3769938"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62" name="Google Shape;2062;p157"/>
          <p:cNvSpPr txBox="1">
            <a:spLocks noGrp="1"/>
          </p:cNvSpPr>
          <p:nvPr>
            <p:ph type="body" idx="9"/>
          </p:nvPr>
        </p:nvSpPr>
        <p:spPr>
          <a:xfrm>
            <a:off x="6454813"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2063" name="Google Shape;2063;p157"/>
          <p:cNvSpPr txBox="1">
            <a:spLocks noGrp="1"/>
          </p:cNvSpPr>
          <p:nvPr>
            <p:ph type="body" idx="13"/>
          </p:nvPr>
        </p:nvSpPr>
        <p:spPr>
          <a:xfrm>
            <a:off x="6132013"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2064" name="Google Shape;2064;p157"/>
          <p:cNvSpPr txBox="1">
            <a:spLocks noGrp="1"/>
          </p:cNvSpPr>
          <p:nvPr>
            <p:ph type="body" idx="14"/>
          </p:nvPr>
        </p:nvSpPr>
        <p:spPr>
          <a:xfrm>
            <a:off x="4986325"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29 Title and Table">
  <p:cSld name="Text Slide_1_6_1_1_1_1_1">
    <p:spTree>
      <p:nvGrpSpPr>
        <p:cNvPr id="1" name="Shape 2065"/>
        <p:cNvGrpSpPr/>
        <p:nvPr/>
      </p:nvGrpSpPr>
      <p:grpSpPr>
        <a:xfrm>
          <a:off x="0" y="0"/>
          <a:ext cx="0" cy="0"/>
          <a:chOff x="0" y="0"/>
          <a:chExt cx="0" cy="0"/>
        </a:xfrm>
      </p:grpSpPr>
      <p:sp>
        <p:nvSpPr>
          <p:cNvPr id="2066" name="Google Shape;2066;p15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67" name="Google Shape;2067;p15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25 Text Slide with small stat">
  <p:cSld name="Text Slide_1_5">
    <p:spTree>
      <p:nvGrpSpPr>
        <p:cNvPr id="1" name="Shape 2068"/>
        <p:cNvGrpSpPr/>
        <p:nvPr/>
      </p:nvGrpSpPr>
      <p:grpSpPr>
        <a:xfrm>
          <a:off x="0" y="0"/>
          <a:ext cx="0" cy="0"/>
          <a:chOff x="0" y="0"/>
          <a:chExt cx="0" cy="0"/>
        </a:xfrm>
      </p:grpSpPr>
      <p:sp>
        <p:nvSpPr>
          <p:cNvPr id="2069" name="Google Shape;2069;p159"/>
          <p:cNvSpPr txBox="1">
            <a:spLocks noGrp="1"/>
          </p:cNvSpPr>
          <p:nvPr>
            <p:ph type="body" idx="1"/>
          </p:nvPr>
        </p:nvSpPr>
        <p:spPr>
          <a:xfrm>
            <a:off x="457200" y="1316725"/>
            <a:ext cx="41880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70" name="Google Shape;2070;p15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71" name="Google Shape;2071;p15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72" name="Google Shape;2072;p159"/>
          <p:cNvSpPr txBox="1">
            <a:spLocks noGrp="1"/>
          </p:cNvSpPr>
          <p:nvPr>
            <p:ph type="subTitle" idx="3"/>
          </p:nvPr>
        </p:nvSpPr>
        <p:spPr>
          <a:xfrm>
            <a:off x="4494768" y="1172775"/>
            <a:ext cx="3051900" cy="1009500"/>
          </a:xfrm>
          <a:prstGeom prst="rect">
            <a:avLst/>
          </a:prstGeom>
        </p:spPr>
        <p:txBody>
          <a:bodyPr spcFirstLastPara="1" wrap="square" lIns="0" tIns="0" rIns="0" bIns="0" anchor="t" anchorCtr="0">
            <a:noAutofit/>
          </a:bodyPr>
          <a:lstStyle>
            <a:lvl1pPr lvl="0" algn="ctr" rtl="0">
              <a:spcBef>
                <a:spcPts val="0"/>
              </a:spcBef>
              <a:spcAft>
                <a:spcPts val="0"/>
              </a:spcAft>
              <a:buNone/>
              <a:defRPr sz="6000">
                <a:solidFill>
                  <a:schemeClr val="dk2"/>
                </a:solidFill>
                <a:latin typeface="Roboto Slab Regular"/>
                <a:ea typeface="Roboto Slab Regular"/>
                <a:cs typeface="Roboto Slab Regular"/>
                <a:sym typeface="Roboto Slab Regular"/>
              </a:defRPr>
            </a:lvl1pPr>
            <a:lvl2pPr lvl="1" rtl="0">
              <a:spcBef>
                <a:spcPts val="600"/>
              </a:spcBef>
              <a:spcAft>
                <a:spcPts val="0"/>
              </a:spcAft>
              <a:buNone/>
              <a:defRPr sz="6000">
                <a:latin typeface="Roboto Slab Regular"/>
                <a:ea typeface="Roboto Slab Regular"/>
                <a:cs typeface="Roboto Slab Regular"/>
                <a:sym typeface="Roboto Slab Regular"/>
              </a:defRPr>
            </a:lvl2pPr>
            <a:lvl3pPr lvl="2" rtl="0">
              <a:spcBef>
                <a:spcPts val="600"/>
              </a:spcBef>
              <a:spcAft>
                <a:spcPts val="0"/>
              </a:spcAft>
              <a:buNone/>
              <a:defRPr sz="6000">
                <a:latin typeface="Roboto Slab Regular"/>
                <a:ea typeface="Roboto Slab Regular"/>
                <a:cs typeface="Roboto Slab Regular"/>
                <a:sym typeface="Roboto Slab Regular"/>
              </a:defRPr>
            </a:lvl3pPr>
            <a:lvl4pPr lvl="3" rtl="0">
              <a:spcBef>
                <a:spcPts val="600"/>
              </a:spcBef>
              <a:spcAft>
                <a:spcPts val="0"/>
              </a:spcAft>
              <a:buNone/>
              <a:defRPr sz="6000">
                <a:latin typeface="Roboto Slab Regular"/>
                <a:ea typeface="Roboto Slab Regular"/>
                <a:cs typeface="Roboto Slab Regular"/>
                <a:sym typeface="Roboto Slab Regular"/>
              </a:defRPr>
            </a:lvl4pPr>
            <a:lvl5pPr lvl="4" rtl="0">
              <a:spcBef>
                <a:spcPts val="600"/>
              </a:spcBef>
              <a:spcAft>
                <a:spcPts val="0"/>
              </a:spcAft>
              <a:buNone/>
              <a:defRPr sz="6000">
                <a:latin typeface="Roboto Slab Regular"/>
                <a:ea typeface="Roboto Slab Regular"/>
                <a:cs typeface="Roboto Slab Regular"/>
                <a:sym typeface="Roboto Slab Regular"/>
              </a:defRPr>
            </a:lvl5pPr>
            <a:lvl6pPr lvl="5" rtl="0">
              <a:spcBef>
                <a:spcPts val="600"/>
              </a:spcBef>
              <a:spcAft>
                <a:spcPts val="0"/>
              </a:spcAft>
              <a:buNone/>
              <a:defRPr sz="6000">
                <a:latin typeface="Roboto Slab Regular"/>
                <a:ea typeface="Roboto Slab Regular"/>
                <a:cs typeface="Roboto Slab Regular"/>
                <a:sym typeface="Roboto Slab Regular"/>
              </a:defRPr>
            </a:lvl6pPr>
            <a:lvl7pPr lvl="6" rtl="0">
              <a:spcBef>
                <a:spcPts val="600"/>
              </a:spcBef>
              <a:spcAft>
                <a:spcPts val="0"/>
              </a:spcAft>
              <a:buNone/>
              <a:defRPr sz="6000">
                <a:latin typeface="Roboto Slab Regular"/>
                <a:ea typeface="Roboto Slab Regular"/>
                <a:cs typeface="Roboto Slab Regular"/>
                <a:sym typeface="Roboto Slab Regular"/>
              </a:defRPr>
            </a:lvl7pPr>
            <a:lvl8pPr lvl="7" rtl="0">
              <a:spcBef>
                <a:spcPts val="600"/>
              </a:spcBef>
              <a:spcAft>
                <a:spcPts val="0"/>
              </a:spcAft>
              <a:buNone/>
              <a:defRPr sz="6000">
                <a:latin typeface="Roboto Slab Regular"/>
                <a:ea typeface="Roboto Slab Regular"/>
                <a:cs typeface="Roboto Slab Regular"/>
                <a:sym typeface="Roboto Slab Regular"/>
              </a:defRPr>
            </a:lvl8pPr>
            <a:lvl9pPr lvl="8" rtl="0">
              <a:spcBef>
                <a:spcPts val="600"/>
              </a:spcBef>
              <a:spcAft>
                <a:spcPts val="600"/>
              </a:spcAft>
              <a:buNone/>
              <a:defRPr sz="6000">
                <a:latin typeface="Roboto Slab Regular"/>
                <a:ea typeface="Roboto Slab Regular"/>
                <a:cs typeface="Roboto Slab Regular"/>
                <a:sym typeface="Roboto Slab Regular"/>
              </a:defRPr>
            </a:lvl9pPr>
          </a:lstStyle>
          <a:p>
            <a:endParaRPr/>
          </a:p>
        </p:txBody>
      </p:sp>
      <p:sp>
        <p:nvSpPr>
          <p:cNvPr id="2073" name="Google Shape;2073;p159"/>
          <p:cNvSpPr txBox="1">
            <a:spLocks noGrp="1"/>
          </p:cNvSpPr>
          <p:nvPr>
            <p:ph type="subTitle" idx="4"/>
          </p:nvPr>
        </p:nvSpPr>
        <p:spPr>
          <a:xfrm>
            <a:off x="4494775" y="2062625"/>
            <a:ext cx="3051900" cy="1380600"/>
          </a:xfrm>
          <a:prstGeom prst="rect">
            <a:avLst/>
          </a:prstGeom>
        </p:spPr>
        <p:txBody>
          <a:bodyPr spcFirstLastPara="1" wrap="square" lIns="0" tIns="0" rIns="0" bIns="0" anchor="t" anchorCtr="0">
            <a:noAutofit/>
          </a:bodyPr>
          <a:lstStyle>
            <a:lvl1pPr lvl="0" algn="ctr" rtl="0">
              <a:spcBef>
                <a:spcPts val="0"/>
              </a:spcBef>
              <a:spcAft>
                <a:spcPts val="0"/>
              </a:spcAft>
              <a:buNone/>
              <a:defRPr sz="1400"/>
            </a:lvl1pPr>
            <a:lvl2pPr lvl="1" algn="ctr" rtl="0">
              <a:spcBef>
                <a:spcPts val="600"/>
              </a:spcBef>
              <a:spcAft>
                <a:spcPts val="0"/>
              </a:spcAft>
              <a:buNone/>
              <a:defRPr sz="1400"/>
            </a:lvl2pPr>
            <a:lvl3pPr lvl="2" algn="ctr" rtl="0">
              <a:spcBef>
                <a:spcPts val="600"/>
              </a:spcBef>
              <a:spcAft>
                <a:spcPts val="0"/>
              </a:spcAft>
              <a:buNone/>
              <a:defRPr sz="1400"/>
            </a:lvl3pPr>
            <a:lvl4pPr lvl="3" algn="ctr" rtl="0">
              <a:spcBef>
                <a:spcPts val="600"/>
              </a:spcBef>
              <a:spcAft>
                <a:spcPts val="0"/>
              </a:spcAft>
              <a:buNone/>
              <a:defRPr sz="1400"/>
            </a:lvl4pPr>
            <a:lvl5pPr lvl="4" algn="ctr" rtl="0">
              <a:spcBef>
                <a:spcPts val="600"/>
              </a:spcBef>
              <a:spcAft>
                <a:spcPts val="0"/>
              </a:spcAft>
              <a:buNone/>
              <a:defRPr sz="1400"/>
            </a:lvl5pPr>
            <a:lvl6pPr lvl="5" algn="ctr" rtl="0">
              <a:spcBef>
                <a:spcPts val="600"/>
              </a:spcBef>
              <a:spcAft>
                <a:spcPts val="0"/>
              </a:spcAft>
              <a:buNone/>
              <a:defRPr sz="1400"/>
            </a:lvl6pPr>
            <a:lvl7pPr lvl="6" algn="ctr" rtl="0">
              <a:spcBef>
                <a:spcPts val="600"/>
              </a:spcBef>
              <a:spcAft>
                <a:spcPts val="0"/>
              </a:spcAft>
              <a:buNone/>
              <a:defRPr sz="1400"/>
            </a:lvl7pPr>
            <a:lvl8pPr lvl="7" algn="ctr" rtl="0">
              <a:spcBef>
                <a:spcPts val="600"/>
              </a:spcBef>
              <a:spcAft>
                <a:spcPts val="0"/>
              </a:spcAft>
              <a:buNone/>
              <a:defRPr sz="1400"/>
            </a:lvl8pPr>
            <a:lvl9pPr lvl="8" algn="ctr" rtl="0">
              <a:spcBef>
                <a:spcPts val="600"/>
              </a:spcBef>
              <a:spcAft>
                <a:spcPts val="600"/>
              </a:spcAft>
              <a:buNone/>
              <a:defRPr sz="14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21 Text Slide with icons and callout">
  <p:cSld name="Text Slide_1_4">
    <p:spTree>
      <p:nvGrpSpPr>
        <p:cNvPr id="1" name="Shape 2074"/>
        <p:cNvGrpSpPr/>
        <p:nvPr/>
      </p:nvGrpSpPr>
      <p:grpSpPr>
        <a:xfrm>
          <a:off x="0" y="0"/>
          <a:ext cx="0" cy="0"/>
          <a:chOff x="0" y="0"/>
          <a:chExt cx="0" cy="0"/>
        </a:xfrm>
      </p:grpSpPr>
      <p:sp>
        <p:nvSpPr>
          <p:cNvPr id="2075" name="Google Shape;2075;p160"/>
          <p:cNvSpPr txBox="1">
            <a:spLocks noGrp="1"/>
          </p:cNvSpPr>
          <p:nvPr>
            <p:ph type="body" idx="1"/>
          </p:nvPr>
        </p:nvSpPr>
        <p:spPr>
          <a:xfrm>
            <a:off x="1005850" y="13167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076" name="Google Shape;2076;p16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77" name="Google Shape;2077;p16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78" name="Google Shape;2078;p160"/>
          <p:cNvSpPr/>
          <p:nvPr/>
        </p:nvSpPr>
        <p:spPr>
          <a:xfrm>
            <a:off x="5061350" y="1319875"/>
            <a:ext cx="3591300" cy="2751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None/>
            </a:pPr>
            <a:endParaRPr sz="1400">
              <a:solidFill>
                <a:srgbClr val="FFFFFF"/>
              </a:solidFill>
              <a:latin typeface="Roboto Light"/>
              <a:ea typeface="Roboto Light"/>
              <a:cs typeface="Roboto Light"/>
              <a:sym typeface="Roboto Light"/>
            </a:endParaRPr>
          </a:p>
        </p:txBody>
      </p:sp>
      <p:sp>
        <p:nvSpPr>
          <p:cNvPr id="2079" name="Google Shape;2079;p160"/>
          <p:cNvSpPr txBox="1">
            <a:spLocks noGrp="1"/>
          </p:cNvSpPr>
          <p:nvPr>
            <p:ph type="body" idx="3"/>
          </p:nvPr>
        </p:nvSpPr>
        <p:spPr>
          <a:xfrm>
            <a:off x="5330950" y="1545327"/>
            <a:ext cx="2941200" cy="2263800"/>
          </a:xfrm>
          <a:prstGeom prst="rect">
            <a:avLst/>
          </a:prstGeom>
        </p:spPr>
        <p:txBody>
          <a:bodyPr spcFirstLastPara="1" wrap="square" lIns="0" tIns="0" rIns="0" bIns="0" anchor="t" anchorCtr="0">
            <a:noAutofit/>
          </a:bodyPr>
          <a:lstStyle>
            <a:lvl1pPr marL="457200" lvl="0" indent="-228600" rtl="0">
              <a:spcBef>
                <a:spcPts val="0"/>
              </a:spcBef>
              <a:spcAft>
                <a:spcPts val="0"/>
              </a:spcAft>
              <a:buSzPts val="1200"/>
              <a:buNone/>
              <a:defRPr/>
            </a:lvl1pPr>
            <a:lvl2pPr marL="914400" lvl="1" indent="-292100" rtl="0">
              <a:spcBef>
                <a:spcPts val="600"/>
              </a:spcBef>
              <a:spcAft>
                <a:spcPts val="0"/>
              </a:spcAft>
              <a:buSzPts val="1000"/>
              <a:buChar char="■"/>
              <a:defRPr/>
            </a:lvl2pPr>
            <a:lvl3pPr marL="1371600" lvl="2" indent="-292100" rtl="0">
              <a:spcBef>
                <a:spcPts val="600"/>
              </a:spcBef>
              <a:spcAft>
                <a:spcPts val="0"/>
              </a:spcAft>
              <a:buSzPts val="1000"/>
              <a:buChar char="■"/>
              <a:defRPr/>
            </a:lvl3pPr>
            <a:lvl4pPr marL="1828800" lvl="3" indent="-292100" rtl="0">
              <a:spcBef>
                <a:spcPts val="600"/>
              </a:spcBef>
              <a:spcAft>
                <a:spcPts val="0"/>
              </a:spcAft>
              <a:buSzPts val="1000"/>
              <a:buChar char="■"/>
              <a:defRPr/>
            </a:lvl4pPr>
            <a:lvl5pPr marL="2286000" lvl="4" indent="-292100" rtl="0">
              <a:spcBef>
                <a:spcPts val="600"/>
              </a:spcBef>
              <a:spcAft>
                <a:spcPts val="0"/>
              </a:spcAft>
              <a:buSzPts val="1000"/>
              <a:buChar char="■"/>
              <a:defRPr/>
            </a:lvl5pPr>
            <a:lvl6pPr marL="2743200" lvl="5" indent="-292100" rtl="0">
              <a:spcBef>
                <a:spcPts val="600"/>
              </a:spcBef>
              <a:spcAft>
                <a:spcPts val="0"/>
              </a:spcAft>
              <a:buSzPts val="1000"/>
              <a:buChar char="■"/>
              <a:defRPr/>
            </a:lvl6pPr>
            <a:lvl7pPr marL="3200400" lvl="6" indent="-292100" rtl="0">
              <a:spcBef>
                <a:spcPts val="600"/>
              </a:spcBef>
              <a:spcAft>
                <a:spcPts val="0"/>
              </a:spcAft>
              <a:buSzPts val="1000"/>
              <a:buChar char="■"/>
              <a:defRPr/>
            </a:lvl7pPr>
            <a:lvl8pPr marL="3657600" lvl="7" indent="-292100" rtl="0">
              <a:spcBef>
                <a:spcPts val="600"/>
              </a:spcBef>
              <a:spcAft>
                <a:spcPts val="0"/>
              </a:spcAft>
              <a:buSzPts val="1000"/>
              <a:buChar char="■"/>
              <a:defRPr/>
            </a:lvl8pPr>
            <a:lvl9pPr marL="4114800" lvl="8" indent="-292100" rtl="0">
              <a:spcBef>
                <a:spcPts val="600"/>
              </a:spcBef>
              <a:spcAft>
                <a:spcPts val="600"/>
              </a:spcAft>
              <a:buSzPts val="1000"/>
              <a:buChar char="■"/>
              <a:defRPr/>
            </a:lvl9pPr>
          </a:lstStyle>
          <a:p>
            <a:endParaRPr/>
          </a:p>
        </p:txBody>
      </p:sp>
      <p:sp>
        <p:nvSpPr>
          <p:cNvPr id="2080" name="Google Shape;2080;p160"/>
          <p:cNvSpPr txBox="1">
            <a:spLocks noGrp="1"/>
          </p:cNvSpPr>
          <p:nvPr>
            <p:ph type="body" idx="4"/>
          </p:nvPr>
        </p:nvSpPr>
        <p:spPr>
          <a:xfrm>
            <a:off x="1005850" y="19398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081" name="Google Shape;2081;p160"/>
          <p:cNvSpPr txBox="1">
            <a:spLocks noGrp="1"/>
          </p:cNvSpPr>
          <p:nvPr>
            <p:ph type="body" idx="5"/>
          </p:nvPr>
        </p:nvSpPr>
        <p:spPr>
          <a:xfrm>
            <a:off x="1005850" y="25629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082" name="Google Shape;2082;p160"/>
          <p:cNvSpPr txBox="1">
            <a:spLocks noGrp="1"/>
          </p:cNvSpPr>
          <p:nvPr>
            <p:ph type="body" idx="6"/>
          </p:nvPr>
        </p:nvSpPr>
        <p:spPr>
          <a:xfrm>
            <a:off x="1005850" y="31860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083" name="Google Shape;2083;p160"/>
          <p:cNvSpPr txBox="1">
            <a:spLocks noGrp="1"/>
          </p:cNvSpPr>
          <p:nvPr>
            <p:ph type="body" idx="7"/>
          </p:nvPr>
        </p:nvSpPr>
        <p:spPr>
          <a:xfrm>
            <a:off x="1005850" y="38091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16 Text Slide with Subtitle">
  <p:cSld name="Text Slide_1_3">
    <p:spTree>
      <p:nvGrpSpPr>
        <p:cNvPr id="1" name="Shape 2084"/>
        <p:cNvGrpSpPr/>
        <p:nvPr/>
      </p:nvGrpSpPr>
      <p:grpSpPr>
        <a:xfrm>
          <a:off x="0" y="0"/>
          <a:ext cx="0" cy="0"/>
          <a:chOff x="0" y="0"/>
          <a:chExt cx="0" cy="0"/>
        </a:xfrm>
      </p:grpSpPr>
      <p:sp>
        <p:nvSpPr>
          <p:cNvPr id="2085" name="Google Shape;2085;p161"/>
          <p:cNvSpPr txBox="1">
            <a:spLocks noGrp="1"/>
          </p:cNvSpPr>
          <p:nvPr>
            <p:ph type="body" idx="1"/>
          </p:nvPr>
        </p:nvSpPr>
        <p:spPr>
          <a:xfrm>
            <a:off x="457200" y="1649650"/>
            <a:ext cx="7086600" cy="2785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86" name="Google Shape;2086;p16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87" name="Google Shape;2087;p16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88" name="Google Shape;2088;p161"/>
          <p:cNvSpPr txBox="1">
            <a:spLocks noGrp="1"/>
          </p:cNvSpPr>
          <p:nvPr>
            <p:ph type="subTitle" idx="3"/>
          </p:nvPr>
        </p:nvSpPr>
        <p:spPr>
          <a:xfrm>
            <a:off x="457200" y="1108225"/>
            <a:ext cx="8229600" cy="3468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a:solidFill>
                  <a:schemeClr val="accent3"/>
                </a:solidFill>
              </a:defRPr>
            </a:lvl2pPr>
            <a:lvl3pPr lvl="2" rtl="0">
              <a:spcBef>
                <a:spcPts val="600"/>
              </a:spcBef>
              <a:spcAft>
                <a:spcPts val="0"/>
              </a:spcAft>
              <a:buNone/>
              <a:defRPr>
                <a:solidFill>
                  <a:schemeClr val="accent3"/>
                </a:solidFill>
              </a:defRPr>
            </a:lvl3pPr>
            <a:lvl4pPr lvl="3" rtl="0">
              <a:spcBef>
                <a:spcPts val="600"/>
              </a:spcBef>
              <a:spcAft>
                <a:spcPts val="0"/>
              </a:spcAft>
              <a:buNone/>
              <a:defRPr>
                <a:solidFill>
                  <a:schemeClr val="accent3"/>
                </a:solidFill>
              </a:defRPr>
            </a:lvl4pPr>
            <a:lvl5pPr lvl="4" rtl="0">
              <a:spcBef>
                <a:spcPts val="600"/>
              </a:spcBef>
              <a:spcAft>
                <a:spcPts val="0"/>
              </a:spcAft>
              <a:buNone/>
              <a:defRPr>
                <a:solidFill>
                  <a:schemeClr val="accent3"/>
                </a:solidFill>
              </a:defRPr>
            </a:lvl5pPr>
            <a:lvl6pPr lvl="5" rtl="0">
              <a:spcBef>
                <a:spcPts val="600"/>
              </a:spcBef>
              <a:spcAft>
                <a:spcPts val="0"/>
              </a:spcAft>
              <a:buNone/>
              <a:defRPr>
                <a:solidFill>
                  <a:schemeClr val="accent3"/>
                </a:solidFill>
              </a:defRPr>
            </a:lvl6pPr>
            <a:lvl7pPr lvl="6" rtl="0">
              <a:spcBef>
                <a:spcPts val="600"/>
              </a:spcBef>
              <a:spcAft>
                <a:spcPts val="0"/>
              </a:spcAft>
              <a:buNone/>
              <a:defRPr>
                <a:solidFill>
                  <a:schemeClr val="accent3"/>
                </a:solidFill>
              </a:defRPr>
            </a:lvl7pPr>
            <a:lvl8pPr lvl="7" rtl="0">
              <a:spcBef>
                <a:spcPts val="600"/>
              </a:spcBef>
              <a:spcAft>
                <a:spcPts val="0"/>
              </a:spcAft>
              <a:buNone/>
              <a:defRPr>
                <a:solidFill>
                  <a:schemeClr val="accent3"/>
                </a:solidFill>
              </a:defRPr>
            </a:lvl8pPr>
            <a:lvl9pPr lvl="8" rtl="0">
              <a:spcBef>
                <a:spcPts val="600"/>
              </a:spcBef>
              <a:spcAft>
                <a:spcPts val="600"/>
              </a:spcAft>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18 Text Slide 3 Columns">
  <p:cSld name="Text Slide_1_2">
    <p:spTree>
      <p:nvGrpSpPr>
        <p:cNvPr id="1" name="Shape 2089"/>
        <p:cNvGrpSpPr/>
        <p:nvPr/>
      </p:nvGrpSpPr>
      <p:grpSpPr>
        <a:xfrm>
          <a:off x="0" y="0"/>
          <a:ext cx="0" cy="0"/>
          <a:chOff x="0" y="0"/>
          <a:chExt cx="0" cy="0"/>
        </a:xfrm>
      </p:grpSpPr>
      <p:sp>
        <p:nvSpPr>
          <p:cNvPr id="2090" name="Google Shape;2090;p162"/>
          <p:cNvSpPr txBox="1">
            <a:spLocks noGrp="1"/>
          </p:cNvSpPr>
          <p:nvPr>
            <p:ph type="body" idx="1"/>
          </p:nvPr>
        </p:nvSpPr>
        <p:spPr>
          <a:xfrm>
            <a:off x="4572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91" name="Google Shape;2091;p16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92" name="Google Shape;2092;p16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2093" name="Google Shape;2093;p162"/>
          <p:cNvSpPr txBox="1">
            <a:spLocks noGrp="1"/>
          </p:cNvSpPr>
          <p:nvPr>
            <p:ph type="body" idx="3"/>
          </p:nvPr>
        </p:nvSpPr>
        <p:spPr>
          <a:xfrm>
            <a:off x="33078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94" name="Google Shape;2094;p162"/>
          <p:cNvSpPr txBox="1">
            <a:spLocks noGrp="1"/>
          </p:cNvSpPr>
          <p:nvPr>
            <p:ph type="body" idx="4"/>
          </p:nvPr>
        </p:nvSpPr>
        <p:spPr>
          <a:xfrm>
            <a:off x="61584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9 Cover Slide 2: Open Brand">
  <p:cSld name="Cover Slide Option 1_1_1_2">
    <p:bg>
      <p:bgPr>
        <a:noFill/>
        <a:effectLst/>
      </p:bgPr>
    </p:bg>
    <p:spTree>
      <p:nvGrpSpPr>
        <p:cNvPr id="1" name="Shape 131"/>
        <p:cNvGrpSpPr/>
        <p:nvPr/>
      </p:nvGrpSpPr>
      <p:grpSpPr>
        <a:xfrm>
          <a:off x="0" y="0"/>
          <a:ext cx="0" cy="0"/>
          <a:chOff x="0" y="0"/>
          <a:chExt cx="0" cy="0"/>
        </a:xfrm>
      </p:grpSpPr>
      <p:pic>
        <p:nvPicPr>
          <p:cNvPr id="132" name="Google Shape;132;p18"/>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33" name="Google Shape;133;p18"/>
          <p:cNvGrpSpPr/>
          <p:nvPr/>
        </p:nvGrpSpPr>
        <p:grpSpPr>
          <a:xfrm>
            <a:off x="2346320" y="342891"/>
            <a:ext cx="4451366" cy="4451366"/>
            <a:chOff x="1190625" y="238125"/>
            <a:chExt cx="5238750" cy="5238750"/>
          </a:xfrm>
        </p:grpSpPr>
        <p:sp>
          <p:nvSpPr>
            <p:cNvPr id="134" name="Google Shape;134;p1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1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38" name="Google Shape;138;p18"/>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39" name="Google Shape;139;p1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140" name="Google Shape;140;p18"/>
          <p:cNvGrpSpPr/>
          <p:nvPr/>
        </p:nvGrpSpPr>
        <p:grpSpPr>
          <a:xfrm>
            <a:off x="749631" y="1049086"/>
            <a:ext cx="608219" cy="608219"/>
            <a:chOff x="1190625" y="238125"/>
            <a:chExt cx="5238750" cy="5238750"/>
          </a:xfrm>
        </p:grpSpPr>
        <p:sp>
          <p:nvSpPr>
            <p:cNvPr id="141" name="Google Shape;141;p1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17 Text Slide 2 Columns">
  <p:cSld name="Text Slide_1_2_1">
    <p:spTree>
      <p:nvGrpSpPr>
        <p:cNvPr id="1" name="Shape 2095"/>
        <p:cNvGrpSpPr/>
        <p:nvPr/>
      </p:nvGrpSpPr>
      <p:grpSpPr>
        <a:xfrm>
          <a:off x="0" y="0"/>
          <a:ext cx="0" cy="0"/>
          <a:chOff x="0" y="0"/>
          <a:chExt cx="0" cy="0"/>
        </a:xfrm>
      </p:grpSpPr>
      <p:sp>
        <p:nvSpPr>
          <p:cNvPr id="2096" name="Google Shape;2096;p163"/>
          <p:cNvSpPr txBox="1">
            <a:spLocks noGrp="1"/>
          </p:cNvSpPr>
          <p:nvPr>
            <p:ph type="body" idx="1"/>
          </p:nvPr>
        </p:nvSpPr>
        <p:spPr>
          <a:xfrm>
            <a:off x="4572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097" name="Google Shape;2097;p16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098" name="Google Shape;2098;p16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099" name="Google Shape;2099;p163"/>
          <p:cNvSpPr txBox="1">
            <a:spLocks noGrp="1"/>
          </p:cNvSpPr>
          <p:nvPr>
            <p:ph type="body" idx="3"/>
          </p:nvPr>
        </p:nvSpPr>
        <p:spPr>
          <a:xfrm>
            <a:off x="46617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23 Text Slide - 3 columns  with icons">
  <p:cSld name="Text Slide_1_1">
    <p:spTree>
      <p:nvGrpSpPr>
        <p:cNvPr id="1" name="Shape 2100"/>
        <p:cNvGrpSpPr/>
        <p:nvPr/>
      </p:nvGrpSpPr>
      <p:grpSpPr>
        <a:xfrm>
          <a:off x="0" y="0"/>
          <a:ext cx="0" cy="0"/>
          <a:chOff x="0" y="0"/>
          <a:chExt cx="0" cy="0"/>
        </a:xfrm>
      </p:grpSpPr>
      <p:sp>
        <p:nvSpPr>
          <p:cNvPr id="2101" name="Google Shape;2101;p164"/>
          <p:cNvSpPr txBox="1">
            <a:spLocks noGrp="1"/>
          </p:cNvSpPr>
          <p:nvPr>
            <p:ph type="body" idx="1"/>
          </p:nvPr>
        </p:nvSpPr>
        <p:spPr>
          <a:xfrm>
            <a:off x="4572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02" name="Google Shape;2102;p16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03" name="Google Shape;2103;p16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04" name="Google Shape;2104;p164"/>
          <p:cNvSpPr txBox="1">
            <a:spLocks noGrp="1"/>
          </p:cNvSpPr>
          <p:nvPr>
            <p:ph type="body" idx="3"/>
          </p:nvPr>
        </p:nvSpPr>
        <p:spPr>
          <a:xfrm>
            <a:off x="33078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05" name="Google Shape;2105;p164"/>
          <p:cNvSpPr txBox="1">
            <a:spLocks noGrp="1"/>
          </p:cNvSpPr>
          <p:nvPr>
            <p:ph type="body" idx="4"/>
          </p:nvPr>
        </p:nvSpPr>
        <p:spPr>
          <a:xfrm>
            <a:off x="61584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3 Text Slide - 3 icons tabular">
  <p:cSld name="Text Slide_1_1_5">
    <p:spTree>
      <p:nvGrpSpPr>
        <p:cNvPr id="1" name="Shape 2106"/>
        <p:cNvGrpSpPr/>
        <p:nvPr/>
      </p:nvGrpSpPr>
      <p:grpSpPr>
        <a:xfrm>
          <a:off x="0" y="0"/>
          <a:ext cx="0" cy="0"/>
          <a:chOff x="0" y="0"/>
          <a:chExt cx="0" cy="0"/>
        </a:xfrm>
      </p:grpSpPr>
      <p:sp>
        <p:nvSpPr>
          <p:cNvPr id="2107" name="Google Shape;2107;p165"/>
          <p:cNvSpPr txBox="1">
            <a:spLocks noGrp="1"/>
          </p:cNvSpPr>
          <p:nvPr>
            <p:ph type="body" idx="1"/>
          </p:nvPr>
        </p:nvSpPr>
        <p:spPr>
          <a:xfrm>
            <a:off x="4572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08" name="Google Shape;2108;p16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09" name="Google Shape;2109;p16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10" name="Google Shape;2110;p165"/>
          <p:cNvSpPr txBox="1">
            <a:spLocks noGrp="1"/>
          </p:cNvSpPr>
          <p:nvPr>
            <p:ph type="body" idx="3"/>
          </p:nvPr>
        </p:nvSpPr>
        <p:spPr>
          <a:xfrm>
            <a:off x="33078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11" name="Google Shape;2111;p165"/>
          <p:cNvSpPr txBox="1">
            <a:spLocks noGrp="1"/>
          </p:cNvSpPr>
          <p:nvPr>
            <p:ph type="body" idx="4"/>
          </p:nvPr>
        </p:nvSpPr>
        <p:spPr>
          <a:xfrm>
            <a:off x="61584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3 Text Slide - 6 icons">
  <p:cSld name="Text Slide_1_1_4">
    <p:spTree>
      <p:nvGrpSpPr>
        <p:cNvPr id="1" name="Shape 2112"/>
        <p:cNvGrpSpPr/>
        <p:nvPr/>
      </p:nvGrpSpPr>
      <p:grpSpPr>
        <a:xfrm>
          <a:off x="0" y="0"/>
          <a:ext cx="0" cy="0"/>
          <a:chOff x="0" y="0"/>
          <a:chExt cx="0" cy="0"/>
        </a:xfrm>
      </p:grpSpPr>
      <p:sp>
        <p:nvSpPr>
          <p:cNvPr id="2113" name="Google Shape;2113;p166"/>
          <p:cNvSpPr txBox="1">
            <a:spLocks noGrp="1"/>
          </p:cNvSpPr>
          <p:nvPr>
            <p:ph type="body" idx="1"/>
          </p:nvPr>
        </p:nvSpPr>
        <p:spPr>
          <a:xfrm>
            <a:off x="4572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2114" name="Google Shape;2114;p16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15" name="Google Shape;2115;p16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116" name="Google Shape;2116;p166"/>
          <p:cNvSpPr txBox="1">
            <a:spLocks noGrp="1"/>
          </p:cNvSpPr>
          <p:nvPr>
            <p:ph type="body" idx="3"/>
          </p:nvPr>
        </p:nvSpPr>
        <p:spPr>
          <a:xfrm>
            <a:off x="33078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2117" name="Google Shape;2117;p166"/>
          <p:cNvSpPr txBox="1">
            <a:spLocks noGrp="1"/>
          </p:cNvSpPr>
          <p:nvPr>
            <p:ph type="body" idx="4"/>
          </p:nvPr>
        </p:nvSpPr>
        <p:spPr>
          <a:xfrm>
            <a:off x="61584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2118" name="Google Shape;2118;p166"/>
          <p:cNvSpPr txBox="1">
            <a:spLocks noGrp="1"/>
          </p:cNvSpPr>
          <p:nvPr>
            <p:ph type="body" idx="5"/>
          </p:nvPr>
        </p:nvSpPr>
        <p:spPr>
          <a:xfrm>
            <a:off x="4572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2119" name="Google Shape;2119;p166"/>
          <p:cNvSpPr txBox="1">
            <a:spLocks noGrp="1"/>
          </p:cNvSpPr>
          <p:nvPr>
            <p:ph type="body" idx="6"/>
          </p:nvPr>
        </p:nvSpPr>
        <p:spPr>
          <a:xfrm>
            <a:off x="33078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2120" name="Google Shape;2120;p166"/>
          <p:cNvSpPr txBox="1">
            <a:spLocks noGrp="1"/>
          </p:cNvSpPr>
          <p:nvPr>
            <p:ph type="body" idx="7"/>
          </p:nvPr>
        </p:nvSpPr>
        <p:spPr>
          <a:xfrm>
            <a:off x="61584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3 Text Slide - 4 columns  with icons">
  <p:cSld name="Text Slide_1_1_3">
    <p:spTree>
      <p:nvGrpSpPr>
        <p:cNvPr id="1" name="Shape 2121"/>
        <p:cNvGrpSpPr/>
        <p:nvPr/>
      </p:nvGrpSpPr>
      <p:grpSpPr>
        <a:xfrm>
          <a:off x="0" y="0"/>
          <a:ext cx="0" cy="0"/>
          <a:chOff x="0" y="0"/>
          <a:chExt cx="0" cy="0"/>
        </a:xfrm>
      </p:grpSpPr>
      <p:sp>
        <p:nvSpPr>
          <p:cNvPr id="2122" name="Google Shape;2122;p167"/>
          <p:cNvSpPr txBox="1">
            <a:spLocks noGrp="1"/>
          </p:cNvSpPr>
          <p:nvPr>
            <p:ph type="body" idx="1"/>
          </p:nvPr>
        </p:nvSpPr>
        <p:spPr>
          <a:xfrm>
            <a:off x="457200" y="2834650"/>
            <a:ext cx="19659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23" name="Google Shape;2123;p16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24" name="Google Shape;2124;p16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25" name="Google Shape;2125;p167"/>
          <p:cNvSpPr txBox="1">
            <a:spLocks noGrp="1"/>
          </p:cNvSpPr>
          <p:nvPr>
            <p:ph type="body" idx="3"/>
          </p:nvPr>
        </p:nvSpPr>
        <p:spPr>
          <a:xfrm>
            <a:off x="2516883" y="2834650"/>
            <a:ext cx="19659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26" name="Google Shape;2126;p167"/>
          <p:cNvSpPr txBox="1">
            <a:spLocks noGrp="1"/>
          </p:cNvSpPr>
          <p:nvPr>
            <p:ph type="body" idx="4"/>
          </p:nvPr>
        </p:nvSpPr>
        <p:spPr>
          <a:xfrm>
            <a:off x="4576565" y="2834650"/>
            <a:ext cx="19659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27" name="Google Shape;2127;p167"/>
          <p:cNvSpPr txBox="1">
            <a:spLocks noGrp="1"/>
          </p:cNvSpPr>
          <p:nvPr>
            <p:ph type="body" idx="5"/>
          </p:nvPr>
        </p:nvSpPr>
        <p:spPr>
          <a:xfrm>
            <a:off x="6636248" y="2834650"/>
            <a:ext cx="19659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23 Text Slide - 4 icons tabular">
  <p:cSld name="Text Slide_1_1_3_2">
    <p:spTree>
      <p:nvGrpSpPr>
        <p:cNvPr id="1" name="Shape 2128"/>
        <p:cNvGrpSpPr/>
        <p:nvPr/>
      </p:nvGrpSpPr>
      <p:grpSpPr>
        <a:xfrm>
          <a:off x="0" y="0"/>
          <a:ext cx="0" cy="0"/>
          <a:chOff x="0" y="0"/>
          <a:chExt cx="0" cy="0"/>
        </a:xfrm>
      </p:grpSpPr>
      <p:sp>
        <p:nvSpPr>
          <p:cNvPr id="2129" name="Google Shape;2129;p168"/>
          <p:cNvSpPr txBox="1">
            <a:spLocks noGrp="1"/>
          </p:cNvSpPr>
          <p:nvPr>
            <p:ph type="body" idx="1"/>
          </p:nvPr>
        </p:nvSpPr>
        <p:spPr>
          <a:xfrm>
            <a:off x="45720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30" name="Google Shape;2130;p16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31" name="Google Shape;2131;p16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132" name="Google Shape;2132;p168"/>
          <p:cNvSpPr txBox="1">
            <a:spLocks noGrp="1"/>
          </p:cNvSpPr>
          <p:nvPr>
            <p:ph type="body" idx="3"/>
          </p:nvPr>
        </p:nvSpPr>
        <p:spPr>
          <a:xfrm>
            <a:off x="2516883"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33" name="Google Shape;2133;p168"/>
          <p:cNvSpPr txBox="1">
            <a:spLocks noGrp="1"/>
          </p:cNvSpPr>
          <p:nvPr>
            <p:ph type="body" idx="4"/>
          </p:nvPr>
        </p:nvSpPr>
        <p:spPr>
          <a:xfrm>
            <a:off x="4576566"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2134" name="Google Shape;2134;p168"/>
          <p:cNvSpPr txBox="1">
            <a:spLocks noGrp="1"/>
          </p:cNvSpPr>
          <p:nvPr>
            <p:ph type="body" idx="5"/>
          </p:nvPr>
        </p:nvSpPr>
        <p:spPr>
          <a:xfrm>
            <a:off x="663625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23 Text Slide - 5 icons tabular">
  <p:cSld name="Text Slide_1_1_3_2_1">
    <p:spTree>
      <p:nvGrpSpPr>
        <p:cNvPr id="1" name="Shape 2135"/>
        <p:cNvGrpSpPr/>
        <p:nvPr/>
      </p:nvGrpSpPr>
      <p:grpSpPr>
        <a:xfrm>
          <a:off x="0" y="0"/>
          <a:ext cx="0" cy="0"/>
          <a:chOff x="0" y="0"/>
          <a:chExt cx="0" cy="0"/>
        </a:xfrm>
      </p:grpSpPr>
      <p:sp>
        <p:nvSpPr>
          <p:cNvPr id="2136" name="Google Shape;2136;p169"/>
          <p:cNvSpPr txBox="1">
            <a:spLocks noGrp="1"/>
          </p:cNvSpPr>
          <p:nvPr>
            <p:ph type="body" idx="1"/>
          </p:nvPr>
        </p:nvSpPr>
        <p:spPr>
          <a:xfrm>
            <a:off x="45720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37" name="Google Shape;2137;p16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38" name="Google Shape;2138;p16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39" name="Google Shape;2139;p169"/>
          <p:cNvSpPr txBox="1">
            <a:spLocks noGrp="1"/>
          </p:cNvSpPr>
          <p:nvPr>
            <p:ph type="body" idx="3"/>
          </p:nvPr>
        </p:nvSpPr>
        <p:spPr>
          <a:xfrm>
            <a:off x="212917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40" name="Google Shape;2140;p169"/>
          <p:cNvSpPr txBox="1">
            <a:spLocks noGrp="1"/>
          </p:cNvSpPr>
          <p:nvPr>
            <p:ph type="body" idx="4"/>
          </p:nvPr>
        </p:nvSpPr>
        <p:spPr>
          <a:xfrm>
            <a:off x="3801147"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41" name="Google Shape;2141;p169"/>
          <p:cNvSpPr txBox="1">
            <a:spLocks noGrp="1"/>
          </p:cNvSpPr>
          <p:nvPr>
            <p:ph type="body" idx="5"/>
          </p:nvPr>
        </p:nvSpPr>
        <p:spPr>
          <a:xfrm>
            <a:off x="547312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42" name="Google Shape;2142;p169"/>
          <p:cNvSpPr txBox="1">
            <a:spLocks noGrp="1"/>
          </p:cNvSpPr>
          <p:nvPr>
            <p:ph type="body" idx="6"/>
          </p:nvPr>
        </p:nvSpPr>
        <p:spPr>
          <a:xfrm>
            <a:off x="714509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3 Text Slide - 4 columns  with icons layout 2">
  <p:cSld name="Text Slide_1_1_3_1">
    <p:spTree>
      <p:nvGrpSpPr>
        <p:cNvPr id="1" name="Shape 2143"/>
        <p:cNvGrpSpPr/>
        <p:nvPr/>
      </p:nvGrpSpPr>
      <p:grpSpPr>
        <a:xfrm>
          <a:off x="0" y="0"/>
          <a:ext cx="0" cy="0"/>
          <a:chOff x="0" y="0"/>
          <a:chExt cx="0" cy="0"/>
        </a:xfrm>
      </p:grpSpPr>
      <p:sp>
        <p:nvSpPr>
          <p:cNvPr id="2144" name="Google Shape;2144;p17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45" name="Google Shape;2145;p17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46" name="Google Shape;2146;p170"/>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47" name="Google Shape;2147;p170"/>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48" name="Google Shape;2148;p170"/>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49" name="Google Shape;2149;p170"/>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3 Text Slide - 1 column with 5 icons">
  <p:cSld name="Text Slide_1_1_3_1_1">
    <p:spTree>
      <p:nvGrpSpPr>
        <p:cNvPr id="1" name="Shape 2150"/>
        <p:cNvGrpSpPr/>
        <p:nvPr/>
      </p:nvGrpSpPr>
      <p:grpSpPr>
        <a:xfrm>
          <a:off x="0" y="0"/>
          <a:ext cx="0" cy="0"/>
          <a:chOff x="0" y="0"/>
          <a:chExt cx="0" cy="0"/>
        </a:xfrm>
      </p:grpSpPr>
      <p:sp>
        <p:nvSpPr>
          <p:cNvPr id="2151" name="Google Shape;2151;p17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52" name="Google Shape;2152;p17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53" name="Google Shape;2153;p171"/>
          <p:cNvSpPr txBox="1">
            <a:spLocks noGrp="1"/>
          </p:cNvSpPr>
          <p:nvPr>
            <p:ph type="body" idx="2"/>
          </p:nvPr>
        </p:nvSpPr>
        <p:spPr>
          <a:xfrm>
            <a:off x="1218075" y="1450225"/>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54" name="Google Shape;2154;p171"/>
          <p:cNvSpPr txBox="1">
            <a:spLocks noGrp="1"/>
          </p:cNvSpPr>
          <p:nvPr>
            <p:ph type="body" idx="3"/>
          </p:nvPr>
        </p:nvSpPr>
        <p:spPr>
          <a:xfrm>
            <a:off x="1218075" y="2019749"/>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55" name="Google Shape;2155;p171"/>
          <p:cNvSpPr txBox="1">
            <a:spLocks noGrp="1"/>
          </p:cNvSpPr>
          <p:nvPr>
            <p:ph type="body" idx="4"/>
          </p:nvPr>
        </p:nvSpPr>
        <p:spPr>
          <a:xfrm>
            <a:off x="1218075" y="2589274"/>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56" name="Google Shape;2156;p171"/>
          <p:cNvSpPr txBox="1">
            <a:spLocks noGrp="1"/>
          </p:cNvSpPr>
          <p:nvPr>
            <p:ph type="body" idx="5"/>
          </p:nvPr>
        </p:nvSpPr>
        <p:spPr>
          <a:xfrm>
            <a:off x="1218075" y="3158798"/>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57" name="Google Shape;2157;p171"/>
          <p:cNvSpPr txBox="1">
            <a:spLocks noGrp="1"/>
          </p:cNvSpPr>
          <p:nvPr>
            <p:ph type="body" idx="6"/>
          </p:nvPr>
        </p:nvSpPr>
        <p:spPr>
          <a:xfrm>
            <a:off x="1218075" y="3728323"/>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4 Text Slide - 3 columns  with graphics">
  <p:cSld name="Text Slide_1_1_2">
    <p:spTree>
      <p:nvGrpSpPr>
        <p:cNvPr id="1" name="Shape 2158"/>
        <p:cNvGrpSpPr/>
        <p:nvPr/>
      </p:nvGrpSpPr>
      <p:grpSpPr>
        <a:xfrm>
          <a:off x="0" y="0"/>
          <a:ext cx="0" cy="0"/>
          <a:chOff x="0" y="0"/>
          <a:chExt cx="0" cy="0"/>
        </a:xfrm>
      </p:grpSpPr>
      <p:sp>
        <p:nvSpPr>
          <p:cNvPr id="2159" name="Google Shape;2159;p172"/>
          <p:cNvSpPr txBox="1">
            <a:spLocks noGrp="1"/>
          </p:cNvSpPr>
          <p:nvPr>
            <p:ph type="body" idx="1"/>
          </p:nvPr>
        </p:nvSpPr>
        <p:spPr>
          <a:xfrm>
            <a:off x="4572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60" name="Google Shape;2160;p17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61" name="Google Shape;2161;p17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162" name="Google Shape;2162;p172"/>
          <p:cNvSpPr txBox="1">
            <a:spLocks noGrp="1"/>
          </p:cNvSpPr>
          <p:nvPr>
            <p:ph type="body" idx="3"/>
          </p:nvPr>
        </p:nvSpPr>
        <p:spPr>
          <a:xfrm>
            <a:off x="33078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63" name="Google Shape;2163;p172"/>
          <p:cNvSpPr txBox="1">
            <a:spLocks noGrp="1"/>
          </p:cNvSpPr>
          <p:nvPr>
            <p:ph type="body" idx="4"/>
          </p:nvPr>
        </p:nvSpPr>
        <p:spPr>
          <a:xfrm>
            <a:off x="61584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9 Cover Slide 2: Open Brand w/Open Logo">
  <p:cSld name="Cover Slide Option 1_1_1_2_1">
    <p:bg>
      <p:bgPr>
        <a:noFill/>
        <a:effectLst/>
      </p:bgPr>
    </p:bg>
    <p:spTree>
      <p:nvGrpSpPr>
        <p:cNvPr id="1" name="Shape 145"/>
        <p:cNvGrpSpPr/>
        <p:nvPr/>
      </p:nvGrpSpPr>
      <p:grpSpPr>
        <a:xfrm>
          <a:off x="0" y="0"/>
          <a:ext cx="0" cy="0"/>
          <a:chOff x="0" y="0"/>
          <a:chExt cx="0" cy="0"/>
        </a:xfrm>
      </p:grpSpPr>
      <p:pic>
        <p:nvPicPr>
          <p:cNvPr id="146" name="Google Shape;146;p19"/>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47" name="Google Shape;147;p19"/>
          <p:cNvGrpSpPr/>
          <p:nvPr/>
        </p:nvGrpSpPr>
        <p:grpSpPr>
          <a:xfrm>
            <a:off x="2346320" y="342891"/>
            <a:ext cx="4451366" cy="4451366"/>
            <a:chOff x="1190625" y="238125"/>
            <a:chExt cx="5238750" cy="5238750"/>
          </a:xfrm>
        </p:grpSpPr>
        <p:sp>
          <p:nvSpPr>
            <p:cNvPr id="148" name="Google Shape;148;p1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1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52" name="Google Shape;152;p19"/>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53" name="Google Shape;153;p1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154" name="Google Shape;154;p19"/>
          <p:cNvGrpSpPr/>
          <p:nvPr/>
        </p:nvGrpSpPr>
        <p:grpSpPr>
          <a:xfrm>
            <a:off x="8244939" y="138151"/>
            <a:ext cx="695041" cy="903684"/>
            <a:chOff x="1793050" y="238125"/>
            <a:chExt cx="4033900" cy="5238750"/>
          </a:xfrm>
        </p:grpSpPr>
        <p:sp>
          <p:nvSpPr>
            <p:cNvPr id="155" name="Google Shape;155;p19"/>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9"/>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9"/>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9"/>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9"/>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9"/>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9"/>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9"/>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9"/>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9"/>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9"/>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9"/>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9"/>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9"/>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9"/>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9"/>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9"/>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9"/>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9"/>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9"/>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9"/>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19"/>
          <p:cNvGrpSpPr/>
          <p:nvPr/>
        </p:nvGrpSpPr>
        <p:grpSpPr>
          <a:xfrm>
            <a:off x="749631" y="1049086"/>
            <a:ext cx="608219" cy="608219"/>
            <a:chOff x="1190625" y="238125"/>
            <a:chExt cx="5238750" cy="5238750"/>
          </a:xfrm>
        </p:grpSpPr>
        <p:sp>
          <p:nvSpPr>
            <p:cNvPr id="177" name="Google Shape;177;p1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4 Text Slide - 4 columns  with graphics">
  <p:cSld name="Text Slide_1_1_2_1">
    <p:spTree>
      <p:nvGrpSpPr>
        <p:cNvPr id="1" name="Shape 2164"/>
        <p:cNvGrpSpPr/>
        <p:nvPr/>
      </p:nvGrpSpPr>
      <p:grpSpPr>
        <a:xfrm>
          <a:off x="0" y="0"/>
          <a:ext cx="0" cy="0"/>
          <a:chOff x="0" y="0"/>
          <a:chExt cx="0" cy="0"/>
        </a:xfrm>
      </p:grpSpPr>
      <p:sp>
        <p:nvSpPr>
          <p:cNvPr id="2165" name="Google Shape;2165;p17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66" name="Google Shape;2166;p17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67" name="Google Shape;2167;p173"/>
          <p:cNvSpPr txBox="1">
            <a:spLocks noGrp="1"/>
          </p:cNvSpPr>
          <p:nvPr>
            <p:ph type="body" idx="2"/>
          </p:nvPr>
        </p:nvSpPr>
        <p:spPr>
          <a:xfrm>
            <a:off x="457200"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68" name="Google Shape;2168;p173"/>
          <p:cNvSpPr txBox="1">
            <a:spLocks noGrp="1"/>
          </p:cNvSpPr>
          <p:nvPr>
            <p:ph type="body" idx="3"/>
          </p:nvPr>
        </p:nvSpPr>
        <p:spPr>
          <a:xfrm>
            <a:off x="2516883"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69" name="Google Shape;2169;p173"/>
          <p:cNvSpPr txBox="1">
            <a:spLocks noGrp="1"/>
          </p:cNvSpPr>
          <p:nvPr>
            <p:ph type="body" idx="4"/>
          </p:nvPr>
        </p:nvSpPr>
        <p:spPr>
          <a:xfrm>
            <a:off x="4576565"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70" name="Google Shape;2170;p173"/>
          <p:cNvSpPr txBox="1">
            <a:spLocks noGrp="1"/>
          </p:cNvSpPr>
          <p:nvPr>
            <p:ph type="body" idx="5"/>
          </p:nvPr>
        </p:nvSpPr>
        <p:spPr>
          <a:xfrm>
            <a:off x="6636248"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24 Text Slide - 4 columns  with graphics 2">
  <p:cSld name="Text Slide_1_1_2_1_1">
    <p:spTree>
      <p:nvGrpSpPr>
        <p:cNvPr id="1" name="Shape 2171"/>
        <p:cNvGrpSpPr/>
        <p:nvPr/>
      </p:nvGrpSpPr>
      <p:grpSpPr>
        <a:xfrm>
          <a:off x="0" y="0"/>
          <a:ext cx="0" cy="0"/>
          <a:chOff x="0" y="0"/>
          <a:chExt cx="0" cy="0"/>
        </a:xfrm>
      </p:grpSpPr>
      <p:sp>
        <p:nvSpPr>
          <p:cNvPr id="2172" name="Google Shape;2172;p17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73" name="Google Shape;2173;p17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174" name="Google Shape;2174;p174"/>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75" name="Google Shape;2175;p174"/>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76" name="Google Shape;2176;p174"/>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77" name="Google Shape;2177;p174"/>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23 Text Slide - 2 columns  with icons">
  <p:cSld name="Text Slide_1_1_1">
    <p:spTree>
      <p:nvGrpSpPr>
        <p:cNvPr id="1" name="Shape 2178"/>
        <p:cNvGrpSpPr/>
        <p:nvPr/>
      </p:nvGrpSpPr>
      <p:grpSpPr>
        <a:xfrm>
          <a:off x="0" y="0"/>
          <a:ext cx="0" cy="0"/>
          <a:chOff x="0" y="0"/>
          <a:chExt cx="0" cy="0"/>
        </a:xfrm>
      </p:grpSpPr>
      <p:sp>
        <p:nvSpPr>
          <p:cNvPr id="2179" name="Google Shape;2179;p175"/>
          <p:cNvSpPr txBox="1">
            <a:spLocks noGrp="1"/>
          </p:cNvSpPr>
          <p:nvPr>
            <p:ph type="body" idx="1"/>
          </p:nvPr>
        </p:nvSpPr>
        <p:spPr>
          <a:xfrm>
            <a:off x="46617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80" name="Google Shape;2180;p175"/>
          <p:cNvSpPr txBox="1">
            <a:spLocks noGrp="1"/>
          </p:cNvSpPr>
          <p:nvPr>
            <p:ph type="body" idx="2"/>
          </p:nvPr>
        </p:nvSpPr>
        <p:spPr>
          <a:xfrm>
            <a:off x="4572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81" name="Google Shape;2181;p17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82" name="Google Shape;2182;p175"/>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24 Text Slide - 2 columns  with graphics">
  <p:cSld name="Text Slide_1_1_1_2">
    <p:spTree>
      <p:nvGrpSpPr>
        <p:cNvPr id="1" name="Shape 2183"/>
        <p:cNvGrpSpPr/>
        <p:nvPr/>
      </p:nvGrpSpPr>
      <p:grpSpPr>
        <a:xfrm>
          <a:off x="0" y="0"/>
          <a:ext cx="0" cy="0"/>
          <a:chOff x="0" y="0"/>
          <a:chExt cx="0" cy="0"/>
        </a:xfrm>
      </p:grpSpPr>
      <p:sp>
        <p:nvSpPr>
          <p:cNvPr id="2184" name="Google Shape;2184;p176"/>
          <p:cNvSpPr txBox="1">
            <a:spLocks noGrp="1"/>
          </p:cNvSpPr>
          <p:nvPr>
            <p:ph type="body" idx="1"/>
          </p:nvPr>
        </p:nvSpPr>
        <p:spPr>
          <a:xfrm>
            <a:off x="46617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85" name="Google Shape;2185;p176"/>
          <p:cNvSpPr txBox="1">
            <a:spLocks noGrp="1"/>
          </p:cNvSpPr>
          <p:nvPr>
            <p:ph type="body" idx="2"/>
          </p:nvPr>
        </p:nvSpPr>
        <p:spPr>
          <a:xfrm>
            <a:off x="4572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186" name="Google Shape;2186;p17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87" name="Google Shape;2187;p176"/>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26 Text Slide with large stat">
  <p:cSld name="Text Slide_1_1_1_1">
    <p:spTree>
      <p:nvGrpSpPr>
        <p:cNvPr id="1" name="Shape 2188"/>
        <p:cNvGrpSpPr/>
        <p:nvPr/>
      </p:nvGrpSpPr>
      <p:grpSpPr>
        <a:xfrm>
          <a:off x="0" y="0"/>
          <a:ext cx="0" cy="0"/>
          <a:chOff x="0" y="0"/>
          <a:chExt cx="0" cy="0"/>
        </a:xfrm>
      </p:grpSpPr>
      <p:sp>
        <p:nvSpPr>
          <p:cNvPr id="2189" name="Google Shape;2189;p17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2190" name="Google Shape;2190;p177"/>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191" name="Google Shape;2191;p177"/>
          <p:cNvSpPr txBox="1">
            <a:spLocks noGrp="1"/>
          </p:cNvSpPr>
          <p:nvPr>
            <p:ph type="subTitle" idx="2"/>
          </p:nvPr>
        </p:nvSpPr>
        <p:spPr>
          <a:xfrm>
            <a:off x="402200" y="1217350"/>
            <a:ext cx="2557800" cy="2060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9600">
                <a:solidFill>
                  <a:schemeClr val="dk2"/>
                </a:solidFill>
                <a:latin typeface="Roboto Slab Regular"/>
                <a:ea typeface="Roboto Slab Regular"/>
                <a:cs typeface="Roboto Slab Regular"/>
                <a:sym typeface="Roboto Slab Regular"/>
              </a:defRPr>
            </a:lvl1pPr>
            <a:lvl2pPr lvl="1" rtl="0">
              <a:spcBef>
                <a:spcPts val="0"/>
              </a:spcBef>
              <a:spcAft>
                <a:spcPts val="0"/>
              </a:spcAft>
              <a:buNone/>
              <a:defRPr>
                <a:solidFill>
                  <a:srgbClr val="CB2233"/>
                </a:solidFill>
              </a:defRPr>
            </a:lvl2pPr>
            <a:lvl3pPr lvl="2" rtl="0">
              <a:spcBef>
                <a:spcPts val="600"/>
              </a:spcBef>
              <a:spcAft>
                <a:spcPts val="0"/>
              </a:spcAft>
              <a:buNone/>
              <a:defRPr>
                <a:solidFill>
                  <a:srgbClr val="CB2233"/>
                </a:solidFill>
              </a:defRPr>
            </a:lvl3pPr>
            <a:lvl4pPr lvl="3" rtl="0">
              <a:spcBef>
                <a:spcPts val="600"/>
              </a:spcBef>
              <a:spcAft>
                <a:spcPts val="0"/>
              </a:spcAft>
              <a:buNone/>
              <a:defRPr>
                <a:solidFill>
                  <a:srgbClr val="CB2233"/>
                </a:solidFill>
              </a:defRPr>
            </a:lvl4pPr>
            <a:lvl5pPr lvl="4" rtl="0">
              <a:spcBef>
                <a:spcPts val="600"/>
              </a:spcBef>
              <a:spcAft>
                <a:spcPts val="0"/>
              </a:spcAft>
              <a:buNone/>
              <a:defRPr>
                <a:solidFill>
                  <a:srgbClr val="CB2233"/>
                </a:solidFill>
              </a:defRPr>
            </a:lvl5pPr>
            <a:lvl6pPr lvl="5" rtl="0">
              <a:spcBef>
                <a:spcPts val="600"/>
              </a:spcBef>
              <a:spcAft>
                <a:spcPts val="0"/>
              </a:spcAft>
              <a:buNone/>
              <a:defRPr>
                <a:solidFill>
                  <a:srgbClr val="CB2233"/>
                </a:solidFill>
              </a:defRPr>
            </a:lvl6pPr>
            <a:lvl7pPr lvl="6" rtl="0">
              <a:spcBef>
                <a:spcPts val="600"/>
              </a:spcBef>
              <a:spcAft>
                <a:spcPts val="0"/>
              </a:spcAft>
              <a:buNone/>
              <a:defRPr>
                <a:solidFill>
                  <a:srgbClr val="CB2233"/>
                </a:solidFill>
              </a:defRPr>
            </a:lvl7pPr>
            <a:lvl8pPr lvl="7" rtl="0">
              <a:spcBef>
                <a:spcPts val="600"/>
              </a:spcBef>
              <a:spcAft>
                <a:spcPts val="0"/>
              </a:spcAft>
              <a:buNone/>
              <a:defRPr>
                <a:solidFill>
                  <a:srgbClr val="CB2233"/>
                </a:solidFill>
              </a:defRPr>
            </a:lvl8pPr>
            <a:lvl9pPr lvl="8" rtl="0">
              <a:spcBef>
                <a:spcPts val="600"/>
              </a:spcBef>
              <a:spcAft>
                <a:spcPts val="600"/>
              </a:spcAft>
              <a:buNone/>
              <a:defRPr>
                <a:solidFill>
                  <a:srgbClr val="CB2233"/>
                </a:solidFill>
              </a:defRPr>
            </a:lvl9pPr>
          </a:lstStyle>
          <a:p>
            <a:endParaRPr/>
          </a:p>
        </p:txBody>
      </p:sp>
      <p:sp>
        <p:nvSpPr>
          <p:cNvPr id="2192" name="Google Shape;2192;p177"/>
          <p:cNvSpPr txBox="1">
            <a:spLocks noGrp="1"/>
          </p:cNvSpPr>
          <p:nvPr>
            <p:ph type="subTitle" idx="3"/>
          </p:nvPr>
        </p:nvSpPr>
        <p:spPr>
          <a:xfrm>
            <a:off x="2832775" y="1518100"/>
            <a:ext cx="5429700" cy="914400"/>
          </a:xfrm>
          <a:prstGeom prst="rect">
            <a:avLst/>
          </a:prstGeom>
        </p:spPr>
        <p:txBody>
          <a:bodyPr spcFirstLastPara="1" wrap="square" lIns="0" tIns="0" rIns="0" bIns="0" anchor="t" anchorCtr="0">
            <a:noAutofit/>
          </a:bodyPr>
          <a:lstStyle>
            <a:lvl1pPr lvl="0" rtl="0">
              <a:spcBef>
                <a:spcPts val="0"/>
              </a:spcBef>
              <a:spcAft>
                <a:spcPts val="0"/>
              </a:spcAft>
              <a:buNone/>
              <a:defRPr sz="2400">
                <a:latin typeface="Roboto"/>
                <a:ea typeface="Roboto"/>
                <a:cs typeface="Roboto"/>
                <a:sym typeface="Roboto"/>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
        <p:nvSpPr>
          <p:cNvPr id="2193" name="Google Shape;2193;p177"/>
          <p:cNvSpPr txBox="1">
            <a:spLocks noGrp="1"/>
          </p:cNvSpPr>
          <p:nvPr>
            <p:ph type="body" idx="4"/>
          </p:nvPr>
        </p:nvSpPr>
        <p:spPr>
          <a:xfrm>
            <a:off x="2832775" y="2569473"/>
            <a:ext cx="5429700" cy="1674000"/>
          </a:xfrm>
          <a:prstGeom prst="rect">
            <a:avLst/>
          </a:prstGeom>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20 Text Slide + Right Image">
  <p:cSld name="CUSTOM_2_1">
    <p:spTree>
      <p:nvGrpSpPr>
        <p:cNvPr id="1" name="Shape 2194"/>
        <p:cNvGrpSpPr/>
        <p:nvPr/>
      </p:nvGrpSpPr>
      <p:grpSpPr>
        <a:xfrm>
          <a:off x="0" y="0"/>
          <a:ext cx="0" cy="0"/>
          <a:chOff x="0" y="0"/>
          <a:chExt cx="0" cy="0"/>
        </a:xfrm>
      </p:grpSpPr>
      <p:sp>
        <p:nvSpPr>
          <p:cNvPr id="2195" name="Google Shape;2195;p178"/>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78"/>
          <p:cNvSpPr txBox="1">
            <a:spLocks noGrp="1"/>
          </p:cNvSpPr>
          <p:nvPr>
            <p:ph type="title"/>
          </p:nvPr>
        </p:nvSpPr>
        <p:spPr>
          <a:xfrm>
            <a:off x="457200" y="548640"/>
            <a:ext cx="40278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197" name="Google Shape;2197;p178"/>
          <p:cNvSpPr txBox="1">
            <a:spLocks noGrp="1"/>
          </p:cNvSpPr>
          <p:nvPr>
            <p:ph type="body" idx="1"/>
          </p:nvPr>
        </p:nvSpPr>
        <p:spPr>
          <a:xfrm>
            <a:off x="457200" y="1155790"/>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198" name="Google Shape;2198;p178"/>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22 Text Slide + Right Image + Quote">
  <p:cSld name="CUSTOM_2_1_3">
    <p:spTree>
      <p:nvGrpSpPr>
        <p:cNvPr id="1" name="Shape 2199"/>
        <p:cNvGrpSpPr/>
        <p:nvPr/>
      </p:nvGrpSpPr>
      <p:grpSpPr>
        <a:xfrm>
          <a:off x="0" y="0"/>
          <a:ext cx="0" cy="0"/>
          <a:chOff x="0" y="0"/>
          <a:chExt cx="0" cy="0"/>
        </a:xfrm>
      </p:grpSpPr>
      <p:sp>
        <p:nvSpPr>
          <p:cNvPr id="2200" name="Google Shape;2200;p179"/>
          <p:cNvSpPr txBox="1">
            <a:spLocks noGrp="1"/>
          </p:cNvSpPr>
          <p:nvPr>
            <p:ph type="title"/>
          </p:nvPr>
        </p:nvSpPr>
        <p:spPr>
          <a:xfrm>
            <a:off x="457200" y="548640"/>
            <a:ext cx="52029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01" name="Google Shape;2201;p179"/>
          <p:cNvSpPr txBox="1">
            <a:spLocks noGrp="1"/>
          </p:cNvSpPr>
          <p:nvPr>
            <p:ph type="body" idx="1"/>
          </p:nvPr>
        </p:nvSpPr>
        <p:spPr>
          <a:xfrm>
            <a:off x="457200" y="1155790"/>
            <a:ext cx="5202900" cy="1801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rgbClr val="15152F"/>
              </a:buClr>
              <a:buSzPts val="1200"/>
              <a:buChar char="■"/>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2202" name="Google Shape;2202;p179"/>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203" name="Google Shape;2203;p179"/>
          <p:cNvSpPr txBox="1">
            <a:spLocks noGrp="1"/>
          </p:cNvSpPr>
          <p:nvPr>
            <p:ph type="subTitle" idx="3"/>
          </p:nvPr>
        </p:nvSpPr>
        <p:spPr>
          <a:xfrm>
            <a:off x="457200" y="3009494"/>
            <a:ext cx="5202900" cy="1261500"/>
          </a:xfrm>
          <a:prstGeom prst="rect">
            <a:avLst/>
          </a:prstGeom>
        </p:spPr>
        <p:txBody>
          <a:bodyPr spcFirstLastPara="1" wrap="square" lIns="0" tIns="0" rIns="0" bIns="0" anchor="t" anchorCtr="0">
            <a:noAutofit/>
          </a:bodyPr>
          <a:lstStyle>
            <a:lvl1pPr lvl="0" rtl="0">
              <a:spcBef>
                <a:spcPts val="0"/>
              </a:spcBef>
              <a:spcAft>
                <a:spcPts val="0"/>
              </a:spcAft>
              <a:buNone/>
              <a:defRPr>
                <a:latin typeface="Roboto Slab"/>
                <a:ea typeface="Roboto Slab"/>
                <a:cs typeface="Roboto Slab"/>
                <a:sym typeface="Roboto Slab"/>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0 Text Slide + Right Image and 2 line title">
  <p:cSld name="CUSTOM_2_1_2">
    <p:spTree>
      <p:nvGrpSpPr>
        <p:cNvPr id="1" name="Shape 2204"/>
        <p:cNvGrpSpPr/>
        <p:nvPr/>
      </p:nvGrpSpPr>
      <p:grpSpPr>
        <a:xfrm>
          <a:off x="0" y="0"/>
          <a:ext cx="0" cy="0"/>
          <a:chOff x="0" y="0"/>
          <a:chExt cx="0" cy="0"/>
        </a:xfrm>
      </p:grpSpPr>
      <p:sp>
        <p:nvSpPr>
          <p:cNvPr id="2205" name="Google Shape;2205;p180"/>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80"/>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07" name="Google Shape;2207;p180"/>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208" name="Google Shape;2208;p180"/>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20 Text Slide + Right Image and 2 line title 1">
  <p:cSld name="CUSTOM_2_1_2_2">
    <p:spTree>
      <p:nvGrpSpPr>
        <p:cNvPr id="1" name="Shape 2209"/>
        <p:cNvGrpSpPr/>
        <p:nvPr/>
      </p:nvGrpSpPr>
      <p:grpSpPr>
        <a:xfrm>
          <a:off x="0" y="0"/>
          <a:ext cx="0" cy="0"/>
          <a:chOff x="0" y="0"/>
          <a:chExt cx="0" cy="0"/>
        </a:xfrm>
      </p:grpSpPr>
      <p:sp>
        <p:nvSpPr>
          <p:cNvPr id="2210" name="Google Shape;2210;p181"/>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81"/>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12" name="Google Shape;2212;p181"/>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213" name="Google Shape;2213;p181"/>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20 Text Slide + Right Image + icons">
  <p:cSld name="CUSTOM_2_1_2_1">
    <p:spTree>
      <p:nvGrpSpPr>
        <p:cNvPr id="1" name="Shape 2214"/>
        <p:cNvGrpSpPr/>
        <p:nvPr/>
      </p:nvGrpSpPr>
      <p:grpSpPr>
        <a:xfrm>
          <a:off x="0" y="0"/>
          <a:ext cx="0" cy="0"/>
          <a:chOff x="0" y="0"/>
          <a:chExt cx="0" cy="0"/>
        </a:xfrm>
      </p:grpSpPr>
      <p:sp>
        <p:nvSpPr>
          <p:cNvPr id="2215" name="Google Shape;2215;p182"/>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82"/>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17" name="Google Shape;2217;p182"/>
          <p:cNvSpPr txBox="1">
            <a:spLocks noGrp="1"/>
          </p:cNvSpPr>
          <p:nvPr>
            <p:ph type="body" idx="1"/>
          </p:nvPr>
        </p:nvSpPr>
        <p:spPr>
          <a:xfrm>
            <a:off x="1005850" y="1494215"/>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218" name="Google Shape;2218;p182"/>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219" name="Google Shape;2219;p182"/>
          <p:cNvSpPr txBox="1">
            <a:spLocks noGrp="1"/>
          </p:cNvSpPr>
          <p:nvPr>
            <p:ph type="body" idx="3"/>
          </p:nvPr>
        </p:nvSpPr>
        <p:spPr>
          <a:xfrm>
            <a:off x="1005850" y="2201307"/>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220" name="Google Shape;2220;p182"/>
          <p:cNvSpPr txBox="1">
            <a:spLocks noGrp="1"/>
          </p:cNvSpPr>
          <p:nvPr>
            <p:ph type="body" idx="4"/>
          </p:nvPr>
        </p:nvSpPr>
        <p:spPr>
          <a:xfrm>
            <a:off x="1005850" y="2908398"/>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2221" name="Google Shape;2221;p182"/>
          <p:cNvSpPr txBox="1">
            <a:spLocks noGrp="1"/>
          </p:cNvSpPr>
          <p:nvPr>
            <p:ph type="body" idx="5"/>
          </p:nvPr>
        </p:nvSpPr>
        <p:spPr>
          <a:xfrm>
            <a:off x="1005850" y="3615490"/>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2 Cover Slide 2">
  <p:cSld name="Cover Slide Option 1_1_1_1">
    <p:bg>
      <p:bgPr>
        <a:noFill/>
        <a:effectLst/>
      </p:bgPr>
    </p:bg>
    <p:spTree>
      <p:nvGrpSpPr>
        <p:cNvPr id="1" name="Shape 181"/>
        <p:cNvGrpSpPr/>
        <p:nvPr/>
      </p:nvGrpSpPr>
      <p:grpSpPr>
        <a:xfrm>
          <a:off x="0" y="0"/>
          <a:ext cx="0" cy="0"/>
          <a:chOff x="0" y="0"/>
          <a:chExt cx="0" cy="0"/>
        </a:xfrm>
      </p:grpSpPr>
      <p:pic>
        <p:nvPicPr>
          <p:cNvPr id="182" name="Google Shape;182;p20"/>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83" name="Google Shape;183;p20"/>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84" name="Google Shape;184;p20"/>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185" name="Google Shape;185;p2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186" name="Google Shape;186;p20"/>
          <p:cNvGrpSpPr/>
          <p:nvPr/>
        </p:nvGrpSpPr>
        <p:grpSpPr>
          <a:xfrm>
            <a:off x="749631" y="1049086"/>
            <a:ext cx="608219" cy="608219"/>
            <a:chOff x="1190625" y="238125"/>
            <a:chExt cx="5238750" cy="5238750"/>
          </a:xfrm>
        </p:grpSpPr>
        <p:sp>
          <p:nvSpPr>
            <p:cNvPr id="187" name="Google Shape;187;p2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19 Text Slide + Left Image">
  <p:cSld name="CUSTOM_2_1_1">
    <p:bg>
      <p:bgPr>
        <a:noFill/>
        <a:effectLst/>
      </p:bgPr>
    </p:bg>
    <p:spTree>
      <p:nvGrpSpPr>
        <p:cNvPr id="1" name="Shape 2222"/>
        <p:cNvGrpSpPr/>
        <p:nvPr/>
      </p:nvGrpSpPr>
      <p:grpSpPr>
        <a:xfrm>
          <a:off x="0" y="0"/>
          <a:ext cx="0" cy="0"/>
          <a:chOff x="0" y="0"/>
          <a:chExt cx="0" cy="0"/>
        </a:xfrm>
      </p:grpSpPr>
      <p:sp>
        <p:nvSpPr>
          <p:cNvPr id="2223" name="Google Shape;2223;p183"/>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83"/>
          <p:cNvSpPr txBox="1">
            <a:spLocks noGrp="1"/>
          </p:cNvSpPr>
          <p:nvPr>
            <p:ph type="title"/>
          </p:nvPr>
        </p:nvSpPr>
        <p:spPr>
          <a:xfrm>
            <a:off x="4882900" y="438905"/>
            <a:ext cx="4027800" cy="4323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25" name="Google Shape;2225;p183"/>
          <p:cNvSpPr txBox="1">
            <a:spLocks noGrp="1"/>
          </p:cNvSpPr>
          <p:nvPr>
            <p:ph type="body" idx="1"/>
          </p:nvPr>
        </p:nvSpPr>
        <p:spPr>
          <a:xfrm>
            <a:off x="4882900" y="1060699"/>
            <a:ext cx="3520500" cy="3135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226" name="Google Shape;2226;p183"/>
          <p:cNvSpPr txBox="1">
            <a:spLocks noGrp="1"/>
          </p:cNvSpPr>
          <p:nvPr>
            <p:ph type="body" idx="2"/>
          </p:nvPr>
        </p:nvSpPr>
        <p:spPr>
          <a:xfrm>
            <a:off x="4882899" y="4718300"/>
            <a:ext cx="31794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19 Text Slide + Left Image and 2 line title">
  <p:cSld name="CUSTOM_2_1_1_1">
    <p:bg>
      <p:bgPr>
        <a:noFill/>
        <a:effectLst/>
      </p:bgPr>
    </p:bg>
    <p:spTree>
      <p:nvGrpSpPr>
        <p:cNvPr id="1" name="Shape 2227"/>
        <p:cNvGrpSpPr/>
        <p:nvPr/>
      </p:nvGrpSpPr>
      <p:grpSpPr>
        <a:xfrm>
          <a:off x="0" y="0"/>
          <a:ext cx="0" cy="0"/>
          <a:chOff x="0" y="0"/>
          <a:chExt cx="0" cy="0"/>
        </a:xfrm>
      </p:grpSpPr>
      <p:sp>
        <p:nvSpPr>
          <p:cNvPr id="2228" name="Google Shape;2228;p184"/>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84"/>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30" name="Google Shape;2230;p184"/>
          <p:cNvSpPr txBox="1">
            <a:spLocks noGrp="1"/>
          </p:cNvSpPr>
          <p:nvPr>
            <p:ph type="body" idx="1"/>
          </p:nvPr>
        </p:nvSpPr>
        <p:spPr>
          <a:xfrm>
            <a:off x="4882896" y="1382179"/>
            <a:ext cx="3520500" cy="2602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2231" name="Google Shape;2231;p184"/>
          <p:cNvSpPr txBox="1">
            <a:spLocks noGrp="1"/>
          </p:cNvSpPr>
          <p:nvPr>
            <p:ph type="body" idx="2"/>
          </p:nvPr>
        </p:nvSpPr>
        <p:spPr>
          <a:xfrm>
            <a:off x="4882899" y="4718304"/>
            <a:ext cx="3465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19 Text Slide + Left Image and icons">
  <p:cSld name="CUSTOM_2_1_1_1_1">
    <p:bg>
      <p:bgPr>
        <a:noFill/>
        <a:effectLst/>
      </p:bgPr>
    </p:bg>
    <p:spTree>
      <p:nvGrpSpPr>
        <p:cNvPr id="1" name="Shape 2232"/>
        <p:cNvGrpSpPr/>
        <p:nvPr/>
      </p:nvGrpSpPr>
      <p:grpSpPr>
        <a:xfrm>
          <a:off x="0" y="0"/>
          <a:ext cx="0" cy="0"/>
          <a:chOff x="0" y="0"/>
          <a:chExt cx="0" cy="0"/>
        </a:xfrm>
      </p:grpSpPr>
      <p:sp>
        <p:nvSpPr>
          <p:cNvPr id="2233" name="Google Shape;2233;p185"/>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2234" name="Google Shape;2234;p185"/>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35" name="Google Shape;2235;p185"/>
          <p:cNvSpPr txBox="1">
            <a:spLocks noGrp="1"/>
          </p:cNvSpPr>
          <p:nvPr>
            <p:ph type="body" idx="1"/>
          </p:nvPr>
        </p:nvSpPr>
        <p:spPr>
          <a:xfrm>
            <a:off x="5346525" y="1382175"/>
            <a:ext cx="30570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2236" name="Google Shape;2236;p185"/>
          <p:cNvSpPr txBox="1">
            <a:spLocks noGrp="1"/>
          </p:cNvSpPr>
          <p:nvPr>
            <p:ph type="body" idx="2"/>
          </p:nvPr>
        </p:nvSpPr>
        <p:spPr>
          <a:xfrm>
            <a:off x="4882896" y="4718304"/>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237" name="Google Shape;2237;p185"/>
          <p:cNvSpPr txBox="1">
            <a:spLocks noGrp="1"/>
          </p:cNvSpPr>
          <p:nvPr>
            <p:ph type="body" idx="3"/>
          </p:nvPr>
        </p:nvSpPr>
        <p:spPr>
          <a:xfrm>
            <a:off x="5346525" y="2427025"/>
            <a:ext cx="3057000" cy="1027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2238" name="Google Shape;2238;p185"/>
          <p:cNvSpPr txBox="1">
            <a:spLocks noGrp="1"/>
          </p:cNvSpPr>
          <p:nvPr>
            <p:ph type="body" idx="4"/>
          </p:nvPr>
        </p:nvSpPr>
        <p:spPr>
          <a:xfrm>
            <a:off x="5346525" y="3454575"/>
            <a:ext cx="3057000" cy="910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19 Text Slide + Left Image and 3 large icons">
  <p:cSld name="CUSTOM_2_1_1_1_1_1">
    <p:bg>
      <p:bgPr>
        <a:noFill/>
        <a:effectLst/>
      </p:bgPr>
    </p:bg>
    <p:spTree>
      <p:nvGrpSpPr>
        <p:cNvPr id="1" name="Shape 2239"/>
        <p:cNvGrpSpPr/>
        <p:nvPr/>
      </p:nvGrpSpPr>
      <p:grpSpPr>
        <a:xfrm>
          <a:off x="0" y="0"/>
          <a:ext cx="0" cy="0"/>
          <a:chOff x="0" y="0"/>
          <a:chExt cx="0" cy="0"/>
        </a:xfrm>
      </p:grpSpPr>
      <p:sp>
        <p:nvSpPr>
          <p:cNvPr id="2240" name="Google Shape;2240;p186"/>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2241" name="Google Shape;2241;p186"/>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42" name="Google Shape;2242;p186"/>
          <p:cNvSpPr txBox="1">
            <a:spLocks noGrp="1"/>
          </p:cNvSpPr>
          <p:nvPr>
            <p:ph type="body" idx="1"/>
          </p:nvPr>
        </p:nvSpPr>
        <p:spPr>
          <a:xfrm>
            <a:off x="4686675" y="1607350"/>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2243" name="Google Shape;2243;p186"/>
          <p:cNvSpPr txBox="1">
            <a:spLocks noGrp="1"/>
          </p:cNvSpPr>
          <p:nvPr>
            <p:ph type="body" idx="2"/>
          </p:nvPr>
        </p:nvSpPr>
        <p:spPr>
          <a:xfrm>
            <a:off x="3823775" y="4718300"/>
            <a:ext cx="45720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244" name="Google Shape;2244;p186"/>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2245" name="Google Shape;2245;p186"/>
          <p:cNvSpPr txBox="1">
            <a:spLocks noGrp="1"/>
          </p:cNvSpPr>
          <p:nvPr>
            <p:ph type="body" idx="4"/>
          </p:nvPr>
        </p:nvSpPr>
        <p:spPr>
          <a:xfrm>
            <a:off x="4686675" y="2541963"/>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2246" name="Google Shape;2246;p186"/>
          <p:cNvSpPr txBox="1">
            <a:spLocks noGrp="1"/>
          </p:cNvSpPr>
          <p:nvPr>
            <p:ph type="body" idx="5"/>
          </p:nvPr>
        </p:nvSpPr>
        <p:spPr>
          <a:xfrm>
            <a:off x="4686675" y="3476575"/>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19 Text Slide + Left Image and 2 large icons">
  <p:cSld name="CUSTOM_2_1_1_1_1_1_1">
    <p:bg>
      <p:bgPr>
        <a:noFill/>
        <a:effectLst/>
      </p:bgPr>
    </p:bg>
    <p:spTree>
      <p:nvGrpSpPr>
        <p:cNvPr id="1" name="Shape 2247"/>
        <p:cNvGrpSpPr/>
        <p:nvPr/>
      </p:nvGrpSpPr>
      <p:grpSpPr>
        <a:xfrm>
          <a:off x="0" y="0"/>
          <a:ext cx="0" cy="0"/>
          <a:chOff x="0" y="0"/>
          <a:chExt cx="0" cy="0"/>
        </a:xfrm>
      </p:grpSpPr>
      <p:sp>
        <p:nvSpPr>
          <p:cNvPr id="2248" name="Google Shape;2248;p187"/>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87"/>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2250" name="Google Shape;2250;p187"/>
          <p:cNvSpPr txBox="1">
            <a:spLocks noGrp="1"/>
          </p:cNvSpPr>
          <p:nvPr>
            <p:ph type="body" idx="1"/>
          </p:nvPr>
        </p:nvSpPr>
        <p:spPr>
          <a:xfrm>
            <a:off x="4686675" y="160735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2251" name="Google Shape;2251;p187"/>
          <p:cNvSpPr txBox="1">
            <a:spLocks noGrp="1"/>
          </p:cNvSpPr>
          <p:nvPr>
            <p:ph type="body" idx="2"/>
          </p:nvPr>
        </p:nvSpPr>
        <p:spPr>
          <a:xfrm>
            <a:off x="3823775" y="4718300"/>
            <a:ext cx="4626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252" name="Google Shape;2252;p187"/>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2253" name="Google Shape;2253;p187"/>
          <p:cNvSpPr txBox="1">
            <a:spLocks noGrp="1"/>
          </p:cNvSpPr>
          <p:nvPr>
            <p:ph type="body" idx="4"/>
          </p:nvPr>
        </p:nvSpPr>
        <p:spPr>
          <a:xfrm>
            <a:off x="4686675" y="265220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14 Title Only">
  <p:cSld name="Title Only">
    <p:spTree>
      <p:nvGrpSpPr>
        <p:cNvPr id="1" name="Shape 2254"/>
        <p:cNvGrpSpPr/>
        <p:nvPr/>
      </p:nvGrpSpPr>
      <p:grpSpPr>
        <a:xfrm>
          <a:off x="0" y="0"/>
          <a:ext cx="0" cy="0"/>
          <a:chOff x="0" y="0"/>
          <a:chExt cx="0" cy="0"/>
        </a:xfrm>
      </p:grpSpPr>
      <p:sp>
        <p:nvSpPr>
          <p:cNvPr id="2255" name="Google Shape;2255;p18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256" name="Google Shape;2256;p18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13 Agenda Slide 1">
  <p:cSld name="CUSTOM">
    <p:spTree>
      <p:nvGrpSpPr>
        <p:cNvPr id="1" name="Shape 2257"/>
        <p:cNvGrpSpPr/>
        <p:nvPr/>
      </p:nvGrpSpPr>
      <p:grpSpPr>
        <a:xfrm>
          <a:off x="0" y="0"/>
          <a:ext cx="0" cy="0"/>
          <a:chOff x="0" y="0"/>
          <a:chExt cx="0" cy="0"/>
        </a:xfrm>
      </p:grpSpPr>
      <p:sp>
        <p:nvSpPr>
          <p:cNvPr id="2258" name="Google Shape;2258;p189"/>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89"/>
          <p:cNvSpPr txBox="1">
            <a:spLocks noGrp="1"/>
          </p:cNvSpPr>
          <p:nvPr>
            <p:ph type="title"/>
          </p:nvPr>
        </p:nvSpPr>
        <p:spPr>
          <a:xfrm>
            <a:off x="457200" y="704088"/>
            <a:ext cx="3783300" cy="4596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60" name="Google Shape;2260;p189"/>
          <p:cNvSpPr txBox="1">
            <a:spLocks noGrp="1"/>
          </p:cNvSpPr>
          <p:nvPr>
            <p:ph type="body" idx="1"/>
          </p:nvPr>
        </p:nvSpPr>
        <p:spPr>
          <a:xfrm>
            <a:off x="457200" y="1410575"/>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2261" name="Google Shape;2261;p189"/>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13 Agenda Slide 2 Title 2 lines">
  <p:cSld name="CUSTOM_6">
    <p:spTree>
      <p:nvGrpSpPr>
        <p:cNvPr id="1" name="Shape 2262"/>
        <p:cNvGrpSpPr/>
        <p:nvPr/>
      </p:nvGrpSpPr>
      <p:grpSpPr>
        <a:xfrm>
          <a:off x="0" y="0"/>
          <a:ext cx="0" cy="0"/>
          <a:chOff x="0" y="0"/>
          <a:chExt cx="0" cy="0"/>
        </a:xfrm>
      </p:grpSpPr>
      <p:sp>
        <p:nvSpPr>
          <p:cNvPr id="2263" name="Google Shape;2263;p190"/>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90"/>
          <p:cNvSpPr txBox="1">
            <a:spLocks noGrp="1"/>
          </p:cNvSpPr>
          <p:nvPr>
            <p:ph type="title"/>
          </p:nvPr>
        </p:nvSpPr>
        <p:spPr>
          <a:xfrm>
            <a:off x="457200" y="704088"/>
            <a:ext cx="3783300" cy="7401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65" name="Google Shape;2265;p190"/>
          <p:cNvSpPr txBox="1">
            <a:spLocks noGrp="1"/>
          </p:cNvSpPr>
          <p:nvPr>
            <p:ph type="body" idx="1"/>
          </p:nvPr>
        </p:nvSpPr>
        <p:spPr>
          <a:xfrm>
            <a:off x="457200" y="1576263"/>
            <a:ext cx="3783300" cy="26175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2266" name="Google Shape;2266;p190"/>
          <p:cNvSpPr txBox="1">
            <a:spLocks noGrp="1"/>
          </p:cNvSpPr>
          <p:nvPr>
            <p:ph type="body" idx="2"/>
          </p:nvPr>
        </p:nvSpPr>
        <p:spPr>
          <a:xfrm>
            <a:off x="777240" y="4718300"/>
            <a:ext cx="3480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27 Case Study">
  <p:cSld name="CUSTOM_3">
    <p:spTree>
      <p:nvGrpSpPr>
        <p:cNvPr id="1" name="Shape 2267"/>
        <p:cNvGrpSpPr/>
        <p:nvPr/>
      </p:nvGrpSpPr>
      <p:grpSpPr>
        <a:xfrm>
          <a:off x="0" y="0"/>
          <a:ext cx="0" cy="0"/>
          <a:chOff x="0" y="0"/>
          <a:chExt cx="0" cy="0"/>
        </a:xfrm>
      </p:grpSpPr>
      <p:sp>
        <p:nvSpPr>
          <p:cNvPr id="2268" name="Google Shape;2268;p191"/>
          <p:cNvSpPr txBox="1">
            <a:spLocks noGrp="1"/>
          </p:cNvSpPr>
          <p:nvPr>
            <p:ph type="title"/>
          </p:nvPr>
        </p:nvSpPr>
        <p:spPr>
          <a:xfrm>
            <a:off x="457200" y="548640"/>
            <a:ext cx="5571000" cy="4794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69" name="Google Shape;2269;p19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270" name="Google Shape;2270;p191"/>
          <p:cNvSpPr txBox="1">
            <a:spLocks noGrp="1"/>
          </p:cNvSpPr>
          <p:nvPr>
            <p:ph type="body" idx="2"/>
          </p:nvPr>
        </p:nvSpPr>
        <p:spPr>
          <a:xfrm>
            <a:off x="1555700" y="1434690"/>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2271" name="Google Shape;2271;p191"/>
          <p:cNvSpPr txBox="1">
            <a:spLocks noGrp="1"/>
          </p:cNvSpPr>
          <p:nvPr>
            <p:ph type="subTitle" idx="3"/>
          </p:nvPr>
        </p:nvSpPr>
        <p:spPr>
          <a:xfrm>
            <a:off x="457200" y="1434687"/>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2272" name="Google Shape;2272;p191"/>
          <p:cNvSpPr txBox="1">
            <a:spLocks noGrp="1"/>
          </p:cNvSpPr>
          <p:nvPr>
            <p:ph type="body" idx="4"/>
          </p:nvPr>
        </p:nvSpPr>
        <p:spPr>
          <a:xfrm>
            <a:off x="1555700" y="2441439"/>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2273" name="Google Shape;2273;p191"/>
          <p:cNvSpPr txBox="1">
            <a:spLocks noGrp="1"/>
          </p:cNvSpPr>
          <p:nvPr>
            <p:ph type="subTitle" idx="5"/>
          </p:nvPr>
        </p:nvSpPr>
        <p:spPr>
          <a:xfrm>
            <a:off x="457200" y="2441436"/>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2274" name="Google Shape;2274;p191"/>
          <p:cNvSpPr txBox="1">
            <a:spLocks noGrp="1"/>
          </p:cNvSpPr>
          <p:nvPr>
            <p:ph type="body" idx="6"/>
          </p:nvPr>
        </p:nvSpPr>
        <p:spPr>
          <a:xfrm>
            <a:off x="1555700" y="3453415"/>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2275" name="Google Shape;2275;p191"/>
          <p:cNvSpPr txBox="1">
            <a:spLocks noGrp="1"/>
          </p:cNvSpPr>
          <p:nvPr>
            <p:ph type="subTitle" idx="7"/>
          </p:nvPr>
        </p:nvSpPr>
        <p:spPr>
          <a:xfrm>
            <a:off x="457200" y="3453412"/>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2276" name="Google Shape;2276;p191"/>
          <p:cNvSpPr txBox="1">
            <a:spLocks noGrp="1"/>
          </p:cNvSpPr>
          <p:nvPr>
            <p:ph type="subTitle" idx="8"/>
          </p:nvPr>
        </p:nvSpPr>
        <p:spPr>
          <a:xfrm>
            <a:off x="6568475" y="1387815"/>
            <a:ext cx="21780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1400">
                <a:solidFill>
                  <a:schemeClr val="accent6"/>
                </a:solidFill>
                <a:latin typeface="Roboto Slab"/>
                <a:ea typeface="Roboto Slab"/>
                <a:cs typeface="Roboto Slab"/>
                <a:sym typeface="Roboto Slab"/>
              </a:defRPr>
            </a:lvl1pPr>
            <a:lvl2pPr lvl="1" rtl="0">
              <a:lnSpc>
                <a:spcPct val="115000"/>
              </a:lnSpc>
              <a:spcBef>
                <a:spcPts val="600"/>
              </a:spcBef>
              <a:spcAft>
                <a:spcPts val="0"/>
              </a:spcAft>
              <a:buNone/>
              <a:defRPr sz="1300">
                <a:latin typeface="Roboto Slab"/>
                <a:ea typeface="Roboto Slab"/>
                <a:cs typeface="Roboto Slab"/>
                <a:sym typeface="Roboto Slab"/>
              </a:defRPr>
            </a:lvl2pPr>
            <a:lvl3pPr lvl="2" rtl="0">
              <a:lnSpc>
                <a:spcPct val="115000"/>
              </a:lnSpc>
              <a:spcBef>
                <a:spcPts val="600"/>
              </a:spcBef>
              <a:spcAft>
                <a:spcPts val="0"/>
              </a:spcAft>
              <a:buNone/>
              <a:defRPr sz="1300">
                <a:latin typeface="Roboto Slab"/>
                <a:ea typeface="Roboto Slab"/>
                <a:cs typeface="Roboto Slab"/>
                <a:sym typeface="Roboto Slab"/>
              </a:defRPr>
            </a:lvl3pPr>
            <a:lvl4pPr lvl="3" rtl="0">
              <a:lnSpc>
                <a:spcPct val="115000"/>
              </a:lnSpc>
              <a:spcBef>
                <a:spcPts val="600"/>
              </a:spcBef>
              <a:spcAft>
                <a:spcPts val="0"/>
              </a:spcAft>
              <a:buNone/>
              <a:defRPr sz="1300">
                <a:latin typeface="Roboto Slab"/>
                <a:ea typeface="Roboto Slab"/>
                <a:cs typeface="Roboto Slab"/>
                <a:sym typeface="Roboto Slab"/>
              </a:defRPr>
            </a:lvl4pPr>
            <a:lvl5pPr lvl="4" rtl="0">
              <a:lnSpc>
                <a:spcPct val="115000"/>
              </a:lnSpc>
              <a:spcBef>
                <a:spcPts val="600"/>
              </a:spcBef>
              <a:spcAft>
                <a:spcPts val="0"/>
              </a:spcAft>
              <a:buNone/>
              <a:defRPr sz="1300">
                <a:latin typeface="Roboto Slab"/>
                <a:ea typeface="Roboto Slab"/>
                <a:cs typeface="Roboto Slab"/>
                <a:sym typeface="Roboto Slab"/>
              </a:defRPr>
            </a:lvl5pPr>
            <a:lvl6pPr lvl="5" rtl="0">
              <a:lnSpc>
                <a:spcPct val="115000"/>
              </a:lnSpc>
              <a:spcBef>
                <a:spcPts val="600"/>
              </a:spcBef>
              <a:spcAft>
                <a:spcPts val="0"/>
              </a:spcAft>
              <a:buNone/>
              <a:defRPr sz="1300">
                <a:latin typeface="Roboto Slab"/>
                <a:ea typeface="Roboto Slab"/>
                <a:cs typeface="Roboto Slab"/>
                <a:sym typeface="Roboto Slab"/>
              </a:defRPr>
            </a:lvl6pPr>
            <a:lvl7pPr lvl="6" rtl="0">
              <a:lnSpc>
                <a:spcPct val="115000"/>
              </a:lnSpc>
              <a:spcBef>
                <a:spcPts val="600"/>
              </a:spcBef>
              <a:spcAft>
                <a:spcPts val="0"/>
              </a:spcAft>
              <a:buNone/>
              <a:defRPr sz="1300">
                <a:latin typeface="Roboto Slab"/>
                <a:ea typeface="Roboto Slab"/>
                <a:cs typeface="Roboto Slab"/>
                <a:sym typeface="Roboto Slab"/>
              </a:defRPr>
            </a:lvl7pPr>
            <a:lvl8pPr lvl="7" rtl="0">
              <a:lnSpc>
                <a:spcPct val="115000"/>
              </a:lnSpc>
              <a:spcBef>
                <a:spcPts val="600"/>
              </a:spcBef>
              <a:spcAft>
                <a:spcPts val="0"/>
              </a:spcAft>
              <a:buNone/>
              <a:defRPr sz="1300">
                <a:latin typeface="Roboto Slab"/>
                <a:ea typeface="Roboto Slab"/>
                <a:cs typeface="Roboto Slab"/>
                <a:sym typeface="Roboto Slab"/>
              </a:defRPr>
            </a:lvl8pPr>
            <a:lvl9pPr lvl="8" rtl="0">
              <a:lnSpc>
                <a:spcPct val="115000"/>
              </a:lnSpc>
              <a:spcBef>
                <a:spcPts val="600"/>
              </a:spcBef>
              <a:spcAft>
                <a:spcPts val="600"/>
              </a:spcAft>
              <a:buNone/>
              <a:defRPr sz="1300">
                <a:latin typeface="Roboto Slab"/>
                <a:ea typeface="Roboto Slab"/>
                <a:cs typeface="Roboto Slab"/>
                <a:sym typeface="Roboto Slab"/>
              </a:defRPr>
            </a:lvl9pPr>
          </a:lstStyle>
          <a:p>
            <a:endParaRPr/>
          </a:p>
        </p:txBody>
      </p:sp>
      <p:sp>
        <p:nvSpPr>
          <p:cNvPr id="2277" name="Google Shape;2277;p191"/>
          <p:cNvSpPr txBox="1">
            <a:spLocks noGrp="1"/>
          </p:cNvSpPr>
          <p:nvPr>
            <p:ph type="subTitle" idx="9"/>
          </p:nvPr>
        </p:nvSpPr>
        <p:spPr>
          <a:xfrm>
            <a:off x="6568425" y="3289215"/>
            <a:ext cx="2178000" cy="535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900">
                <a:solidFill>
                  <a:schemeClr val="accent4"/>
                </a:solidFill>
              </a:defRPr>
            </a:lvl1pPr>
            <a:lvl2pPr lvl="1" algn="r" rtl="0">
              <a:lnSpc>
                <a:spcPct val="115000"/>
              </a:lnSpc>
              <a:spcBef>
                <a:spcPts val="0"/>
              </a:spcBef>
              <a:spcAft>
                <a:spcPts val="0"/>
              </a:spcAft>
              <a:buNone/>
              <a:defRPr sz="900">
                <a:solidFill>
                  <a:schemeClr val="accent4"/>
                </a:solidFill>
              </a:defRPr>
            </a:lvl2pPr>
            <a:lvl3pPr lvl="2" algn="r" rtl="0">
              <a:lnSpc>
                <a:spcPct val="115000"/>
              </a:lnSpc>
              <a:spcBef>
                <a:spcPts val="0"/>
              </a:spcBef>
              <a:spcAft>
                <a:spcPts val="0"/>
              </a:spcAft>
              <a:buNone/>
              <a:defRPr sz="900">
                <a:solidFill>
                  <a:schemeClr val="accent4"/>
                </a:solidFill>
              </a:defRPr>
            </a:lvl3pPr>
            <a:lvl4pPr lvl="3" algn="r" rtl="0">
              <a:lnSpc>
                <a:spcPct val="115000"/>
              </a:lnSpc>
              <a:spcBef>
                <a:spcPts val="0"/>
              </a:spcBef>
              <a:spcAft>
                <a:spcPts val="0"/>
              </a:spcAft>
              <a:buNone/>
              <a:defRPr sz="900">
                <a:solidFill>
                  <a:schemeClr val="accent4"/>
                </a:solidFill>
              </a:defRPr>
            </a:lvl4pPr>
            <a:lvl5pPr lvl="4" algn="r" rtl="0">
              <a:lnSpc>
                <a:spcPct val="115000"/>
              </a:lnSpc>
              <a:spcBef>
                <a:spcPts val="0"/>
              </a:spcBef>
              <a:spcAft>
                <a:spcPts val="0"/>
              </a:spcAft>
              <a:buNone/>
              <a:defRPr sz="900">
                <a:solidFill>
                  <a:schemeClr val="accent4"/>
                </a:solidFill>
              </a:defRPr>
            </a:lvl5pPr>
            <a:lvl6pPr lvl="5" algn="r" rtl="0">
              <a:lnSpc>
                <a:spcPct val="115000"/>
              </a:lnSpc>
              <a:spcBef>
                <a:spcPts val="0"/>
              </a:spcBef>
              <a:spcAft>
                <a:spcPts val="0"/>
              </a:spcAft>
              <a:buNone/>
              <a:defRPr sz="900">
                <a:solidFill>
                  <a:schemeClr val="accent4"/>
                </a:solidFill>
              </a:defRPr>
            </a:lvl6pPr>
            <a:lvl7pPr lvl="6" algn="r" rtl="0">
              <a:lnSpc>
                <a:spcPct val="115000"/>
              </a:lnSpc>
              <a:spcBef>
                <a:spcPts val="0"/>
              </a:spcBef>
              <a:spcAft>
                <a:spcPts val="0"/>
              </a:spcAft>
              <a:buNone/>
              <a:defRPr sz="900">
                <a:solidFill>
                  <a:schemeClr val="accent4"/>
                </a:solidFill>
              </a:defRPr>
            </a:lvl7pPr>
            <a:lvl8pPr lvl="7" algn="r" rtl="0">
              <a:lnSpc>
                <a:spcPct val="115000"/>
              </a:lnSpc>
              <a:spcBef>
                <a:spcPts val="0"/>
              </a:spcBef>
              <a:spcAft>
                <a:spcPts val="0"/>
              </a:spcAft>
              <a:buNone/>
              <a:defRPr sz="900">
                <a:solidFill>
                  <a:schemeClr val="accent4"/>
                </a:solidFill>
              </a:defRPr>
            </a:lvl8pPr>
            <a:lvl9pPr lvl="8" algn="r" rtl="0">
              <a:lnSpc>
                <a:spcPct val="115000"/>
              </a:lnSpc>
              <a:spcBef>
                <a:spcPts val="0"/>
              </a:spcBef>
              <a:spcAft>
                <a:spcPts val="0"/>
              </a:spcAft>
              <a:buNone/>
              <a:defRPr sz="900">
                <a:solidFill>
                  <a:schemeClr val="accent4"/>
                </a:solidFill>
              </a:defRPr>
            </a:lvl9pPr>
          </a:lstStyle>
          <a:p>
            <a:endParaRPr/>
          </a:p>
        </p:txBody>
      </p:sp>
      <p:sp>
        <p:nvSpPr>
          <p:cNvPr id="2278" name="Google Shape;2278;p191"/>
          <p:cNvSpPr txBox="1">
            <a:spLocks noGrp="1"/>
          </p:cNvSpPr>
          <p:nvPr>
            <p:ph type="body" idx="13"/>
          </p:nvPr>
        </p:nvSpPr>
        <p:spPr>
          <a:xfrm>
            <a:off x="457200" y="941640"/>
            <a:ext cx="5571000" cy="3600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27 Case Study with 2 icons">
  <p:cSld name="CUSTOM_3_1">
    <p:spTree>
      <p:nvGrpSpPr>
        <p:cNvPr id="1" name="Shape 2279"/>
        <p:cNvGrpSpPr/>
        <p:nvPr/>
      </p:nvGrpSpPr>
      <p:grpSpPr>
        <a:xfrm>
          <a:off x="0" y="0"/>
          <a:ext cx="0" cy="0"/>
          <a:chOff x="0" y="0"/>
          <a:chExt cx="0" cy="0"/>
        </a:xfrm>
      </p:grpSpPr>
      <p:sp>
        <p:nvSpPr>
          <p:cNvPr id="2280" name="Google Shape;2280;p192"/>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81" name="Google Shape;2281;p192"/>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282" name="Google Shape;2282;p192"/>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2283" name="Google Shape;2283;p192"/>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2284" name="Google Shape;2284;p192"/>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285" name="Google Shape;2285;p192"/>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2 Cover Slide 2: Open Brand">
  <p:cSld name="Cover Slide Option 1_1_1_1_3">
    <p:bg>
      <p:bgPr>
        <a:noFill/>
        <a:effectLst/>
      </p:bgPr>
    </p:bg>
    <p:spTree>
      <p:nvGrpSpPr>
        <p:cNvPr id="1" name="Shape 191"/>
        <p:cNvGrpSpPr/>
        <p:nvPr/>
      </p:nvGrpSpPr>
      <p:grpSpPr>
        <a:xfrm>
          <a:off x="0" y="0"/>
          <a:ext cx="0" cy="0"/>
          <a:chOff x="0" y="0"/>
          <a:chExt cx="0" cy="0"/>
        </a:xfrm>
      </p:grpSpPr>
      <p:pic>
        <p:nvPicPr>
          <p:cNvPr id="192" name="Google Shape;192;p21"/>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193" name="Google Shape;193;p21"/>
          <p:cNvGrpSpPr/>
          <p:nvPr/>
        </p:nvGrpSpPr>
        <p:grpSpPr>
          <a:xfrm>
            <a:off x="2346320" y="342891"/>
            <a:ext cx="4451366" cy="4451366"/>
            <a:chOff x="1190625" y="238125"/>
            <a:chExt cx="5238750" cy="5238750"/>
          </a:xfrm>
        </p:grpSpPr>
        <p:sp>
          <p:nvSpPr>
            <p:cNvPr id="194" name="Google Shape;194;p2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2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198" name="Google Shape;198;p21"/>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199" name="Google Shape;199;p2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200" name="Google Shape;200;p21"/>
          <p:cNvGrpSpPr/>
          <p:nvPr/>
        </p:nvGrpSpPr>
        <p:grpSpPr>
          <a:xfrm>
            <a:off x="749631" y="1049086"/>
            <a:ext cx="608219" cy="608219"/>
            <a:chOff x="1190625" y="238125"/>
            <a:chExt cx="5238750" cy="5238750"/>
          </a:xfrm>
        </p:grpSpPr>
        <p:sp>
          <p:nvSpPr>
            <p:cNvPr id="201" name="Google Shape;201;p2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27 Case Study with 4 icons">
  <p:cSld name="CUSTOM_3_1_1">
    <p:spTree>
      <p:nvGrpSpPr>
        <p:cNvPr id="1" name="Shape 2286"/>
        <p:cNvGrpSpPr/>
        <p:nvPr/>
      </p:nvGrpSpPr>
      <p:grpSpPr>
        <a:xfrm>
          <a:off x="0" y="0"/>
          <a:ext cx="0" cy="0"/>
          <a:chOff x="0" y="0"/>
          <a:chExt cx="0" cy="0"/>
        </a:xfrm>
      </p:grpSpPr>
      <p:sp>
        <p:nvSpPr>
          <p:cNvPr id="2287" name="Google Shape;2287;p193"/>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88" name="Google Shape;2288;p19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2289" name="Google Shape;2289;p193"/>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2290" name="Google Shape;2290;p193"/>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2291" name="Google Shape;2291;p193"/>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292" name="Google Shape;2292;p193"/>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293" name="Google Shape;2293;p193"/>
          <p:cNvSpPr txBox="1">
            <a:spLocks noGrp="1"/>
          </p:cNvSpPr>
          <p:nvPr>
            <p:ph type="body" idx="6"/>
          </p:nvPr>
        </p:nvSpPr>
        <p:spPr>
          <a:xfrm>
            <a:off x="2788700"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294" name="Google Shape;2294;p193"/>
          <p:cNvSpPr txBox="1">
            <a:spLocks noGrp="1"/>
          </p:cNvSpPr>
          <p:nvPr>
            <p:ph type="body" idx="7"/>
          </p:nvPr>
        </p:nvSpPr>
        <p:spPr>
          <a:xfrm>
            <a:off x="5724839"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27 Case Study with 6 icons">
  <p:cSld name="CUSTOM_3_1_1_1">
    <p:spTree>
      <p:nvGrpSpPr>
        <p:cNvPr id="1" name="Shape 2295"/>
        <p:cNvGrpSpPr/>
        <p:nvPr/>
      </p:nvGrpSpPr>
      <p:grpSpPr>
        <a:xfrm>
          <a:off x="0" y="0"/>
          <a:ext cx="0" cy="0"/>
          <a:chOff x="0" y="0"/>
          <a:chExt cx="0" cy="0"/>
        </a:xfrm>
      </p:grpSpPr>
      <p:sp>
        <p:nvSpPr>
          <p:cNvPr id="2296" name="Google Shape;2296;p194"/>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97" name="Google Shape;2297;p19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298" name="Google Shape;2298;p194"/>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2299" name="Google Shape;2299;p194"/>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2300" name="Google Shape;2300;p194"/>
          <p:cNvSpPr txBox="1">
            <a:spLocks noGrp="1"/>
          </p:cNvSpPr>
          <p:nvPr>
            <p:ph type="body" idx="4"/>
          </p:nvPr>
        </p:nvSpPr>
        <p:spPr>
          <a:xfrm>
            <a:off x="27887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301" name="Google Shape;2301;p194"/>
          <p:cNvSpPr txBox="1">
            <a:spLocks noGrp="1"/>
          </p:cNvSpPr>
          <p:nvPr>
            <p:ph type="body" idx="5"/>
          </p:nvPr>
        </p:nvSpPr>
        <p:spPr>
          <a:xfrm>
            <a:off x="4922288"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302" name="Google Shape;2302;p194"/>
          <p:cNvSpPr txBox="1">
            <a:spLocks noGrp="1"/>
          </p:cNvSpPr>
          <p:nvPr>
            <p:ph type="body" idx="6"/>
          </p:nvPr>
        </p:nvSpPr>
        <p:spPr>
          <a:xfrm>
            <a:off x="70559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303" name="Google Shape;2303;p194"/>
          <p:cNvSpPr txBox="1">
            <a:spLocks noGrp="1"/>
          </p:cNvSpPr>
          <p:nvPr>
            <p:ph type="body" idx="7"/>
          </p:nvPr>
        </p:nvSpPr>
        <p:spPr>
          <a:xfrm>
            <a:off x="27887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304" name="Google Shape;2304;p194"/>
          <p:cNvSpPr txBox="1">
            <a:spLocks noGrp="1"/>
          </p:cNvSpPr>
          <p:nvPr>
            <p:ph type="body" idx="8"/>
          </p:nvPr>
        </p:nvSpPr>
        <p:spPr>
          <a:xfrm>
            <a:off x="4922288"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2305" name="Google Shape;2305;p194"/>
          <p:cNvSpPr txBox="1">
            <a:spLocks noGrp="1"/>
          </p:cNvSpPr>
          <p:nvPr>
            <p:ph type="body" idx="9"/>
          </p:nvPr>
        </p:nvSpPr>
        <p:spPr>
          <a:xfrm>
            <a:off x="70559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13 Agenda Slide 3">
  <p:cSld name="CUSTOM_1">
    <p:bg>
      <p:bgPr>
        <a:solidFill>
          <a:schemeClr val="accent4"/>
        </a:solidFill>
        <a:effectLst/>
      </p:bgPr>
    </p:bg>
    <p:spTree>
      <p:nvGrpSpPr>
        <p:cNvPr id="1" name="Shape 2306"/>
        <p:cNvGrpSpPr/>
        <p:nvPr/>
      </p:nvGrpSpPr>
      <p:grpSpPr>
        <a:xfrm>
          <a:off x="0" y="0"/>
          <a:ext cx="0" cy="0"/>
          <a:chOff x="0" y="0"/>
          <a:chExt cx="0" cy="0"/>
        </a:xfrm>
      </p:grpSpPr>
      <p:pic>
        <p:nvPicPr>
          <p:cNvPr id="2307" name="Google Shape;2307;p195"/>
          <p:cNvPicPr preferRelativeResize="0"/>
          <p:nvPr/>
        </p:nvPicPr>
        <p:blipFill rotWithShape="1">
          <a:blip r:embed="rId2">
            <a:alphaModFix/>
          </a:blip>
          <a:srcRect t="25334" r="11504"/>
          <a:stretch/>
        </p:blipFill>
        <p:spPr>
          <a:xfrm>
            <a:off x="0" y="0"/>
            <a:ext cx="9144000" cy="5143500"/>
          </a:xfrm>
          <a:prstGeom prst="rect">
            <a:avLst/>
          </a:prstGeom>
          <a:noFill/>
          <a:ln>
            <a:noFill/>
          </a:ln>
        </p:spPr>
      </p:pic>
      <p:sp>
        <p:nvSpPr>
          <p:cNvPr id="2308" name="Google Shape;2308;p195"/>
          <p:cNvSpPr txBox="1">
            <a:spLocks noGrp="1"/>
          </p:cNvSpPr>
          <p:nvPr>
            <p:ph type="title"/>
          </p:nvPr>
        </p:nvSpPr>
        <p:spPr>
          <a:xfrm>
            <a:off x="1544125" y="1034775"/>
            <a:ext cx="5870700" cy="459600"/>
          </a:xfrm>
          <a:prstGeom prst="rect">
            <a:avLst/>
          </a:prstGeom>
        </p:spPr>
        <p:txBody>
          <a:bodyPr spcFirstLastPara="1" wrap="square" lIns="0" tIns="0" rIns="0" bIns="0"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2309" name="Google Shape;2309;p195"/>
          <p:cNvSpPr txBox="1">
            <a:spLocks noGrp="1"/>
          </p:cNvSpPr>
          <p:nvPr>
            <p:ph type="body" idx="1"/>
          </p:nvPr>
        </p:nvSpPr>
        <p:spPr>
          <a:xfrm>
            <a:off x="1544125" y="1755750"/>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FFFFFF"/>
              </a:buClr>
              <a:buSzPts val="1400"/>
              <a:buFont typeface="Roboto Light"/>
              <a:buNone/>
              <a:defRPr sz="1400" i="0" u="none" strike="noStrike" cap="none">
                <a:solidFill>
                  <a:srgbClr val="FFFFF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9pPr>
          </a:lstStyle>
          <a:p>
            <a:endParaRPr/>
          </a:p>
        </p:txBody>
      </p:sp>
      <p:grpSp>
        <p:nvGrpSpPr>
          <p:cNvPr id="2310" name="Google Shape;2310;p195"/>
          <p:cNvGrpSpPr/>
          <p:nvPr/>
        </p:nvGrpSpPr>
        <p:grpSpPr>
          <a:xfrm>
            <a:off x="457199" y="4650282"/>
            <a:ext cx="201168" cy="201168"/>
            <a:chOff x="1190625" y="238125"/>
            <a:chExt cx="5238750" cy="5238750"/>
          </a:xfrm>
        </p:grpSpPr>
        <p:sp>
          <p:nvSpPr>
            <p:cNvPr id="2311" name="Google Shape;2311;p19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9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9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9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14 No Title">
  <p:cSld name="CUSTOM_1_1">
    <p:spTree>
      <p:nvGrpSpPr>
        <p:cNvPr id="1" name="Shape 2315"/>
        <p:cNvGrpSpPr/>
        <p:nvPr/>
      </p:nvGrpSpPr>
      <p:grpSpPr>
        <a:xfrm>
          <a:off x="0" y="0"/>
          <a:ext cx="0" cy="0"/>
          <a:chOff x="0" y="0"/>
          <a:chExt cx="0" cy="0"/>
        </a:xfrm>
      </p:grpSpPr>
      <p:sp>
        <p:nvSpPr>
          <p:cNvPr id="2316" name="Google Shape;2316;p19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14 Empty Slide">
  <p:cSld name="CUSTOM_1_1_2">
    <p:spTree>
      <p:nvGrpSpPr>
        <p:cNvPr id="1" name="Shape 2317"/>
        <p:cNvGrpSpPr/>
        <p:nvPr/>
      </p:nvGrpSpPr>
      <p:grpSpPr>
        <a:xfrm>
          <a:off x="0" y="0"/>
          <a:ext cx="0" cy="0"/>
          <a:chOff x="0" y="0"/>
          <a:chExt cx="0" cy="0"/>
        </a:xfrm>
      </p:grpSpPr>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30 Quote_Tall">
  <p:cSld name="CUSTOM_1_1_1">
    <p:spTree>
      <p:nvGrpSpPr>
        <p:cNvPr id="1" name="Shape 2318"/>
        <p:cNvGrpSpPr/>
        <p:nvPr/>
      </p:nvGrpSpPr>
      <p:grpSpPr>
        <a:xfrm>
          <a:off x="0" y="0"/>
          <a:ext cx="0" cy="0"/>
          <a:chOff x="0" y="0"/>
          <a:chExt cx="0" cy="0"/>
        </a:xfrm>
      </p:grpSpPr>
      <p:sp>
        <p:nvSpPr>
          <p:cNvPr id="2319" name="Google Shape;2319;p198"/>
          <p:cNvSpPr txBox="1">
            <a:spLocks noGrp="1"/>
          </p:cNvSpPr>
          <p:nvPr>
            <p:ph type="subTitle" idx="1"/>
          </p:nvPr>
        </p:nvSpPr>
        <p:spPr>
          <a:xfrm>
            <a:off x="4072825" y="3666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2320" name="Google Shape;2320;p198"/>
          <p:cNvSpPr txBox="1">
            <a:spLocks noGrp="1"/>
          </p:cNvSpPr>
          <p:nvPr>
            <p:ph type="title"/>
          </p:nvPr>
        </p:nvSpPr>
        <p:spPr>
          <a:xfrm>
            <a:off x="1024128" y="1078992"/>
            <a:ext cx="7104900" cy="25878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
        <p:nvSpPr>
          <p:cNvPr id="2321" name="Google Shape;2321;p19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30 Quote_Med">
  <p:cSld name="CUSTOM_1_1_1_3">
    <p:spTree>
      <p:nvGrpSpPr>
        <p:cNvPr id="1" name="Shape 2322"/>
        <p:cNvGrpSpPr/>
        <p:nvPr/>
      </p:nvGrpSpPr>
      <p:grpSpPr>
        <a:xfrm>
          <a:off x="0" y="0"/>
          <a:ext cx="0" cy="0"/>
          <a:chOff x="0" y="0"/>
          <a:chExt cx="0" cy="0"/>
        </a:xfrm>
      </p:grpSpPr>
      <p:sp>
        <p:nvSpPr>
          <p:cNvPr id="2323" name="Google Shape;2323;p199"/>
          <p:cNvSpPr txBox="1">
            <a:spLocks noGrp="1"/>
          </p:cNvSpPr>
          <p:nvPr>
            <p:ph type="subTitle" idx="1"/>
          </p:nvPr>
        </p:nvSpPr>
        <p:spPr>
          <a:xfrm>
            <a:off x="4072825" y="3512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2324" name="Google Shape;2324;p199"/>
          <p:cNvSpPr txBox="1">
            <a:spLocks noGrp="1"/>
          </p:cNvSpPr>
          <p:nvPr>
            <p:ph type="title"/>
          </p:nvPr>
        </p:nvSpPr>
        <p:spPr>
          <a:xfrm>
            <a:off x="1024125" y="1078950"/>
            <a:ext cx="7104900" cy="2433900"/>
          </a:xfrm>
          <a:prstGeom prst="rect">
            <a:avLst/>
          </a:prstGeom>
        </p:spPr>
        <p:txBody>
          <a:bodyPr spcFirstLastPara="1" wrap="square" lIns="0" tIns="0" rIns="0" bIns="0" anchor="t" anchorCtr="0">
            <a:noAutofit/>
          </a:bodyPr>
          <a:lstStyle>
            <a:lvl1pPr lvl="0" rtl="0">
              <a:spcBef>
                <a:spcPts val="0"/>
              </a:spcBef>
              <a:spcAft>
                <a:spcPts val="0"/>
              </a:spcAft>
              <a:buNone/>
              <a:defRPr sz="27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2325" name="Google Shape;2325;p19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30 Quote_Short">
  <p:cSld name="CUSTOM_1_1_1_3_1">
    <p:spTree>
      <p:nvGrpSpPr>
        <p:cNvPr id="1" name="Shape 2326"/>
        <p:cNvGrpSpPr/>
        <p:nvPr/>
      </p:nvGrpSpPr>
      <p:grpSpPr>
        <a:xfrm>
          <a:off x="0" y="0"/>
          <a:ext cx="0" cy="0"/>
          <a:chOff x="0" y="0"/>
          <a:chExt cx="0" cy="0"/>
        </a:xfrm>
      </p:grpSpPr>
      <p:sp>
        <p:nvSpPr>
          <p:cNvPr id="2327" name="Google Shape;2327;p200"/>
          <p:cNvSpPr txBox="1">
            <a:spLocks noGrp="1"/>
          </p:cNvSpPr>
          <p:nvPr>
            <p:ph type="subTitle" idx="1"/>
          </p:nvPr>
        </p:nvSpPr>
        <p:spPr>
          <a:xfrm>
            <a:off x="4072825" y="3288639"/>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2328" name="Google Shape;2328;p200"/>
          <p:cNvSpPr txBox="1">
            <a:spLocks noGrp="1"/>
          </p:cNvSpPr>
          <p:nvPr>
            <p:ph type="title"/>
          </p:nvPr>
        </p:nvSpPr>
        <p:spPr>
          <a:xfrm>
            <a:off x="1024125" y="1079000"/>
            <a:ext cx="7104900" cy="2209800"/>
          </a:xfrm>
          <a:prstGeom prst="rect">
            <a:avLst/>
          </a:prstGeom>
        </p:spPr>
        <p:txBody>
          <a:bodyPr spcFirstLastPara="1" wrap="square" lIns="0" tIns="0" rIns="0" bIns="0" anchor="t" anchorCtr="0">
            <a:noAutofit/>
          </a:bodyPr>
          <a:lstStyle>
            <a:lvl1pPr lvl="0" rtl="0">
              <a:spcBef>
                <a:spcPts val="0"/>
              </a:spcBef>
              <a:spcAft>
                <a:spcPts val="0"/>
              </a:spcAft>
              <a:buNone/>
              <a:defRPr sz="30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2329" name="Google Shape;2329;p20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30 Quote with image and logo_Short">
  <p:cSld name="CUSTOM_1_1_1_2">
    <p:spTree>
      <p:nvGrpSpPr>
        <p:cNvPr id="1" name="Shape 2330"/>
        <p:cNvGrpSpPr/>
        <p:nvPr/>
      </p:nvGrpSpPr>
      <p:grpSpPr>
        <a:xfrm>
          <a:off x="0" y="0"/>
          <a:ext cx="0" cy="0"/>
          <a:chOff x="0" y="0"/>
          <a:chExt cx="0" cy="0"/>
        </a:xfrm>
      </p:grpSpPr>
      <p:sp>
        <p:nvSpPr>
          <p:cNvPr id="2331" name="Google Shape;2331;p201"/>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2332" name="Google Shape;2332;p201"/>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8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2333" name="Google Shape;2333;p20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30 Quote with image and logo_Med">
  <p:cSld name="CUSTOM_1_1_1_2_1">
    <p:spTree>
      <p:nvGrpSpPr>
        <p:cNvPr id="1" name="Shape 2334"/>
        <p:cNvGrpSpPr/>
        <p:nvPr/>
      </p:nvGrpSpPr>
      <p:grpSpPr>
        <a:xfrm>
          <a:off x="0" y="0"/>
          <a:ext cx="0" cy="0"/>
          <a:chOff x="0" y="0"/>
          <a:chExt cx="0" cy="0"/>
        </a:xfrm>
      </p:grpSpPr>
      <p:sp>
        <p:nvSpPr>
          <p:cNvPr id="2335" name="Google Shape;2335;p202"/>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2336" name="Google Shape;2336;p202"/>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sz="2400">
                <a:latin typeface="Roboto Light"/>
                <a:ea typeface="Roboto Light"/>
                <a:cs typeface="Roboto Light"/>
                <a:sym typeface="Roboto Light"/>
              </a:defRPr>
            </a:lvl2pPr>
            <a:lvl3pPr lvl="2" rtl="0">
              <a:spcBef>
                <a:spcPts val="0"/>
              </a:spcBef>
              <a:spcAft>
                <a:spcPts val="0"/>
              </a:spcAft>
              <a:buNone/>
              <a:defRPr sz="2400">
                <a:latin typeface="Roboto Light"/>
                <a:ea typeface="Roboto Light"/>
                <a:cs typeface="Roboto Light"/>
                <a:sym typeface="Roboto Light"/>
              </a:defRPr>
            </a:lvl3pPr>
            <a:lvl4pPr lvl="3" rtl="0">
              <a:spcBef>
                <a:spcPts val="0"/>
              </a:spcBef>
              <a:spcAft>
                <a:spcPts val="0"/>
              </a:spcAft>
              <a:buNone/>
              <a:defRPr sz="2400">
                <a:latin typeface="Roboto Light"/>
                <a:ea typeface="Roboto Light"/>
                <a:cs typeface="Roboto Light"/>
                <a:sym typeface="Roboto Light"/>
              </a:defRPr>
            </a:lvl4pPr>
            <a:lvl5pPr lvl="4" rtl="0">
              <a:spcBef>
                <a:spcPts val="0"/>
              </a:spcBef>
              <a:spcAft>
                <a:spcPts val="0"/>
              </a:spcAft>
              <a:buNone/>
              <a:defRPr sz="2400">
                <a:latin typeface="Roboto Light"/>
                <a:ea typeface="Roboto Light"/>
                <a:cs typeface="Roboto Light"/>
                <a:sym typeface="Roboto Light"/>
              </a:defRPr>
            </a:lvl5pPr>
            <a:lvl6pPr lvl="5" rtl="0">
              <a:spcBef>
                <a:spcPts val="0"/>
              </a:spcBef>
              <a:spcAft>
                <a:spcPts val="0"/>
              </a:spcAft>
              <a:buNone/>
              <a:defRPr sz="2400">
                <a:latin typeface="Roboto Light"/>
                <a:ea typeface="Roboto Light"/>
                <a:cs typeface="Roboto Light"/>
                <a:sym typeface="Roboto Light"/>
              </a:defRPr>
            </a:lvl6pPr>
            <a:lvl7pPr lvl="6" rtl="0">
              <a:spcBef>
                <a:spcPts val="0"/>
              </a:spcBef>
              <a:spcAft>
                <a:spcPts val="0"/>
              </a:spcAft>
              <a:buNone/>
              <a:defRPr sz="2400">
                <a:latin typeface="Roboto Light"/>
                <a:ea typeface="Roboto Light"/>
                <a:cs typeface="Roboto Light"/>
                <a:sym typeface="Roboto Light"/>
              </a:defRPr>
            </a:lvl7pPr>
            <a:lvl8pPr lvl="7" rtl="0">
              <a:spcBef>
                <a:spcPts val="0"/>
              </a:spcBef>
              <a:spcAft>
                <a:spcPts val="0"/>
              </a:spcAft>
              <a:buNone/>
              <a:defRPr sz="2400">
                <a:latin typeface="Roboto Light"/>
                <a:ea typeface="Roboto Light"/>
                <a:cs typeface="Roboto Light"/>
                <a:sym typeface="Roboto Light"/>
              </a:defRPr>
            </a:lvl8pPr>
            <a:lvl9pPr lvl="8" rtl="0">
              <a:spcBef>
                <a:spcPts val="0"/>
              </a:spcBef>
              <a:spcAft>
                <a:spcPts val="0"/>
              </a:spcAft>
              <a:buNone/>
              <a:defRPr sz="2400">
                <a:latin typeface="Roboto Light"/>
                <a:ea typeface="Roboto Light"/>
                <a:cs typeface="Roboto Light"/>
                <a:sym typeface="Roboto Light"/>
              </a:defRPr>
            </a:lvl9pPr>
          </a:lstStyle>
          <a:p>
            <a:endParaRPr/>
          </a:p>
        </p:txBody>
      </p:sp>
      <p:sp>
        <p:nvSpPr>
          <p:cNvPr id="2337" name="Google Shape;2337;p20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2 Cover Slide 2: Open Brand w/Open Logo">
  <p:cSld name="Cover Slide Option 1_1_1_1_3_1">
    <p:bg>
      <p:bgPr>
        <a:noFill/>
        <a:effectLst/>
      </p:bgPr>
    </p:bg>
    <p:spTree>
      <p:nvGrpSpPr>
        <p:cNvPr id="1" name="Shape 205"/>
        <p:cNvGrpSpPr/>
        <p:nvPr/>
      </p:nvGrpSpPr>
      <p:grpSpPr>
        <a:xfrm>
          <a:off x="0" y="0"/>
          <a:ext cx="0" cy="0"/>
          <a:chOff x="0" y="0"/>
          <a:chExt cx="0" cy="0"/>
        </a:xfrm>
      </p:grpSpPr>
      <p:pic>
        <p:nvPicPr>
          <p:cNvPr id="206" name="Google Shape;206;p22"/>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207" name="Google Shape;207;p22"/>
          <p:cNvGrpSpPr/>
          <p:nvPr/>
        </p:nvGrpSpPr>
        <p:grpSpPr>
          <a:xfrm>
            <a:off x="2346320" y="342891"/>
            <a:ext cx="4451366" cy="4451366"/>
            <a:chOff x="1190625" y="238125"/>
            <a:chExt cx="5238750" cy="5238750"/>
          </a:xfrm>
        </p:grpSpPr>
        <p:sp>
          <p:nvSpPr>
            <p:cNvPr id="208" name="Google Shape;208;p2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2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12" name="Google Shape;212;p22"/>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13" name="Google Shape;213;p2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214" name="Google Shape;214;p22"/>
          <p:cNvGrpSpPr/>
          <p:nvPr/>
        </p:nvGrpSpPr>
        <p:grpSpPr>
          <a:xfrm>
            <a:off x="8244939" y="138151"/>
            <a:ext cx="695041" cy="903684"/>
            <a:chOff x="1793050" y="238125"/>
            <a:chExt cx="4033900" cy="5238750"/>
          </a:xfrm>
        </p:grpSpPr>
        <p:sp>
          <p:nvSpPr>
            <p:cNvPr id="215" name="Google Shape;215;p22"/>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2"/>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2"/>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2"/>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2"/>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2"/>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2"/>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2"/>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2"/>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2"/>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2"/>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2"/>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2"/>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2"/>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2"/>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2"/>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2"/>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2"/>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2"/>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2"/>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2"/>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22"/>
          <p:cNvGrpSpPr/>
          <p:nvPr/>
        </p:nvGrpSpPr>
        <p:grpSpPr>
          <a:xfrm>
            <a:off x="749631" y="1049086"/>
            <a:ext cx="608219" cy="608219"/>
            <a:chOff x="1190625" y="238125"/>
            <a:chExt cx="5238750" cy="5238750"/>
          </a:xfrm>
        </p:grpSpPr>
        <p:sp>
          <p:nvSpPr>
            <p:cNvPr id="237" name="Google Shape;237;p2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30 2 Quotes_short">
  <p:cSld name="CUSTOM_1_1_1_2_1_2">
    <p:spTree>
      <p:nvGrpSpPr>
        <p:cNvPr id="1" name="Shape 2338"/>
        <p:cNvGrpSpPr/>
        <p:nvPr/>
      </p:nvGrpSpPr>
      <p:grpSpPr>
        <a:xfrm>
          <a:off x="0" y="0"/>
          <a:ext cx="0" cy="0"/>
          <a:chOff x="0" y="0"/>
          <a:chExt cx="0" cy="0"/>
        </a:xfrm>
      </p:grpSpPr>
      <p:sp>
        <p:nvSpPr>
          <p:cNvPr id="2339" name="Google Shape;2339;p203"/>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2340" name="Google Shape;2340;p203"/>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2341" name="Google Shape;2341;p20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342" name="Google Shape;2342;p203"/>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2343" name="Google Shape;2343;p203"/>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30 2 Quotes_Med">
  <p:cSld name="CUSTOM_1_1_1_2_1_2_1">
    <p:spTree>
      <p:nvGrpSpPr>
        <p:cNvPr id="1" name="Shape 2344"/>
        <p:cNvGrpSpPr/>
        <p:nvPr/>
      </p:nvGrpSpPr>
      <p:grpSpPr>
        <a:xfrm>
          <a:off x="0" y="0"/>
          <a:ext cx="0" cy="0"/>
          <a:chOff x="0" y="0"/>
          <a:chExt cx="0" cy="0"/>
        </a:xfrm>
      </p:grpSpPr>
      <p:sp>
        <p:nvSpPr>
          <p:cNvPr id="2345" name="Google Shape;2345;p204"/>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2346" name="Google Shape;2346;p204"/>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
        <p:nvSpPr>
          <p:cNvPr id="2347" name="Google Shape;2347;p20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2348" name="Google Shape;2348;p204"/>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2349" name="Google Shape;2349;p204"/>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30 Quote with image and logo_Tall">
  <p:cSld name="CUSTOM_1_1_1_2_1_1">
    <p:spTree>
      <p:nvGrpSpPr>
        <p:cNvPr id="1" name="Shape 2350"/>
        <p:cNvGrpSpPr/>
        <p:nvPr/>
      </p:nvGrpSpPr>
      <p:grpSpPr>
        <a:xfrm>
          <a:off x="0" y="0"/>
          <a:ext cx="0" cy="0"/>
          <a:chOff x="0" y="0"/>
          <a:chExt cx="0" cy="0"/>
        </a:xfrm>
      </p:grpSpPr>
      <p:sp>
        <p:nvSpPr>
          <p:cNvPr id="2351" name="Google Shape;2351;p205"/>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2352" name="Google Shape;2352;p205"/>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2353" name="Google Shape;2353;p20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31 Thank You Slide">
  <p:cSld name="CUSTOM_1_1_1_1">
    <p:spTree>
      <p:nvGrpSpPr>
        <p:cNvPr id="1" name="Shape 2354"/>
        <p:cNvGrpSpPr/>
        <p:nvPr/>
      </p:nvGrpSpPr>
      <p:grpSpPr>
        <a:xfrm>
          <a:off x="0" y="0"/>
          <a:ext cx="0" cy="0"/>
          <a:chOff x="0" y="0"/>
          <a:chExt cx="0" cy="0"/>
        </a:xfrm>
      </p:grpSpPr>
      <p:sp>
        <p:nvSpPr>
          <p:cNvPr id="2355" name="Google Shape;2355;p206"/>
          <p:cNvSpPr txBox="1">
            <a:spLocks noGrp="1"/>
          </p:cNvSpPr>
          <p:nvPr>
            <p:ph type="title"/>
          </p:nvPr>
        </p:nvSpPr>
        <p:spPr>
          <a:xfrm>
            <a:off x="457200" y="1698550"/>
            <a:ext cx="6790800" cy="23733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6500">
                <a:solidFill>
                  <a:schemeClr val="lt2"/>
                </a:solidFill>
              </a:defRPr>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matchingName="32 Closing Slide 1">
  <p:cSld name="End Slide_2">
    <p:spTree>
      <p:nvGrpSpPr>
        <p:cNvPr id="1" name="Shape 2356"/>
        <p:cNvGrpSpPr/>
        <p:nvPr/>
      </p:nvGrpSpPr>
      <p:grpSpPr>
        <a:xfrm>
          <a:off x="0" y="0"/>
          <a:ext cx="0" cy="0"/>
          <a:chOff x="0" y="0"/>
          <a:chExt cx="0" cy="0"/>
        </a:xfrm>
      </p:grpSpPr>
      <p:grpSp>
        <p:nvGrpSpPr>
          <p:cNvPr id="2357" name="Google Shape;2357;p207"/>
          <p:cNvGrpSpPr/>
          <p:nvPr/>
        </p:nvGrpSpPr>
        <p:grpSpPr>
          <a:xfrm>
            <a:off x="5536199" y="2257975"/>
            <a:ext cx="3367800" cy="1654352"/>
            <a:chOff x="930882" y="4227613"/>
            <a:chExt cx="4490400" cy="2205802"/>
          </a:xfrm>
        </p:grpSpPr>
        <p:sp>
          <p:nvSpPr>
            <p:cNvPr id="2358" name="Google Shape;2358;p207"/>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2">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2359" name="Google Shape;2359;p207"/>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2360" name="Google Shape;2360;p207"/>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2361" name="Google Shape;2361;p207"/>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2362" name="Google Shape;2362;p207"/>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2363" name="Google Shape;2363;p207"/>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2364" name="Google Shape;2364;p207"/>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2365" name="Google Shape;2365;p207"/>
          <p:cNvSpPr txBox="1"/>
          <p:nvPr/>
        </p:nvSpPr>
        <p:spPr>
          <a:xfrm>
            <a:off x="5239725" y="4800600"/>
            <a:ext cx="34470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a:t>
            </a:r>
            <a:br>
              <a:rPr lang="en" sz="500">
                <a:solidFill>
                  <a:schemeClr val="dk1"/>
                </a:solidFill>
                <a:latin typeface="Roboto Light"/>
                <a:ea typeface="Roboto Light"/>
                <a:cs typeface="Roboto Light"/>
                <a:sym typeface="Roboto Light"/>
              </a:rPr>
            </a:br>
            <a:r>
              <a:rPr lang="en" sz="500">
                <a:solidFill>
                  <a:schemeClr val="dk1"/>
                </a:solidFill>
                <a:latin typeface="Roboto Light"/>
                <a:ea typeface="Roboto Light"/>
                <a:cs typeface="Roboto Light"/>
                <a:sym typeface="Roboto Light"/>
              </a:rPr>
              <a:t>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2366" name="Google Shape;2366;p207"/>
          <p:cNvSpPr txBox="1"/>
          <p:nvPr/>
        </p:nvSpPr>
        <p:spPr>
          <a:xfrm>
            <a:off x="5534437" y="39798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2367" name="Google Shape;2367;p207"/>
          <p:cNvGrpSpPr/>
          <p:nvPr/>
        </p:nvGrpSpPr>
        <p:grpSpPr>
          <a:xfrm>
            <a:off x="5280677" y="2297325"/>
            <a:ext cx="201181" cy="1921553"/>
            <a:chOff x="5280677" y="2297325"/>
            <a:chExt cx="201181" cy="1921553"/>
          </a:xfrm>
        </p:grpSpPr>
        <p:sp>
          <p:nvSpPr>
            <p:cNvPr id="2368" name="Google Shape;2368;p207"/>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9" name="Google Shape;2369;p207"/>
            <p:cNvGrpSpPr/>
            <p:nvPr/>
          </p:nvGrpSpPr>
          <p:grpSpPr>
            <a:xfrm>
              <a:off x="5281511" y="2297327"/>
              <a:ext cx="199484" cy="199484"/>
              <a:chOff x="6853145" y="3055072"/>
              <a:chExt cx="265979" cy="265978"/>
            </a:xfrm>
          </p:grpSpPr>
          <p:sp>
            <p:nvSpPr>
              <p:cNvPr id="2370" name="Google Shape;2370;p207"/>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371" name="Google Shape;2371;p207"/>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372" name="Google Shape;2372;p207"/>
            <p:cNvGrpSpPr/>
            <p:nvPr/>
          </p:nvGrpSpPr>
          <p:grpSpPr>
            <a:xfrm>
              <a:off x="5280689" y="3671835"/>
              <a:ext cx="201168" cy="201168"/>
              <a:chOff x="1190625" y="238125"/>
              <a:chExt cx="5238750" cy="5238750"/>
            </a:xfrm>
          </p:grpSpPr>
          <p:sp>
            <p:nvSpPr>
              <p:cNvPr id="2373" name="Google Shape;2373;p20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0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0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07"/>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07"/>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07"/>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207"/>
            <p:cNvGrpSpPr/>
            <p:nvPr/>
          </p:nvGrpSpPr>
          <p:grpSpPr>
            <a:xfrm>
              <a:off x="5280677" y="2644098"/>
              <a:ext cx="201168" cy="201168"/>
              <a:chOff x="1190625" y="238125"/>
              <a:chExt cx="5238750" cy="5238750"/>
            </a:xfrm>
          </p:grpSpPr>
          <p:sp>
            <p:nvSpPr>
              <p:cNvPr id="2380" name="Google Shape;2380;p20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07"/>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07"/>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207"/>
            <p:cNvGrpSpPr/>
            <p:nvPr/>
          </p:nvGrpSpPr>
          <p:grpSpPr>
            <a:xfrm>
              <a:off x="5280689" y="2984560"/>
              <a:ext cx="201168" cy="201168"/>
              <a:chOff x="1190625" y="238125"/>
              <a:chExt cx="5238750" cy="5238750"/>
            </a:xfrm>
          </p:grpSpPr>
          <p:sp>
            <p:nvSpPr>
              <p:cNvPr id="2384" name="Google Shape;2384;p20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0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6" name="Google Shape;2386;p207"/>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07"/>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8" name="Google Shape;2388;p207"/>
            <p:cNvGrpSpPr/>
            <p:nvPr/>
          </p:nvGrpSpPr>
          <p:grpSpPr>
            <a:xfrm>
              <a:off x="5314308" y="4048824"/>
              <a:ext cx="138916" cy="138916"/>
              <a:chOff x="1978850" y="868312"/>
              <a:chExt cx="3665325" cy="3665325"/>
            </a:xfrm>
          </p:grpSpPr>
          <p:sp>
            <p:nvSpPr>
              <p:cNvPr id="2389" name="Google Shape;2389;p207"/>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07"/>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07"/>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2" name="Google Shape;2392;p207"/>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07"/>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07"/>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07"/>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07"/>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207"/>
          <p:cNvGrpSpPr/>
          <p:nvPr/>
        </p:nvGrpSpPr>
        <p:grpSpPr>
          <a:xfrm>
            <a:off x="5281506" y="1069611"/>
            <a:ext cx="608219" cy="608219"/>
            <a:chOff x="1190625" y="238125"/>
            <a:chExt cx="5238750" cy="5238750"/>
          </a:xfrm>
        </p:grpSpPr>
        <p:sp>
          <p:nvSpPr>
            <p:cNvPr id="2398" name="Google Shape;2398;p20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0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0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0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matchingName="33 Closing Slide 2">
  <p:cSld name="End Slide_1_2">
    <p:spTree>
      <p:nvGrpSpPr>
        <p:cNvPr id="1" name="Shape 2402"/>
        <p:cNvGrpSpPr/>
        <p:nvPr/>
      </p:nvGrpSpPr>
      <p:grpSpPr>
        <a:xfrm>
          <a:off x="0" y="0"/>
          <a:ext cx="0" cy="0"/>
          <a:chOff x="0" y="0"/>
          <a:chExt cx="0" cy="0"/>
        </a:xfrm>
      </p:grpSpPr>
      <p:pic>
        <p:nvPicPr>
          <p:cNvPr id="2403" name="Google Shape;2403;p208"/>
          <p:cNvPicPr preferRelativeResize="0"/>
          <p:nvPr/>
        </p:nvPicPr>
        <p:blipFill rotWithShape="1">
          <a:blip r:embed="rId2">
            <a:alphaModFix/>
          </a:blip>
          <a:srcRect l="36277" t="37648" b="8637"/>
          <a:stretch/>
        </p:blipFill>
        <p:spPr>
          <a:xfrm>
            <a:off x="0" y="0"/>
            <a:ext cx="9143996" cy="5143503"/>
          </a:xfrm>
          <a:prstGeom prst="rect">
            <a:avLst/>
          </a:prstGeom>
          <a:noFill/>
          <a:ln>
            <a:noFill/>
          </a:ln>
        </p:spPr>
      </p:pic>
      <p:grpSp>
        <p:nvGrpSpPr>
          <p:cNvPr id="2404" name="Google Shape;2404;p208"/>
          <p:cNvGrpSpPr/>
          <p:nvPr/>
        </p:nvGrpSpPr>
        <p:grpSpPr>
          <a:xfrm>
            <a:off x="2877824" y="2146125"/>
            <a:ext cx="3367800" cy="1654352"/>
            <a:chOff x="930882" y="4227613"/>
            <a:chExt cx="4490400" cy="2205802"/>
          </a:xfrm>
        </p:grpSpPr>
        <p:sp>
          <p:nvSpPr>
            <p:cNvPr id="2405" name="Google Shape;2405;p208"/>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2406" name="Google Shape;2406;p208"/>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2407" name="Google Shape;2407;p208"/>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2408" name="Google Shape;2408;p208"/>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2409" name="Google Shape;2409;p208"/>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2410" name="Google Shape;2410;p208"/>
          <p:cNvSpPr txBox="1"/>
          <p:nvPr/>
        </p:nvSpPr>
        <p:spPr>
          <a:xfrm>
            <a:off x="2618860" y="176130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2411" name="Google Shape;2411;p208"/>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2412" name="Google Shape;2412;p208"/>
          <p:cNvSpPr txBox="1"/>
          <p:nvPr/>
        </p:nvSpPr>
        <p:spPr>
          <a:xfrm>
            <a:off x="2875174" y="386797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2413" name="Google Shape;2413;p208"/>
          <p:cNvGrpSpPr/>
          <p:nvPr/>
        </p:nvGrpSpPr>
        <p:grpSpPr>
          <a:xfrm>
            <a:off x="2622302" y="2185475"/>
            <a:ext cx="201181" cy="1921553"/>
            <a:chOff x="5280677" y="2297325"/>
            <a:chExt cx="201181" cy="1921553"/>
          </a:xfrm>
        </p:grpSpPr>
        <p:sp>
          <p:nvSpPr>
            <p:cNvPr id="2414" name="Google Shape;2414;p208"/>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5" name="Google Shape;2415;p208"/>
            <p:cNvGrpSpPr/>
            <p:nvPr/>
          </p:nvGrpSpPr>
          <p:grpSpPr>
            <a:xfrm>
              <a:off x="5281511" y="2297327"/>
              <a:ext cx="199484" cy="199484"/>
              <a:chOff x="6853145" y="3055072"/>
              <a:chExt cx="265979" cy="265978"/>
            </a:xfrm>
          </p:grpSpPr>
          <p:sp>
            <p:nvSpPr>
              <p:cNvPr id="2416" name="Google Shape;2416;p208"/>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417" name="Google Shape;2417;p208"/>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418" name="Google Shape;2418;p208"/>
            <p:cNvGrpSpPr/>
            <p:nvPr/>
          </p:nvGrpSpPr>
          <p:grpSpPr>
            <a:xfrm>
              <a:off x="5280689" y="3671835"/>
              <a:ext cx="201168" cy="201168"/>
              <a:chOff x="1190625" y="238125"/>
              <a:chExt cx="5238750" cy="5238750"/>
            </a:xfrm>
          </p:grpSpPr>
          <p:sp>
            <p:nvSpPr>
              <p:cNvPr id="2419" name="Google Shape;2419;p20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0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0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08"/>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08"/>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08"/>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208"/>
            <p:cNvGrpSpPr/>
            <p:nvPr/>
          </p:nvGrpSpPr>
          <p:grpSpPr>
            <a:xfrm>
              <a:off x="5280677" y="2644098"/>
              <a:ext cx="201168" cy="201168"/>
              <a:chOff x="1190625" y="238125"/>
              <a:chExt cx="5238750" cy="5238750"/>
            </a:xfrm>
          </p:grpSpPr>
          <p:sp>
            <p:nvSpPr>
              <p:cNvPr id="2426" name="Google Shape;2426;p20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08"/>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08"/>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208"/>
            <p:cNvGrpSpPr/>
            <p:nvPr/>
          </p:nvGrpSpPr>
          <p:grpSpPr>
            <a:xfrm>
              <a:off x="5280689" y="2984560"/>
              <a:ext cx="201168" cy="201168"/>
              <a:chOff x="1190625" y="238125"/>
              <a:chExt cx="5238750" cy="5238750"/>
            </a:xfrm>
          </p:grpSpPr>
          <p:sp>
            <p:nvSpPr>
              <p:cNvPr id="2430" name="Google Shape;2430;p20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0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2" name="Google Shape;2432;p208"/>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08"/>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4" name="Google Shape;2434;p208"/>
            <p:cNvGrpSpPr/>
            <p:nvPr/>
          </p:nvGrpSpPr>
          <p:grpSpPr>
            <a:xfrm>
              <a:off x="5314308" y="4048824"/>
              <a:ext cx="138916" cy="138916"/>
              <a:chOff x="1978850" y="868312"/>
              <a:chExt cx="3665325" cy="3665325"/>
            </a:xfrm>
          </p:grpSpPr>
          <p:sp>
            <p:nvSpPr>
              <p:cNvPr id="2435" name="Google Shape;2435;p208"/>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08"/>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08"/>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8" name="Google Shape;2438;p208"/>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08"/>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08"/>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08"/>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08"/>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208"/>
          <p:cNvGrpSpPr/>
          <p:nvPr/>
        </p:nvGrpSpPr>
        <p:grpSpPr>
          <a:xfrm>
            <a:off x="2622306" y="908686"/>
            <a:ext cx="608219" cy="608219"/>
            <a:chOff x="1190625" y="238125"/>
            <a:chExt cx="5238750" cy="5238750"/>
          </a:xfrm>
        </p:grpSpPr>
        <p:sp>
          <p:nvSpPr>
            <p:cNvPr id="2444" name="Google Shape;2444;p20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0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0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0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matchingName="33 Closing Slide 2: Open Brand">
  <p:cSld name="End Slide_1_2_1">
    <p:spTree>
      <p:nvGrpSpPr>
        <p:cNvPr id="1" name="Shape 2448"/>
        <p:cNvGrpSpPr/>
        <p:nvPr/>
      </p:nvGrpSpPr>
      <p:grpSpPr>
        <a:xfrm>
          <a:off x="0" y="0"/>
          <a:ext cx="0" cy="0"/>
          <a:chOff x="0" y="0"/>
          <a:chExt cx="0" cy="0"/>
        </a:xfrm>
      </p:grpSpPr>
      <p:pic>
        <p:nvPicPr>
          <p:cNvPr id="2449" name="Google Shape;2449;p209"/>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2450" name="Google Shape;2450;p209"/>
          <p:cNvGrpSpPr/>
          <p:nvPr/>
        </p:nvGrpSpPr>
        <p:grpSpPr>
          <a:xfrm>
            <a:off x="3757369" y="1860793"/>
            <a:ext cx="2615209" cy="1654352"/>
            <a:chOff x="930882" y="4227613"/>
            <a:chExt cx="4490400" cy="2205802"/>
          </a:xfrm>
        </p:grpSpPr>
        <p:sp>
          <p:nvSpPr>
            <p:cNvPr id="2451" name="Google Shape;2451;p209"/>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2452" name="Google Shape;2452;p209"/>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2453" name="Google Shape;2453;p209"/>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2454" name="Google Shape;2454;p209"/>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2455" name="Google Shape;2455;p209"/>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2456" name="Google Shape;2456;p209"/>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2457" name="Google Shape;2457;p209"/>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2458" name="Google Shape;2458;p209"/>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2459" name="Google Shape;2459;p209"/>
          <p:cNvGrpSpPr/>
          <p:nvPr/>
        </p:nvGrpSpPr>
        <p:grpSpPr>
          <a:xfrm>
            <a:off x="3501852" y="1900125"/>
            <a:ext cx="201181" cy="1921553"/>
            <a:chOff x="5280677" y="2297325"/>
            <a:chExt cx="201181" cy="1921553"/>
          </a:xfrm>
        </p:grpSpPr>
        <p:sp>
          <p:nvSpPr>
            <p:cNvPr id="2460" name="Google Shape;2460;p209"/>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1" name="Google Shape;2461;p209"/>
            <p:cNvGrpSpPr/>
            <p:nvPr/>
          </p:nvGrpSpPr>
          <p:grpSpPr>
            <a:xfrm>
              <a:off x="5281511" y="2297327"/>
              <a:ext cx="199484" cy="199484"/>
              <a:chOff x="6853145" y="3055072"/>
              <a:chExt cx="265979" cy="265978"/>
            </a:xfrm>
          </p:grpSpPr>
          <p:sp>
            <p:nvSpPr>
              <p:cNvPr id="2462" name="Google Shape;2462;p209"/>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463" name="Google Shape;2463;p209"/>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464" name="Google Shape;2464;p209"/>
            <p:cNvGrpSpPr/>
            <p:nvPr/>
          </p:nvGrpSpPr>
          <p:grpSpPr>
            <a:xfrm>
              <a:off x="5280689" y="3671835"/>
              <a:ext cx="201168" cy="201168"/>
              <a:chOff x="1190625" y="238125"/>
              <a:chExt cx="5238750" cy="5238750"/>
            </a:xfrm>
          </p:grpSpPr>
          <p:sp>
            <p:nvSpPr>
              <p:cNvPr id="2465" name="Google Shape;2465;p20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0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0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09"/>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9"/>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09"/>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209"/>
            <p:cNvGrpSpPr/>
            <p:nvPr/>
          </p:nvGrpSpPr>
          <p:grpSpPr>
            <a:xfrm>
              <a:off x="5280677" y="2644098"/>
              <a:ext cx="201168" cy="201168"/>
              <a:chOff x="1190625" y="238125"/>
              <a:chExt cx="5238750" cy="5238750"/>
            </a:xfrm>
          </p:grpSpPr>
          <p:sp>
            <p:nvSpPr>
              <p:cNvPr id="2472" name="Google Shape;2472;p20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09"/>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09"/>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209"/>
            <p:cNvGrpSpPr/>
            <p:nvPr/>
          </p:nvGrpSpPr>
          <p:grpSpPr>
            <a:xfrm>
              <a:off x="5280689" y="2984560"/>
              <a:ext cx="201168" cy="201168"/>
              <a:chOff x="1190625" y="238125"/>
              <a:chExt cx="5238750" cy="5238750"/>
            </a:xfrm>
          </p:grpSpPr>
          <p:sp>
            <p:nvSpPr>
              <p:cNvPr id="2476" name="Google Shape;2476;p20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0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8" name="Google Shape;2478;p209"/>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09"/>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0" name="Google Shape;2480;p209"/>
            <p:cNvGrpSpPr/>
            <p:nvPr/>
          </p:nvGrpSpPr>
          <p:grpSpPr>
            <a:xfrm>
              <a:off x="5314308" y="4048824"/>
              <a:ext cx="138916" cy="138916"/>
              <a:chOff x="1978850" y="868312"/>
              <a:chExt cx="3665325" cy="3665325"/>
            </a:xfrm>
          </p:grpSpPr>
          <p:sp>
            <p:nvSpPr>
              <p:cNvPr id="2481" name="Google Shape;2481;p209"/>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09"/>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09"/>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4" name="Google Shape;2484;p209"/>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09"/>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09"/>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09"/>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09"/>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209"/>
          <p:cNvGrpSpPr/>
          <p:nvPr/>
        </p:nvGrpSpPr>
        <p:grpSpPr>
          <a:xfrm>
            <a:off x="2346320" y="342891"/>
            <a:ext cx="4451366" cy="4451366"/>
            <a:chOff x="1190625" y="238125"/>
            <a:chExt cx="5238750" cy="5238750"/>
          </a:xfrm>
        </p:grpSpPr>
        <p:sp>
          <p:nvSpPr>
            <p:cNvPr id="2490" name="Google Shape;2490;p20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0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0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209"/>
          <p:cNvGrpSpPr/>
          <p:nvPr/>
        </p:nvGrpSpPr>
        <p:grpSpPr>
          <a:xfrm>
            <a:off x="1270881" y="1291911"/>
            <a:ext cx="608219" cy="608219"/>
            <a:chOff x="1190625" y="238125"/>
            <a:chExt cx="5238750" cy="5238750"/>
          </a:xfrm>
        </p:grpSpPr>
        <p:sp>
          <p:nvSpPr>
            <p:cNvPr id="2494" name="Google Shape;2494;p20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0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0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matchingName="33 Closing Slide 2: Open Brand w/Open Logo 1">
  <p:cSld name="End Slide_1_2_1_1">
    <p:spTree>
      <p:nvGrpSpPr>
        <p:cNvPr id="1" name="Shape 2498"/>
        <p:cNvGrpSpPr/>
        <p:nvPr/>
      </p:nvGrpSpPr>
      <p:grpSpPr>
        <a:xfrm>
          <a:off x="0" y="0"/>
          <a:ext cx="0" cy="0"/>
          <a:chOff x="0" y="0"/>
          <a:chExt cx="0" cy="0"/>
        </a:xfrm>
      </p:grpSpPr>
      <p:pic>
        <p:nvPicPr>
          <p:cNvPr id="2499" name="Google Shape;2499;p210"/>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2500" name="Google Shape;2500;p210"/>
          <p:cNvGrpSpPr/>
          <p:nvPr/>
        </p:nvGrpSpPr>
        <p:grpSpPr>
          <a:xfrm>
            <a:off x="1270881" y="1291911"/>
            <a:ext cx="608219" cy="608219"/>
            <a:chOff x="1190625" y="238125"/>
            <a:chExt cx="5238750" cy="5238750"/>
          </a:xfrm>
        </p:grpSpPr>
        <p:sp>
          <p:nvSpPr>
            <p:cNvPr id="2501" name="Google Shape;2501;p21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1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1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1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10"/>
          <p:cNvGrpSpPr/>
          <p:nvPr/>
        </p:nvGrpSpPr>
        <p:grpSpPr>
          <a:xfrm>
            <a:off x="3757369" y="1860793"/>
            <a:ext cx="2615209" cy="1654352"/>
            <a:chOff x="930882" y="4227613"/>
            <a:chExt cx="4490400" cy="2205802"/>
          </a:xfrm>
        </p:grpSpPr>
        <p:sp>
          <p:nvSpPr>
            <p:cNvPr id="2506" name="Google Shape;2506;p210"/>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2507" name="Google Shape;2507;p210"/>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2508" name="Google Shape;2508;p210"/>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2509" name="Google Shape;2509;p210"/>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2510" name="Google Shape;2510;p210"/>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2511" name="Google Shape;2511;p210"/>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2512" name="Google Shape;2512;p210"/>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2513" name="Google Shape;2513;p210"/>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2514" name="Google Shape;2514;p210"/>
          <p:cNvGrpSpPr/>
          <p:nvPr/>
        </p:nvGrpSpPr>
        <p:grpSpPr>
          <a:xfrm>
            <a:off x="3501852" y="1900125"/>
            <a:ext cx="201181" cy="1921553"/>
            <a:chOff x="5280677" y="2297325"/>
            <a:chExt cx="201181" cy="1921553"/>
          </a:xfrm>
        </p:grpSpPr>
        <p:sp>
          <p:nvSpPr>
            <p:cNvPr id="2515" name="Google Shape;2515;p210"/>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210"/>
            <p:cNvGrpSpPr/>
            <p:nvPr/>
          </p:nvGrpSpPr>
          <p:grpSpPr>
            <a:xfrm>
              <a:off x="5281511" y="2297327"/>
              <a:ext cx="199484" cy="199484"/>
              <a:chOff x="6853145" y="3055072"/>
              <a:chExt cx="265979" cy="265978"/>
            </a:xfrm>
          </p:grpSpPr>
          <p:sp>
            <p:nvSpPr>
              <p:cNvPr id="2517" name="Google Shape;2517;p210"/>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518" name="Google Shape;2518;p210"/>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519" name="Google Shape;2519;p210"/>
            <p:cNvGrpSpPr/>
            <p:nvPr/>
          </p:nvGrpSpPr>
          <p:grpSpPr>
            <a:xfrm>
              <a:off x="5280689" y="3671835"/>
              <a:ext cx="201168" cy="201168"/>
              <a:chOff x="1190625" y="238125"/>
              <a:chExt cx="5238750" cy="5238750"/>
            </a:xfrm>
          </p:grpSpPr>
          <p:sp>
            <p:nvSpPr>
              <p:cNvPr id="2520" name="Google Shape;2520;p21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1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1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10"/>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10"/>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10"/>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210"/>
            <p:cNvGrpSpPr/>
            <p:nvPr/>
          </p:nvGrpSpPr>
          <p:grpSpPr>
            <a:xfrm>
              <a:off x="5280677" y="2644098"/>
              <a:ext cx="201168" cy="201168"/>
              <a:chOff x="1190625" y="238125"/>
              <a:chExt cx="5238750" cy="5238750"/>
            </a:xfrm>
          </p:grpSpPr>
          <p:sp>
            <p:nvSpPr>
              <p:cNvPr id="2527" name="Google Shape;2527;p21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10"/>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10"/>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210"/>
            <p:cNvGrpSpPr/>
            <p:nvPr/>
          </p:nvGrpSpPr>
          <p:grpSpPr>
            <a:xfrm>
              <a:off x="5280689" y="2984560"/>
              <a:ext cx="201168" cy="201168"/>
              <a:chOff x="1190625" y="238125"/>
              <a:chExt cx="5238750" cy="5238750"/>
            </a:xfrm>
          </p:grpSpPr>
          <p:sp>
            <p:nvSpPr>
              <p:cNvPr id="2531" name="Google Shape;2531;p21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1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3" name="Google Shape;2533;p210"/>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10"/>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5" name="Google Shape;2535;p210"/>
            <p:cNvGrpSpPr/>
            <p:nvPr/>
          </p:nvGrpSpPr>
          <p:grpSpPr>
            <a:xfrm>
              <a:off x="5314308" y="4048824"/>
              <a:ext cx="138916" cy="138916"/>
              <a:chOff x="1978850" y="868312"/>
              <a:chExt cx="3665325" cy="3665325"/>
            </a:xfrm>
          </p:grpSpPr>
          <p:sp>
            <p:nvSpPr>
              <p:cNvPr id="2536" name="Google Shape;2536;p210"/>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10"/>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10"/>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9" name="Google Shape;2539;p210"/>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10"/>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10"/>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10"/>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10"/>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210"/>
          <p:cNvGrpSpPr/>
          <p:nvPr/>
        </p:nvGrpSpPr>
        <p:grpSpPr>
          <a:xfrm>
            <a:off x="8244939" y="138151"/>
            <a:ext cx="695041" cy="903684"/>
            <a:chOff x="1793050" y="238125"/>
            <a:chExt cx="4033900" cy="5238750"/>
          </a:xfrm>
        </p:grpSpPr>
        <p:sp>
          <p:nvSpPr>
            <p:cNvPr id="2545" name="Google Shape;2545;p210"/>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10"/>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10"/>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10"/>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10"/>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10"/>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10"/>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10"/>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10"/>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10"/>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10"/>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10"/>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10"/>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10"/>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10"/>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10"/>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10"/>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10"/>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10"/>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10"/>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10"/>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210"/>
          <p:cNvGrpSpPr/>
          <p:nvPr/>
        </p:nvGrpSpPr>
        <p:grpSpPr>
          <a:xfrm>
            <a:off x="2346320" y="342891"/>
            <a:ext cx="4451366" cy="4451366"/>
            <a:chOff x="1190625" y="238125"/>
            <a:chExt cx="5238750" cy="5238750"/>
          </a:xfrm>
        </p:grpSpPr>
        <p:sp>
          <p:nvSpPr>
            <p:cNvPr id="2567" name="Google Shape;2567;p21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1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1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matchingName="34 Closing Slide 3">
  <p:cSld name="End Slide_1_1_1">
    <p:spTree>
      <p:nvGrpSpPr>
        <p:cNvPr id="1" name="Shape 2570"/>
        <p:cNvGrpSpPr/>
        <p:nvPr/>
      </p:nvGrpSpPr>
      <p:grpSpPr>
        <a:xfrm>
          <a:off x="0" y="0"/>
          <a:ext cx="0" cy="0"/>
          <a:chOff x="0" y="0"/>
          <a:chExt cx="0" cy="0"/>
        </a:xfrm>
      </p:grpSpPr>
      <p:pic>
        <p:nvPicPr>
          <p:cNvPr id="2571" name="Google Shape;2571;p211"/>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grpSp>
        <p:nvGrpSpPr>
          <p:cNvPr id="2572" name="Google Shape;2572;p211"/>
          <p:cNvGrpSpPr/>
          <p:nvPr/>
        </p:nvGrpSpPr>
        <p:grpSpPr>
          <a:xfrm>
            <a:off x="3212974" y="1495288"/>
            <a:ext cx="3367800" cy="1654352"/>
            <a:chOff x="930882" y="4227613"/>
            <a:chExt cx="4490400" cy="2205802"/>
          </a:xfrm>
        </p:grpSpPr>
        <p:sp>
          <p:nvSpPr>
            <p:cNvPr id="2573" name="Google Shape;2573;p211"/>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2574" name="Google Shape;2574;p211"/>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2575" name="Google Shape;2575;p211"/>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2576" name="Google Shape;2576;p211"/>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2577" name="Google Shape;2577;p211"/>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2578" name="Google Shape;2578;p211"/>
          <p:cNvSpPr txBox="1"/>
          <p:nvPr/>
        </p:nvSpPr>
        <p:spPr>
          <a:xfrm>
            <a:off x="2958275" y="1104700"/>
            <a:ext cx="3818400" cy="4533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2579" name="Google Shape;2579;p211"/>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sp>
        <p:nvSpPr>
          <p:cNvPr id="2580" name="Google Shape;2580;p211"/>
          <p:cNvSpPr txBox="1"/>
          <p:nvPr/>
        </p:nvSpPr>
        <p:spPr>
          <a:xfrm>
            <a:off x="3212012" y="321715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a:ea typeface="Roboto"/>
                <a:cs typeface="Roboto"/>
                <a:sym typeface="Roboto"/>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a:ea typeface="Roboto"/>
              <a:cs typeface="Roboto"/>
              <a:sym typeface="Roboto"/>
            </a:endParaRPr>
          </a:p>
        </p:txBody>
      </p:sp>
      <p:grpSp>
        <p:nvGrpSpPr>
          <p:cNvPr id="2581" name="Google Shape;2581;p211"/>
          <p:cNvGrpSpPr/>
          <p:nvPr/>
        </p:nvGrpSpPr>
        <p:grpSpPr>
          <a:xfrm>
            <a:off x="2958277" y="1534650"/>
            <a:ext cx="201181" cy="1921553"/>
            <a:chOff x="5280677" y="2297325"/>
            <a:chExt cx="201181" cy="1921553"/>
          </a:xfrm>
        </p:grpSpPr>
        <p:sp>
          <p:nvSpPr>
            <p:cNvPr id="2582" name="Google Shape;2582;p211"/>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3" name="Google Shape;2583;p211"/>
            <p:cNvGrpSpPr/>
            <p:nvPr/>
          </p:nvGrpSpPr>
          <p:grpSpPr>
            <a:xfrm>
              <a:off x="5281511" y="2297327"/>
              <a:ext cx="199484" cy="199484"/>
              <a:chOff x="6853145" y="3055072"/>
              <a:chExt cx="265979" cy="265978"/>
            </a:xfrm>
          </p:grpSpPr>
          <p:sp>
            <p:nvSpPr>
              <p:cNvPr id="2584" name="Google Shape;2584;p211"/>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585" name="Google Shape;2585;p211"/>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586" name="Google Shape;2586;p211"/>
            <p:cNvGrpSpPr/>
            <p:nvPr/>
          </p:nvGrpSpPr>
          <p:grpSpPr>
            <a:xfrm>
              <a:off x="5280689" y="3671835"/>
              <a:ext cx="201168" cy="201168"/>
              <a:chOff x="1190625" y="238125"/>
              <a:chExt cx="5238750" cy="5238750"/>
            </a:xfrm>
          </p:grpSpPr>
          <p:sp>
            <p:nvSpPr>
              <p:cNvPr id="2587" name="Google Shape;2587;p2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1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11"/>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11"/>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11"/>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211"/>
            <p:cNvGrpSpPr/>
            <p:nvPr/>
          </p:nvGrpSpPr>
          <p:grpSpPr>
            <a:xfrm>
              <a:off x="5280677" y="2644098"/>
              <a:ext cx="201168" cy="201168"/>
              <a:chOff x="1190625" y="238125"/>
              <a:chExt cx="5238750" cy="5238750"/>
            </a:xfrm>
          </p:grpSpPr>
          <p:sp>
            <p:nvSpPr>
              <p:cNvPr id="2594" name="Google Shape;2594;p2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11"/>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11"/>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211"/>
            <p:cNvGrpSpPr/>
            <p:nvPr/>
          </p:nvGrpSpPr>
          <p:grpSpPr>
            <a:xfrm>
              <a:off x="5280689" y="2984560"/>
              <a:ext cx="201168" cy="201168"/>
              <a:chOff x="1190625" y="238125"/>
              <a:chExt cx="5238750" cy="5238750"/>
            </a:xfrm>
          </p:grpSpPr>
          <p:sp>
            <p:nvSpPr>
              <p:cNvPr id="2598" name="Google Shape;2598;p2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1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0" name="Google Shape;2600;p211"/>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11"/>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2" name="Google Shape;2602;p211"/>
            <p:cNvGrpSpPr/>
            <p:nvPr/>
          </p:nvGrpSpPr>
          <p:grpSpPr>
            <a:xfrm>
              <a:off x="5314308" y="4048824"/>
              <a:ext cx="138916" cy="138916"/>
              <a:chOff x="1978850" y="868312"/>
              <a:chExt cx="3665325" cy="3665325"/>
            </a:xfrm>
          </p:grpSpPr>
          <p:sp>
            <p:nvSpPr>
              <p:cNvPr id="2603" name="Google Shape;2603;p211"/>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11"/>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11"/>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6" name="Google Shape;2606;p211"/>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11"/>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11"/>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11"/>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11"/>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211"/>
          <p:cNvGrpSpPr/>
          <p:nvPr/>
        </p:nvGrpSpPr>
        <p:grpSpPr>
          <a:xfrm>
            <a:off x="1914431" y="1163211"/>
            <a:ext cx="608219" cy="608219"/>
            <a:chOff x="1190625" y="238125"/>
            <a:chExt cx="5238750" cy="5238750"/>
          </a:xfrm>
        </p:grpSpPr>
        <p:sp>
          <p:nvSpPr>
            <p:cNvPr id="2612" name="Google Shape;2612;p2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1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1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1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matchingName="34 Closing Slide 3: Open Brand">
  <p:cSld name="End Slide_1_1_1_1">
    <p:spTree>
      <p:nvGrpSpPr>
        <p:cNvPr id="1" name="Shape 2616"/>
        <p:cNvGrpSpPr/>
        <p:nvPr/>
      </p:nvGrpSpPr>
      <p:grpSpPr>
        <a:xfrm>
          <a:off x="0" y="0"/>
          <a:ext cx="0" cy="0"/>
          <a:chOff x="0" y="0"/>
          <a:chExt cx="0" cy="0"/>
        </a:xfrm>
      </p:grpSpPr>
      <p:pic>
        <p:nvPicPr>
          <p:cNvPr id="2617" name="Google Shape;2617;p212"/>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2618" name="Google Shape;2618;p212"/>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2619" name="Google Shape;2619;p212"/>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2620" name="Google Shape;2620;p212"/>
          <p:cNvGrpSpPr/>
          <p:nvPr/>
        </p:nvGrpSpPr>
        <p:grpSpPr>
          <a:xfrm>
            <a:off x="3833874" y="1861538"/>
            <a:ext cx="3367800" cy="1654352"/>
            <a:chOff x="930882" y="4227613"/>
            <a:chExt cx="4490400" cy="2205802"/>
          </a:xfrm>
        </p:grpSpPr>
        <p:sp>
          <p:nvSpPr>
            <p:cNvPr id="2621" name="Google Shape;2621;p212"/>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2622" name="Google Shape;2622;p212"/>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2623" name="Google Shape;2623;p212"/>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2624" name="Google Shape;2624;p212"/>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2625" name="Google Shape;2625;p212"/>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2626" name="Google Shape;2626;p212"/>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a:ea typeface="Roboto"/>
                <a:cs typeface="Roboto"/>
                <a:sym typeface="Roboto"/>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a:ea typeface="Roboto"/>
              <a:cs typeface="Roboto"/>
              <a:sym typeface="Roboto"/>
            </a:endParaRPr>
          </a:p>
        </p:txBody>
      </p:sp>
      <p:grpSp>
        <p:nvGrpSpPr>
          <p:cNvPr id="2627" name="Google Shape;2627;p212"/>
          <p:cNvGrpSpPr/>
          <p:nvPr/>
        </p:nvGrpSpPr>
        <p:grpSpPr>
          <a:xfrm>
            <a:off x="3579177" y="1900900"/>
            <a:ext cx="201181" cy="1921553"/>
            <a:chOff x="5280677" y="2297325"/>
            <a:chExt cx="201181" cy="1921553"/>
          </a:xfrm>
        </p:grpSpPr>
        <p:sp>
          <p:nvSpPr>
            <p:cNvPr id="2628" name="Google Shape;2628;p212"/>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9" name="Google Shape;2629;p212"/>
            <p:cNvGrpSpPr/>
            <p:nvPr/>
          </p:nvGrpSpPr>
          <p:grpSpPr>
            <a:xfrm>
              <a:off x="5281511" y="2297327"/>
              <a:ext cx="199484" cy="199484"/>
              <a:chOff x="6853145" y="3055072"/>
              <a:chExt cx="265979" cy="265978"/>
            </a:xfrm>
          </p:grpSpPr>
          <p:sp>
            <p:nvSpPr>
              <p:cNvPr id="2630" name="Google Shape;2630;p212"/>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631" name="Google Shape;2631;p212"/>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632" name="Google Shape;2632;p212"/>
            <p:cNvGrpSpPr/>
            <p:nvPr/>
          </p:nvGrpSpPr>
          <p:grpSpPr>
            <a:xfrm>
              <a:off x="5280689" y="3671835"/>
              <a:ext cx="201168" cy="201168"/>
              <a:chOff x="1190625" y="238125"/>
              <a:chExt cx="5238750" cy="5238750"/>
            </a:xfrm>
          </p:grpSpPr>
          <p:sp>
            <p:nvSpPr>
              <p:cNvPr id="2633" name="Google Shape;2633;p2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1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12"/>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12"/>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12"/>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212"/>
            <p:cNvGrpSpPr/>
            <p:nvPr/>
          </p:nvGrpSpPr>
          <p:grpSpPr>
            <a:xfrm>
              <a:off x="5280677" y="2644098"/>
              <a:ext cx="201168" cy="201168"/>
              <a:chOff x="1190625" y="238125"/>
              <a:chExt cx="5238750" cy="5238750"/>
            </a:xfrm>
          </p:grpSpPr>
          <p:sp>
            <p:nvSpPr>
              <p:cNvPr id="2640" name="Google Shape;2640;p2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12"/>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12"/>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3" name="Google Shape;2643;p212"/>
            <p:cNvGrpSpPr/>
            <p:nvPr/>
          </p:nvGrpSpPr>
          <p:grpSpPr>
            <a:xfrm>
              <a:off x="5280689" y="2984560"/>
              <a:ext cx="201168" cy="201168"/>
              <a:chOff x="1190625" y="238125"/>
              <a:chExt cx="5238750" cy="5238750"/>
            </a:xfrm>
          </p:grpSpPr>
          <p:sp>
            <p:nvSpPr>
              <p:cNvPr id="2644" name="Google Shape;2644;p2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1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6" name="Google Shape;2646;p212"/>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12"/>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8" name="Google Shape;2648;p212"/>
            <p:cNvGrpSpPr/>
            <p:nvPr/>
          </p:nvGrpSpPr>
          <p:grpSpPr>
            <a:xfrm>
              <a:off x="5314308" y="4048824"/>
              <a:ext cx="138916" cy="138916"/>
              <a:chOff x="1978850" y="868312"/>
              <a:chExt cx="3665325" cy="3665325"/>
            </a:xfrm>
          </p:grpSpPr>
          <p:sp>
            <p:nvSpPr>
              <p:cNvPr id="2649" name="Google Shape;2649;p212"/>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12"/>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12"/>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2" name="Google Shape;2652;p212"/>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12"/>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12"/>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12"/>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12"/>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212"/>
          <p:cNvGrpSpPr/>
          <p:nvPr/>
        </p:nvGrpSpPr>
        <p:grpSpPr>
          <a:xfrm>
            <a:off x="2346320" y="342891"/>
            <a:ext cx="4451366" cy="4451366"/>
            <a:chOff x="1190625" y="238125"/>
            <a:chExt cx="5238750" cy="5238750"/>
          </a:xfrm>
        </p:grpSpPr>
        <p:sp>
          <p:nvSpPr>
            <p:cNvPr id="2658" name="Google Shape;2658;p21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1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1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212"/>
          <p:cNvGrpSpPr/>
          <p:nvPr/>
        </p:nvGrpSpPr>
        <p:grpSpPr>
          <a:xfrm>
            <a:off x="1270881" y="1291911"/>
            <a:ext cx="608219" cy="608219"/>
            <a:chOff x="1190625" y="238125"/>
            <a:chExt cx="5238750" cy="5238750"/>
          </a:xfrm>
        </p:grpSpPr>
        <p:sp>
          <p:nvSpPr>
            <p:cNvPr id="2662" name="Google Shape;2662;p2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1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1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1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3 Cover Slide 3">
  <p:cSld name="Cover Slide Option 1_1_1_1_2">
    <p:bg>
      <p:bgPr>
        <a:noFill/>
        <a:effectLst/>
      </p:bgPr>
    </p:bg>
    <p:spTree>
      <p:nvGrpSpPr>
        <p:cNvPr id="1" name="Shape 241"/>
        <p:cNvGrpSpPr/>
        <p:nvPr/>
      </p:nvGrpSpPr>
      <p:grpSpPr>
        <a:xfrm>
          <a:off x="0" y="0"/>
          <a:ext cx="0" cy="0"/>
          <a:chOff x="0" y="0"/>
          <a:chExt cx="0" cy="0"/>
        </a:xfrm>
      </p:grpSpPr>
      <p:pic>
        <p:nvPicPr>
          <p:cNvPr id="242" name="Google Shape;242;p23"/>
          <p:cNvPicPr preferRelativeResize="0"/>
          <p:nvPr/>
        </p:nvPicPr>
        <p:blipFill rotWithShape="1">
          <a:blip r:embed="rId2">
            <a:alphaModFix/>
          </a:blip>
          <a:srcRect l="5937" t="17122" r="23205"/>
          <a:stretch/>
        </p:blipFill>
        <p:spPr>
          <a:xfrm>
            <a:off x="0" y="-15550"/>
            <a:ext cx="9143998" cy="5174598"/>
          </a:xfrm>
          <a:prstGeom prst="rect">
            <a:avLst/>
          </a:prstGeom>
          <a:noFill/>
          <a:ln>
            <a:noFill/>
          </a:ln>
        </p:spPr>
      </p:pic>
      <p:sp>
        <p:nvSpPr>
          <p:cNvPr id="243" name="Google Shape;243;p23"/>
          <p:cNvSpPr txBox="1">
            <a:spLocks noGrp="1"/>
          </p:cNvSpPr>
          <p:nvPr>
            <p:ph type="title"/>
          </p:nvPr>
        </p:nvSpPr>
        <p:spPr>
          <a:xfrm>
            <a:off x="694944" y="1828800"/>
            <a:ext cx="583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244" name="Google Shape;244;p23"/>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245" name="Google Shape;245;p2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246" name="Google Shape;246;p23"/>
          <p:cNvGrpSpPr/>
          <p:nvPr/>
        </p:nvGrpSpPr>
        <p:grpSpPr>
          <a:xfrm>
            <a:off x="749631" y="1049086"/>
            <a:ext cx="608219" cy="608219"/>
            <a:chOff x="1190625" y="238125"/>
            <a:chExt cx="5238750" cy="5238750"/>
          </a:xfrm>
        </p:grpSpPr>
        <p:sp>
          <p:nvSpPr>
            <p:cNvPr id="247" name="Google Shape;247;p2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matchingName="34 Closing Slide 3: Open Brand w/Open Logo">
  <p:cSld name="End Slide_1_1_1_1_1">
    <p:spTree>
      <p:nvGrpSpPr>
        <p:cNvPr id="1" name="Shape 2666"/>
        <p:cNvGrpSpPr/>
        <p:nvPr/>
      </p:nvGrpSpPr>
      <p:grpSpPr>
        <a:xfrm>
          <a:off x="0" y="0"/>
          <a:ext cx="0" cy="0"/>
          <a:chOff x="0" y="0"/>
          <a:chExt cx="0" cy="0"/>
        </a:xfrm>
      </p:grpSpPr>
      <p:pic>
        <p:nvPicPr>
          <p:cNvPr id="2667" name="Google Shape;2667;p213"/>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2668" name="Google Shape;2668;p213"/>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2669" name="Google Shape;2669;p213"/>
          <p:cNvGrpSpPr/>
          <p:nvPr/>
        </p:nvGrpSpPr>
        <p:grpSpPr>
          <a:xfrm>
            <a:off x="8244939" y="138151"/>
            <a:ext cx="695041" cy="903684"/>
            <a:chOff x="1793050" y="238125"/>
            <a:chExt cx="4033900" cy="5238750"/>
          </a:xfrm>
        </p:grpSpPr>
        <p:sp>
          <p:nvSpPr>
            <p:cNvPr id="2670" name="Google Shape;2670;p21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1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1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1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1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1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1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1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1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1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1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1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1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1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1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1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1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1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1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1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1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1" name="Google Shape;2691;p213"/>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grpSp>
        <p:nvGrpSpPr>
          <p:cNvPr id="2692" name="Google Shape;2692;p213"/>
          <p:cNvGrpSpPr/>
          <p:nvPr/>
        </p:nvGrpSpPr>
        <p:grpSpPr>
          <a:xfrm>
            <a:off x="3833874" y="1861538"/>
            <a:ext cx="3367800" cy="1654352"/>
            <a:chOff x="930882" y="4227613"/>
            <a:chExt cx="4490400" cy="2205802"/>
          </a:xfrm>
        </p:grpSpPr>
        <p:sp>
          <p:nvSpPr>
            <p:cNvPr id="2693" name="Google Shape;2693;p213"/>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2694" name="Google Shape;2694;p213"/>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2695" name="Google Shape;2695;p213"/>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2696" name="Google Shape;2696;p213"/>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2697" name="Google Shape;2697;p213"/>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2698" name="Google Shape;2698;p213"/>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a:ea typeface="Roboto"/>
                <a:cs typeface="Roboto"/>
                <a:sym typeface="Roboto"/>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a:ea typeface="Roboto"/>
              <a:cs typeface="Roboto"/>
              <a:sym typeface="Roboto"/>
            </a:endParaRPr>
          </a:p>
        </p:txBody>
      </p:sp>
      <p:grpSp>
        <p:nvGrpSpPr>
          <p:cNvPr id="2699" name="Google Shape;2699;p213"/>
          <p:cNvGrpSpPr/>
          <p:nvPr/>
        </p:nvGrpSpPr>
        <p:grpSpPr>
          <a:xfrm>
            <a:off x="3579177" y="1900900"/>
            <a:ext cx="201181" cy="1921553"/>
            <a:chOff x="5280677" y="2297325"/>
            <a:chExt cx="201181" cy="1921553"/>
          </a:xfrm>
        </p:grpSpPr>
        <p:sp>
          <p:nvSpPr>
            <p:cNvPr id="2700" name="Google Shape;2700;p213"/>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1" name="Google Shape;2701;p213"/>
            <p:cNvGrpSpPr/>
            <p:nvPr/>
          </p:nvGrpSpPr>
          <p:grpSpPr>
            <a:xfrm>
              <a:off x="5281511" y="2297327"/>
              <a:ext cx="199484" cy="199484"/>
              <a:chOff x="6853145" y="3055072"/>
              <a:chExt cx="265979" cy="265978"/>
            </a:xfrm>
          </p:grpSpPr>
          <p:sp>
            <p:nvSpPr>
              <p:cNvPr id="2702" name="Google Shape;2702;p213"/>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2703" name="Google Shape;2703;p213"/>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2704" name="Google Shape;2704;p213"/>
            <p:cNvGrpSpPr/>
            <p:nvPr/>
          </p:nvGrpSpPr>
          <p:grpSpPr>
            <a:xfrm>
              <a:off x="5280689" y="3671835"/>
              <a:ext cx="201168" cy="201168"/>
              <a:chOff x="1190625" y="238125"/>
              <a:chExt cx="5238750" cy="5238750"/>
            </a:xfrm>
          </p:grpSpPr>
          <p:sp>
            <p:nvSpPr>
              <p:cNvPr id="2705" name="Google Shape;2705;p2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1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13"/>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13"/>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13"/>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213"/>
            <p:cNvGrpSpPr/>
            <p:nvPr/>
          </p:nvGrpSpPr>
          <p:grpSpPr>
            <a:xfrm>
              <a:off x="5280677" y="2644098"/>
              <a:ext cx="201168" cy="201168"/>
              <a:chOff x="1190625" y="238125"/>
              <a:chExt cx="5238750" cy="5238750"/>
            </a:xfrm>
          </p:grpSpPr>
          <p:sp>
            <p:nvSpPr>
              <p:cNvPr id="2712" name="Google Shape;2712;p2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13"/>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13"/>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5" name="Google Shape;2715;p213"/>
            <p:cNvGrpSpPr/>
            <p:nvPr/>
          </p:nvGrpSpPr>
          <p:grpSpPr>
            <a:xfrm>
              <a:off x="5280689" y="2984560"/>
              <a:ext cx="201168" cy="201168"/>
              <a:chOff x="1190625" y="238125"/>
              <a:chExt cx="5238750" cy="5238750"/>
            </a:xfrm>
          </p:grpSpPr>
          <p:sp>
            <p:nvSpPr>
              <p:cNvPr id="2716" name="Google Shape;2716;p2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1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8" name="Google Shape;2718;p213"/>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13"/>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0" name="Google Shape;2720;p213"/>
            <p:cNvGrpSpPr/>
            <p:nvPr/>
          </p:nvGrpSpPr>
          <p:grpSpPr>
            <a:xfrm>
              <a:off x="5314308" y="4048824"/>
              <a:ext cx="138916" cy="138916"/>
              <a:chOff x="1978850" y="868312"/>
              <a:chExt cx="3665325" cy="3665325"/>
            </a:xfrm>
          </p:grpSpPr>
          <p:sp>
            <p:nvSpPr>
              <p:cNvPr id="2721" name="Google Shape;2721;p213"/>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13"/>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13"/>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4" name="Google Shape;2724;p213"/>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13"/>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13"/>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13"/>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13"/>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213"/>
          <p:cNvGrpSpPr/>
          <p:nvPr/>
        </p:nvGrpSpPr>
        <p:grpSpPr>
          <a:xfrm>
            <a:off x="2346320" y="342891"/>
            <a:ext cx="4451366" cy="4451366"/>
            <a:chOff x="1190625" y="238125"/>
            <a:chExt cx="5238750" cy="5238750"/>
          </a:xfrm>
        </p:grpSpPr>
        <p:sp>
          <p:nvSpPr>
            <p:cNvPr id="2730" name="Google Shape;2730;p21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1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1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213"/>
          <p:cNvGrpSpPr/>
          <p:nvPr/>
        </p:nvGrpSpPr>
        <p:grpSpPr>
          <a:xfrm>
            <a:off x="1270881" y="1291911"/>
            <a:ext cx="608219" cy="608219"/>
            <a:chOff x="1190625" y="238125"/>
            <a:chExt cx="5238750" cy="5238750"/>
          </a:xfrm>
        </p:grpSpPr>
        <p:sp>
          <p:nvSpPr>
            <p:cNvPr id="2734" name="Google Shape;2734;p2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1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1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1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matchingName="9 Cover Slide 9: Co Branded Opt 1 _ 1 line title">
  <p:cSld name="Cover Slide Option 1_1_1_1_2_1_1_1_1_1_1_1_1_1_2">
    <p:bg>
      <p:bgPr>
        <a:noFill/>
        <a:effectLst/>
      </p:bgPr>
    </p:bg>
    <p:spTree>
      <p:nvGrpSpPr>
        <p:cNvPr id="1" name="Shape 2738"/>
        <p:cNvGrpSpPr/>
        <p:nvPr/>
      </p:nvGrpSpPr>
      <p:grpSpPr>
        <a:xfrm>
          <a:off x="0" y="0"/>
          <a:ext cx="0" cy="0"/>
          <a:chOff x="0" y="0"/>
          <a:chExt cx="0" cy="0"/>
        </a:xfrm>
      </p:grpSpPr>
      <p:sp>
        <p:nvSpPr>
          <p:cNvPr id="2739" name="Google Shape;2739;p21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40" name="Google Shape;2740;p214"/>
          <p:cNvSpPr txBox="1">
            <a:spLocks noGrp="1"/>
          </p:cNvSpPr>
          <p:nvPr>
            <p:ph type="title"/>
          </p:nvPr>
        </p:nvSpPr>
        <p:spPr>
          <a:xfrm>
            <a:off x="749619" y="19812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4800"/>
            </a:lvl1pPr>
            <a:lvl2pPr lvl="1"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741" name="Google Shape;2741;p214"/>
          <p:cNvSpPr txBox="1">
            <a:spLocks noGrp="1"/>
          </p:cNvSpPr>
          <p:nvPr>
            <p:ph type="subTitle" idx="1"/>
          </p:nvPr>
        </p:nvSpPr>
        <p:spPr>
          <a:xfrm>
            <a:off x="749619" y="27667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rtl="0">
              <a:spcBef>
                <a:spcPts val="600"/>
              </a:spcBef>
              <a:spcAft>
                <a:spcPts val="0"/>
              </a:spcAft>
              <a:buNone/>
              <a:defRPr>
                <a:solidFill>
                  <a:schemeClr val="accent6"/>
                </a:solidFill>
              </a:defRPr>
            </a:lvl2pPr>
            <a:lvl3pPr lvl="2" rtl="0">
              <a:spcBef>
                <a:spcPts val="600"/>
              </a:spcBef>
              <a:spcAft>
                <a:spcPts val="0"/>
              </a:spcAft>
              <a:buNone/>
              <a:defRPr>
                <a:solidFill>
                  <a:schemeClr val="accent6"/>
                </a:solidFill>
              </a:defRPr>
            </a:lvl3pPr>
            <a:lvl4pPr lvl="3" rtl="0">
              <a:spcBef>
                <a:spcPts val="600"/>
              </a:spcBef>
              <a:spcAft>
                <a:spcPts val="0"/>
              </a:spcAft>
              <a:buNone/>
              <a:defRPr>
                <a:solidFill>
                  <a:schemeClr val="accent6"/>
                </a:solidFill>
              </a:defRPr>
            </a:lvl4pPr>
            <a:lvl5pPr lvl="4" rtl="0">
              <a:spcBef>
                <a:spcPts val="600"/>
              </a:spcBef>
              <a:spcAft>
                <a:spcPts val="0"/>
              </a:spcAft>
              <a:buNone/>
              <a:defRPr>
                <a:solidFill>
                  <a:schemeClr val="accent6"/>
                </a:solidFill>
              </a:defRPr>
            </a:lvl5pPr>
            <a:lvl6pPr lvl="5" rtl="0">
              <a:spcBef>
                <a:spcPts val="600"/>
              </a:spcBef>
              <a:spcAft>
                <a:spcPts val="0"/>
              </a:spcAft>
              <a:buNone/>
              <a:defRPr>
                <a:solidFill>
                  <a:schemeClr val="accent6"/>
                </a:solidFill>
              </a:defRPr>
            </a:lvl6pPr>
            <a:lvl7pPr lvl="6" rtl="0">
              <a:spcBef>
                <a:spcPts val="600"/>
              </a:spcBef>
              <a:spcAft>
                <a:spcPts val="0"/>
              </a:spcAft>
              <a:buNone/>
              <a:defRPr>
                <a:solidFill>
                  <a:schemeClr val="accent6"/>
                </a:solidFill>
              </a:defRPr>
            </a:lvl7pPr>
            <a:lvl8pPr lvl="7" rtl="0">
              <a:spcBef>
                <a:spcPts val="600"/>
              </a:spcBef>
              <a:spcAft>
                <a:spcPts val="0"/>
              </a:spcAft>
              <a:buNone/>
              <a:defRPr>
                <a:solidFill>
                  <a:schemeClr val="accent6"/>
                </a:solidFill>
              </a:defRPr>
            </a:lvl8pPr>
            <a:lvl9pPr lvl="8" rtl="0">
              <a:spcBef>
                <a:spcPts val="600"/>
              </a:spcBef>
              <a:spcAft>
                <a:spcPts val="600"/>
              </a:spcAft>
              <a:buNone/>
              <a:defRPr>
                <a:solidFill>
                  <a:schemeClr val="accent6"/>
                </a:solidFill>
              </a:defRPr>
            </a:lvl9pPr>
          </a:lstStyle>
          <a:p>
            <a:endParaRPr/>
          </a:p>
        </p:txBody>
      </p:sp>
      <p:grpSp>
        <p:nvGrpSpPr>
          <p:cNvPr id="2742" name="Google Shape;2742;p214"/>
          <p:cNvGrpSpPr/>
          <p:nvPr/>
        </p:nvGrpSpPr>
        <p:grpSpPr>
          <a:xfrm>
            <a:off x="749631" y="1049086"/>
            <a:ext cx="608219" cy="608219"/>
            <a:chOff x="1190625" y="238125"/>
            <a:chExt cx="5238750" cy="5238750"/>
          </a:xfrm>
        </p:grpSpPr>
        <p:sp>
          <p:nvSpPr>
            <p:cNvPr id="2743" name="Google Shape;2743;p2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1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1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1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matchingName="9 Cover Slide 9: Co Branded Opt 3 _ 1 line title">
  <p:cSld name="Cover Slide Option 1_1_1_1_2_1_1_1_1_1_1_1_1_1_3">
    <p:bg>
      <p:bgPr>
        <a:noFill/>
        <a:effectLst/>
      </p:bgPr>
    </p:bg>
    <p:spTree>
      <p:nvGrpSpPr>
        <p:cNvPr id="1" name="Shape 2747"/>
        <p:cNvGrpSpPr/>
        <p:nvPr/>
      </p:nvGrpSpPr>
      <p:grpSpPr>
        <a:xfrm>
          <a:off x="0" y="0"/>
          <a:ext cx="0" cy="0"/>
          <a:chOff x="0" y="0"/>
          <a:chExt cx="0" cy="0"/>
        </a:xfrm>
      </p:grpSpPr>
      <p:sp>
        <p:nvSpPr>
          <p:cNvPr id="2748" name="Google Shape;2748;p21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49" name="Google Shape;2749;p215"/>
          <p:cNvSpPr txBox="1">
            <a:spLocks noGrp="1"/>
          </p:cNvSpPr>
          <p:nvPr>
            <p:ph type="title"/>
          </p:nvPr>
        </p:nvSpPr>
        <p:spPr>
          <a:xfrm>
            <a:off x="749619" y="19812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4800"/>
            </a:lvl1pPr>
            <a:lvl2pPr lvl="1"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750" name="Google Shape;2750;p215"/>
          <p:cNvSpPr txBox="1">
            <a:spLocks noGrp="1"/>
          </p:cNvSpPr>
          <p:nvPr>
            <p:ph type="subTitle" idx="1"/>
          </p:nvPr>
        </p:nvSpPr>
        <p:spPr>
          <a:xfrm>
            <a:off x="749619" y="27667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rtl="0">
              <a:spcBef>
                <a:spcPts val="600"/>
              </a:spcBef>
              <a:spcAft>
                <a:spcPts val="0"/>
              </a:spcAft>
              <a:buNone/>
              <a:defRPr>
                <a:solidFill>
                  <a:schemeClr val="accent6"/>
                </a:solidFill>
              </a:defRPr>
            </a:lvl2pPr>
            <a:lvl3pPr lvl="2" rtl="0">
              <a:spcBef>
                <a:spcPts val="600"/>
              </a:spcBef>
              <a:spcAft>
                <a:spcPts val="0"/>
              </a:spcAft>
              <a:buNone/>
              <a:defRPr>
                <a:solidFill>
                  <a:schemeClr val="accent6"/>
                </a:solidFill>
              </a:defRPr>
            </a:lvl3pPr>
            <a:lvl4pPr lvl="3" rtl="0">
              <a:spcBef>
                <a:spcPts val="600"/>
              </a:spcBef>
              <a:spcAft>
                <a:spcPts val="0"/>
              </a:spcAft>
              <a:buNone/>
              <a:defRPr>
                <a:solidFill>
                  <a:schemeClr val="accent6"/>
                </a:solidFill>
              </a:defRPr>
            </a:lvl4pPr>
            <a:lvl5pPr lvl="4" rtl="0">
              <a:spcBef>
                <a:spcPts val="600"/>
              </a:spcBef>
              <a:spcAft>
                <a:spcPts val="0"/>
              </a:spcAft>
              <a:buNone/>
              <a:defRPr>
                <a:solidFill>
                  <a:schemeClr val="accent6"/>
                </a:solidFill>
              </a:defRPr>
            </a:lvl5pPr>
            <a:lvl6pPr lvl="5" rtl="0">
              <a:spcBef>
                <a:spcPts val="600"/>
              </a:spcBef>
              <a:spcAft>
                <a:spcPts val="0"/>
              </a:spcAft>
              <a:buNone/>
              <a:defRPr>
                <a:solidFill>
                  <a:schemeClr val="accent6"/>
                </a:solidFill>
              </a:defRPr>
            </a:lvl6pPr>
            <a:lvl7pPr lvl="6" rtl="0">
              <a:spcBef>
                <a:spcPts val="600"/>
              </a:spcBef>
              <a:spcAft>
                <a:spcPts val="0"/>
              </a:spcAft>
              <a:buNone/>
              <a:defRPr>
                <a:solidFill>
                  <a:schemeClr val="accent6"/>
                </a:solidFill>
              </a:defRPr>
            </a:lvl7pPr>
            <a:lvl8pPr lvl="7" rtl="0">
              <a:spcBef>
                <a:spcPts val="600"/>
              </a:spcBef>
              <a:spcAft>
                <a:spcPts val="0"/>
              </a:spcAft>
              <a:buNone/>
              <a:defRPr>
                <a:solidFill>
                  <a:schemeClr val="accent6"/>
                </a:solidFill>
              </a:defRPr>
            </a:lvl8pPr>
            <a:lvl9pPr lvl="8" rtl="0">
              <a:spcBef>
                <a:spcPts val="600"/>
              </a:spcBef>
              <a:spcAft>
                <a:spcPts val="600"/>
              </a:spcAft>
              <a:buNone/>
              <a:defRPr>
                <a:solidFill>
                  <a:schemeClr val="accent6"/>
                </a:solidFill>
              </a:defRPr>
            </a:lvl9pPr>
          </a:lstStyle>
          <a:p>
            <a:endParaRPr/>
          </a:p>
        </p:txBody>
      </p:sp>
      <p:grpSp>
        <p:nvGrpSpPr>
          <p:cNvPr id="2751" name="Google Shape;2751;p215"/>
          <p:cNvGrpSpPr/>
          <p:nvPr/>
        </p:nvGrpSpPr>
        <p:grpSpPr>
          <a:xfrm>
            <a:off x="749631" y="1049086"/>
            <a:ext cx="608219" cy="608219"/>
            <a:chOff x="1190625" y="238125"/>
            <a:chExt cx="5238750" cy="5238750"/>
          </a:xfrm>
        </p:grpSpPr>
        <p:sp>
          <p:nvSpPr>
            <p:cNvPr id="2752" name="Google Shape;2752;p2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1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1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1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56" name="Google Shape;2756;p215"/>
          <p:cNvCxnSpPr/>
          <p:nvPr/>
        </p:nvCxnSpPr>
        <p:spPr>
          <a:xfrm>
            <a:off x="1678950" y="1049075"/>
            <a:ext cx="0" cy="608100"/>
          </a:xfrm>
          <a:prstGeom prst="straightConnector1">
            <a:avLst/>
          </a:prstGeom>
          <a:noFill/>
          <a:ln w="9525"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matchingName="9 Cover Slide 9: Co Branded Opt 2 _ 2 line title">
  <p:cSld name="Cover Slide Option 1_1_1_1_2_1_1_1_1_1_1_1_1">
    <p:bg>
      <p:bgPr>
        <a:noFill/>
        <a:effectLst/>
      </p:bgPr>
    </p:bg>
    <p:spTree>
      <p:nvGrpSpPr>
        <p:cNvPr id="1" name="Shape 2757"/>
        <p:cNvGrpSpPr/>
        <p:nvPr/>
      </p:nvGrpSpPr>
      <p:grpSpPr>
        <a:xfrm>
          <a:off x="0" y="0"/>
          <a:ext cx="0" cy="0"/>
          <a:chOff x="0" y="0"/>
          <a:chExt cx="0" cy="0"/>
        </a:xfrm>
      </p:grpSpPr>
      <p:sp>
        <p:nvSpPr>
          <p:cNvPr id="2758" name="Google Shape;2758;p21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59" name="Google Shape;2759;p216"/>
          <p:cNvSpPr txBox="1">
            <a:spLocks noGrp="1"/>
          </p:cNvSpPr>
          <p:nvPr>
            <p:ph type="title"/>
          </p:nvPr>
        </p:nvSpPr>
        <p:spPr>
          <a:xfrm>
            <a:off x="749619" y="1984248"/>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4800"/>
            </a:lvl1pPr>
            <a:lvl2pPr lvl="1"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760" name="Google Shape;2760;p216"/>
          <p:cNvSpPr txBox="1">
            <a:spLocks noGrp="1"/>
          </p:cNvSpPr>
          <p:nvPr>
            <p:ph type="subTitle" idx="1"/>
          </p:nvPr>
        </p:nvSpPr>
        <p:spPr>
          <a:xfrm>
            <a:off x="749619" y="345971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rtl="0">
              <a:spcBef>
                <a:spcPts val="600"/>
              </a:spcBef>
              <a:spcAft>
                <a:spcPts val="0"/>
              </a:spcAft>
              <a:buNone/>
              <a:defRPr>
                <a:solidFill>
                  <a:schemeClr val="accent6"/>
                </a:solidFill>
              </a:defRPr>
            </a:lvl2pPr>
            <a:lvl3pPr lvl="2" rtl="0">
              <a:spcBef>
                <a:spcPts val="600"/>
              </a:spcBef>
              <a:spcAft>
                <a:spcPts val="0"/>
              </a:spcAft>
              <a:buNone/>
              <a:defRPr>
                <a:solidFill>
                  <a:schemeClr val="accent6"/>
                </a:solidFill>
              </a:defRPr>
            </a:lvl3pPr>
            <a:lvl4pPr lvl="3" rtl="0">
              <a:spcBef>
                <a:spcPts val="600"/>
              </a:spcBef>
              <a:spcAft>
                <a:spcPts val="0"/>
              </a:spcAft>
              <a:buNone/>
              <a:defRPr>
                <a:solidFill>
                  <a:schemeClr val="accent6"/>
                </a:solidFill>
              </a:defRPr>
            </a:lvl4pPr>
            <a:lvl5pPr lvl="4" rtl="0">
              <a:spcBef>
                <a:spcPts val="600"/>
              </a:spcBef>
              <a:spcAft>
                <a:spcPts val="0"/>
              </a:spcAft>
              <a:buNone/>
              <a:defRPr>
                <a:solidFill>
                  <a:schemeClr val="accent6"/>
                </a:solidFill>
              </a:defRPr>
            </a:lvl5pPr>
            <a:lvl6pPr lvl="5" rtl="0">
              <a:spcBef>
                <a:spcPts val="600"/>
              </a:spcBef>
              <a:spcAft>
                <a:spcPts val="0"/>
              </a:spcAft>
              <a:buNone/>
              <a:defRPr>
                <a:solidFill>
                  <a:schemeClr val="accent6"/>
                </a:solidFill>
              </a:defRPr>
            </a:lvl6pPr>
            <a:lvl7pPr lvl="6" rtl="0">
              <a:spcBef>
                <a:spcPts val="600"/>
              </a:spcBef>
              <a:spcAft>
                <a:spcPts val="0"/>
              </a:spcAft>
              <a:buNone/>
              <a:defRPr>
                <a:solidFill>
                  <a:schemeClr val="accent6"/>
                </a:solidFill>
              </a:defRPr>
            </a:lvl7pPr>
            <a:lvl8pPr lvl="7" rtl="0">
              <a:spcBef>
                <a:spcPts val="600"/>
              </a:spcBef>
              <a:spcAft>
                <a:spcPts val="0"/>
              </a:spcAft>
              <a:buNone/>
              <a:defRPr>
                <a:solidFill>
                  <a:schemeClr val="accent6"/>
                </a:solidFill>
              </a:defRPr>
            </a:lvl8pPr>
            <a:lvl9pPr lvl="8" rtl="0">
              <a:spcBef>
                <a:spcPts val="600"/>
              </a:spcBef>
              <a:spcAft>
                <a:spcPts val="600"/>
              </a:spcAft>
              <a:buNone/>
              <a:defRPr>
                <a:solidFill>
                  <a:schemeClr val="accent6"/>
                </a:solidFill>
              </a:defRPr>
            </a:lvl9pPr>
          </a:lstStyle>
          <a:p>
            <a:endParaRPr/>
          </a:p>
        </p:txBody>
      </p:sp>
      <p:grpSp>
        <p:nvGrpSpPr>
          <p:cNvPr id="2761" name="Google Shape;2761;p216"/>
          <p:cNvGrpSpPr/>
          <p:nvPr/>
        </p:nvGrpSpPr>
        <p:grpSpPr>
          <a:xfrm>
            <a:off x="749631" y="1049086"/>
            <a:ext cx="608219" cy="608219"/>
            <a:chOff x="1190625" y="238125"/>
            <a:chExt cx="5238750" cy="5238750"/>
          </a:xfrm>
        </p:grpSpPr>
        <p:sp>
          <p:nvSpPr>
            <p:cNvPr id="2762" name="Google Shape;2762;p2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1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1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1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66" name="Google Shape;2766;p216"/>
          <p:cNvCxnSpPr/>
          <p:nvPr/>
        </p:nvCxnSpPr>
        <p:spPr>
          <a:xfrm>
            <a:off x="1678950" y="1049075"/>
            <a:ext cx="0" cy="608100"/>
          </a:xfrm>
          <a:prstGeom prst="straightConnector1">
            <a:avLst/>
          </a:prstGeom>
          <a:noFill/>
          <a:ln w="9525"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matchingName="9 Cover Slide 9: Co Branded Opt 7 _ Logos Only">
  <p:cSld name="Cover Slide Option 1_1_1_1_2_1_1_1_1_1_1_1_1_1_1_1_1">
    <p:bg>
      <p:bgPr>
        <a:noFill/>
        <a:effectLst/>
      </p:bgPr>
    </p:bg>
    <p:spTree>
      <p:nvGrpSpPr>
        <p:cNvPr id="1" name="Shape 2767"/>
        <p:cNvGrpSpPr/>
        <p:nvPr/>
      </p:nvGrpSpPr>
      <p:grpSpPr>
        <a:xfrm>
          <a:off x="0" y="0"/>
          <a:ext cx="0" cy="0"/>
          <a:chOff x="0" y="0"/>
          <a:chExt cx="0" cy="0"/>
        </a:xfrm>
      </p:grpSpPr>
      <p:sp>
        <p:nvSpPr>
          <p:cNvPr id="2768" name="Google Shape;2768;p21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2769" name="Google Shape;2769;p217"/>
          <p:cNvGrpSpPr/>
          <p:nvPr/>
        </p:nvGrpSpPr>
        <p:grpSpPr>
          <a:xfrm>
            <a:off x="749678" y="1942702"/>
            <a:ext cx="873824" cy="873824"/>
            <a:chOff x="1190625" y="238125"/>
            <a:chExt cx="5238750" cy="5238750"/>
          </a:xfrm>
        </p:grpSpPr>
        <p:sp>
          <p:nvSpPr>
            <p:cNvPr id="2770" name="Google Shape;2770;p2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1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1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1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74" name="Google Shape;2774;p217"/>
          <p:cNvCxnSpPr/>
          <p:nvPr/>
        </p:nvCxnSpPr>
        <p:spPr>
          <a:xfrm>
            <a:off x="2084398" y="1942675"/>
            <a:ext cx="0" cy="873300"/>
          </a:xfrm>
          <a:prstGeom prst="straightConnector1">
            <a:avLst/>
          </a:prstGeom>
          <a:noFill/>
          <a:ln w="9525"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matchingName="9 Cover Slide 9: Co Branded Opt 6 _ Title only">
  <p:cSld name="Cover Slide Option 1_1_1_1_2_1_1_1_1_1_1_1_1_1_1_1_2">
    <p:bg>
      <p:bgPr>
        <a:noFill/>
        <a:effectLst/>
      </p:bgPr>
    </p:bg>
    <p:spTree>
      <p:nvGrpSpPr>
        <p:cNvPr id="1" name="Shape 2775"/>
        <p:cNvGrpSpPr/>
        <p:nvPr/>
      </p:nvGrpSpPr>
      <p:grpSpPr>
        <a:xfrm>
          <a:off x="0" y="0"/>
          <a:ext cx="0" cy="0"/>
          <a:chOff x="0" y="0"/>
          <a:chExt cx="0" cy="0"/>
        </a:xfrm>
      </p:grpSpPr>
      <p:sp>
        <p:nvSpPr>
          <p:cNvPr id="2776" name="Google Shape;2776;p21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77" name="Google Shape;2777;p218"/>
          <p:cNvSpPr txBox="1">
            <a:spLocks noGrp="1"/>
          </p:cNvSpPr>
          <p:nvPr>
            <p:ph type="title"/>
          </p:nvPr>
        </p:nvSpPr>
        <p:spPr>
          <a:xfrm>
            <a:off x="749669" y="2426208"/>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4800"/>
            </a:lvl1pPr>
            <a:lvl2pPr lvl="1"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grpSp>
        <p:nvGrpSpPr>
          <p:cNvPr id="2778" name="Google Shape;2778;p218"/>
          <p:cNvGrpSpPr/>
          <p:nvPr/>
        </p:nvGrpSpPr>
        <p:grpSpPr>
          <a:xfrm>
            <a:off x="749678" y="1170427"/>
            <a:ext cx="873824" cy="873824"/>
            <a:chOff x="1190625" y="238125"/>
            <a:chExt cx="5238750" cy="5238750"/>
          </a:xfrm>
        </p:grpSpPr>
        <p:sp>
          <p:nvSpPr>
            <p:cNvPr id="2779" name="Google Shape;2779;p21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1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1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1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83" name="Google Shape;2783;p218"/>
          <p:cNvCxnSpPr/>
          <p:nvPr/>
        </p:nvCxnSpPr>
        <p:spPr>
          <a:xfrm>
            <a:off x="2084398" y="1170400"/>
            <a:ext cx="0" cy="873300"/>
          </a:xfrm>
          <a:prstGeom prst="straightConnector1">
            <a:avLst/>
          </a:prstGeom>
          <a:noFill/>
          <a:ln w="9525"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matchingName="9 Cover Slide 9: Co Branded Opt 4 _ 1 line title">
  <p:cSld name="Cover Slide Option 1_1_1_1_2_1_1_1_1_1_1_1_1_1_1">
    <p:bg>
      <p:bgPr>
        <a:noFill/>
        <a:effectLst/>
      </p:bgPr>
    </p:bg>
    <p:spTree>
      <p:nvGrpSpPr>
        <p:cNvPr id="1" name="Shape 2784"/>
        <p:cNvGrpSpPr/>
        <p:nvPr/>
      </p:nvGrpSpPr>
      <p:grpSpPr>
        <a:xfrm>
          <a:off x="0" y="0"/>
          <a:ext cx="0" cy="0"/>
          <a:chOff x="0" y="0"/>
          <a:chExt cx="0" cy="0"/>
        </a:xfrm>
      </p:grpSpPr>
      <p:sp>
        <p:nvSpPr>
          <p:cNvPr id="2785" name="Google Shape;2785;p21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86" name="Google Shape;2786;p219"/>
          <p:cNvSpPr txBox="1">
            <a:spLocks noGrp="1"/>
          </p:cNvSpPr>
          <p:nvPr>
            <p:ph type="title"/>
          </p:nvPr>
        </p:nvSpPr>
        <p:spPr>
          <a:xfrm>
            <a:off x="749675" y="2428525"/>
            <a:ext cx="7543800" cy="6948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4800"/>
            </a:lvl1pPr>
            <a:lvl2pPr lvl="1"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787" name="Google Shape;2787;p219"/>
          <p:cNvSpPr txBox="1">
            <a:spLocks noGrp="1"/>
          </p:cNvSpPr>
          <p:nvPr>
            <p:ph type="subTitle" idx="1"/>
          </p:nvPr>
        </p:nvSpPr>
        <p:spPr>
          <a:xfrm>
            <a:off x="749669" y="3214089"/>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rtl="0">
              <a:spcBef>
                <a:spcPts val="600"/>
              </a:spcBef>
              <a:spcAft>
                <a:spcPts val="0"/>
              </a:spcAft>
              <a:buNone/>
              <a:defRPr>
                <a:solidFill>
                  <a:schemeClr val="accent6"/>
                </a:solidFill>
              </a:defRPr>
            </a:lvl2pPr>
            <a:lvl3pPr lvl="2" rtl="0">
              <a:spcBef>
                <a:spcPts val="600"/>
              </a:spcBef>
              <a:spcAft>
                <a:spcPts val="0"/>
              </a:spcAft>
              <a:buNone/>
              <a:defRPr>
                <a:solidFill>
                  <a:schemeClr val="accent6"/>
                </a:solidFill>
              </a:defRPr>
            </a:lvl3pPr>
            <a:lvl4pPr lvl="3" rtl="0">
              <a:spcBef>
                <a:spcPts val="600"/>
              </a:spcBef>
              <a:spcAft>
                <a:spcPts val="0"/>
              </a:spcAft>
              <a:buNone/>
              <a:defRPr>
                <a:solidFill>
                  <a:schemeClr val="accent6"/>
                </a:solidFill>
              </a:defRPr>
            </a:lvl4pPr>
            <a:lvl5pPr lvl="4" rtl="0">
              <a:spcBef>
                <a:spcPts val="600"/>
              </a:spcBef>
              <a:spcAft>
                <a:spcPts val="0"/>
              </a:spcAft>
              <a:buNone/>
              <a:defRPr>
                <a:solidFill>
                  <a:schemeClr val="accent6"/>
                </a:solidFill>
              </a:defRPr>
            </a:lvl5pPr>
            <a:lvl6pPr lvl="5" rtl="0">
              <a:spcBef>
                <a:spcPts val="600"/>
              </a:spcBef>
              <a:spcAft>
                <a:spcPts val="0"/>
              </a:spcAft>
              <a:buNone/>
              <a:defRPr>
                <a:solidFill>
                  <a:schemeClr val="accent6"/>
                </a:solidFill>
              </a:defRPr>
            </a:lvl6pPr>
            <a:lvl7pPr lvl="6" rtl="0">
              <a:spcBef>
                <a:spcPts val="600"/>
              </a:spcBef>
              <a:spcAft>
                <a:spcPts val="0"/>
              </a:spcAft>
              <a:buNone/>
              <a:defRPr>
                <a:solidFill>
                  <a:schemeClr val="accent6"/>
                </a:solidFill>
              </a:defRPr>
            </a:lvl7pPr>
            <a:lvl8pPr lvl="7" rtl="0">
              <a:spcBef>
                <a:spcPts val="600"/>
              </a:spcBef>
              <a:spcAft>
                <a:spcPts val="0"/>
              </a:spcAft>
              <a:buNone/>
              <a:defRPr>
                <a:solidFill>
                  <a:schemeClr val="accent6"/>
                </a:solidFill>
              </a:defRPr>
            </a:lvl8pPr>
            <a:lvl9pPr lvl="8" rtl="0">
              <a:spcBef>
                <a:spcPts val="600"/>
              </a:spcBef>
              <a:spcAft>
                <a:spcPts val="600"/>
              </a:spcAft>
              <a:buNone/>
              <a:defRPr>
                <a:solidFill>
                  <a:schemeClr val="accent6"/>
                </a:solidFill>
              </a:defRPr>
            </a:lvl9pPr>
          </a:lstStyle>
          <a:p>
            <a:endParaRPr/>
          </a:p>
        </p:txBody>
      </p:sp>
      <p:grpSp>
        <p:nvGrpSpPr>
          <p:cNvPr id="2788" name="Google Shape;2788;p219"/>
          <p:cNvGrpSpPr/>
          <p:nvPr/>
        </p:nvGrpSpPr>
        <p:grpSpPr>
          <a:xfrm>
            <a:off x="749678" y="1170427"/>
            <a:ext cx="873824" cy="873824"/>
            <a:chOff x="1190625" y="238125"/>
            <a:chExt cx="5238750" cy="5238750"/>
          </a:xfrm>
        </p:grpSpPr>
        <p:sp>
          <p:nvSpPr>
            <p:cNvPr id="2789" name="Google Shape;2789;p21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1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1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1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93" name="Google Shape;2793;p219"/>
          <p:cNvCxnSpPr/>
          <p:nvPr/>
        </p:nvCxnSpPr>
        <p:spPr>
          <a:xfrm>
            <a:off x="2084398" y="1170400"/>
            <a:ext cx="0" cy="873300"/>
          </a:xfrm>
          <a:prstGeom prst="straightConnector1">
            <a:avLst/>
          </a:prstGeom>
          <a:noFill/>
          <a:ln w="9525"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matchingName="9 Cover Slide 9: Co Branded Opt 5 _ 2 line title">
  <p:cSld name="Cover Slide Option 1_1_1_1_2_1_1_1_1_1_1_1_1_1_1_2">
    <p:bg>
      <p:bgPr>
        <a:noFill/>
        <a:effectLst/>
      </p:bgPr>
    </p:bg>
    <p:spTree>
      <p:nvGrpSpPr>
        <p:cNvPr id="1" name="Shape 2794"/>
        <p:cNvGrpSpPr/>
        <p:nvPr/>
      </p:nvGrpSpPr>
      <p:grpSpPr>
        <a:xfrm>
          <a:off x="0" y="0"/>
          <a:ext cx="0" cy="0"/>
          <a:chOff x="0" y="0"/>
          <a:chExt cx="0" cy="0"/>
        </a:xfrm>
      </p:grpSpPr>
      <p:sp>
        <p:nvSpPr>
          <p:cNvPr id="2795" name="Google Shape;2795;p22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96" name="Google Shape;2796;p220"/>
          <p:cNvSpPr txBox="1">
            <a:spLocks noGrp="1"/>
          </p:cNvSpPr>
          <p:nvPr>
            <p:ph type="title"/>
          </p:nvPr>
        </p:nvSpPr>
        <p:spPr>
          <a:xfrm>
            <a:off x="749669" y="2428525"/>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4800"/>
            </a:lvl1pPr>
            <a:lvl2pPr lvl="1"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797" name="Google Shape;2797;p220"/>
          <p:cNvSpPr txBox="1">
            <a:spLocks noGrp="1"/>
          </p:cNvSpPr>
          <p:nvPr>
            <p:ph type="subTitle" idx="1"/>
          </p:nvPr>
        </p:nvSpPr>
        <p:spPr>
          <a:xfrm>
            <a:off x="749669" y="3873039"/>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rtl="0">
              <a:spcBef>
                <a:spcPts val="600"/>
              </a:spcBef>
              <a:spcAft>
                <a:spcPts val="0"/>
              </a:spcAft>
              <a:buNone/>
              <a:defRPr>
                <a:solidFill>
                  <a:schemeClr val="accent6"/>
                </a:solidFill>
              </a:defRPr>
            </a:lvl2pPr>
            <a:lvl3pPr lvl="2" rtl="0">
              <a:spcBef>
                <a:spcPts val="600"/>
              </a:spcBef>
              <a:spcAft>
                <a:spcPts val="0"/>
              </a:spcAft>
              <a:buNone/>
              <a:defRPr>
                <a:solidFill>
                  <a:schemeClr val="accent6"/>
                </a:solidFill>
              </a:defRPr>
            </a:lvl3pPr>
            <a:lvl4pPr lvl="3" rtl="0">
              <a:spcBef>
                <a:spcPts val="600"/>
              </a:spcBef>
              <a:spcAft>
                <a:spcPts val="0"/>
              </a:spcAft>
              <a:buNone/>
              <a:defRPr>
                <a:solidFill>
                  <a:schemeClr val="accent6"/>
                </a:solidFill>
              </a:defRPr>
            </a:lvl4pPr>
            <a:lvl5pPr lvl="4" rtl="0">
              <a:spcBef>
                <a:spcPts val="600"/>
              </a:spcBef>
              <a:spcAft>
                <a:spcPts val="0"/>
              </a:spcAft>
              <a:buNone/>
              <a:defRPr>
                <a:solidFill>
                  <a:schemeClr val="accent6"/>
                </a:solidFill>
              </a:defRPr>
            </a:lvl5pPr>
            <a:lvl6pPr lvl="5" rtl="0">
              <a:spcBef>
                <a:spcPts val="600"/>
              </a:spcBef>
              <a:spcAft>
                <a:spcPts val="0"/>
              </a:spcAft>
              <a:buNone/>
              <a:defRPr>
                <a:solidFill>
                  <a:schemeClr val="accent6"/>
                </a:solidFill>
              </a:defRPr>
            </a:lvl6pPr>
            <a:lvl7pPr lvl="6" rtl="0">
              <a:spcBef>
                <a:spcPts val="600"/>
              </a:spcBef>
              <a:spcAft>
                <a:spcPts val="0"/>
              </a:spcAft>
              <a:buNone/>
              <a:defRPr>
                <a:solidFill>
                  <a:schemeClr val="accent6"/>
                </a:solidFill>
              </a:defRPr>
            </a:lvl7pPr>
            <a:lvl8pPr lvl="7" rtl="0">
              <a:spcBef>
                <a:spcPts val="600"/>
              </a:spcBef>
              <a:spcAft>
                <a:spcPts val="0"/>
              </a:spcAft>
              <a:buNone/>
              <a:defRPr>
                <a:solidFill>
                  <a:schemeClr val="accent6"/>
                </a:solidFill>
              </a:defRPr>
            </a:lvl8pPr>
            <a:lvl9pPr lvl="8" rtl="0">
              <a:spcBef>
                <a:spcPts val="600"/>
              </a:spcBef>
              <a:spcAft>
                <a:spcPts val="600"/>
              </a:spcAft>
              <a:buNone/>
              <a:defRPr>
                <a:solidFill>
                  <a:schemeClr val="accent6"/>
                </a:solidFill>
              </a:defRPr>
            </a:lvl9pPr>
          </a:lstStyle>
          <a:p>
            <a:endParaRPr/>
          </a:p>
        </p:txBody>
      </p:sp>
      <p:grpSp>
        <p:nvGrpSpPr>
          <p:cNvPr id="2798" name="Google Shape;2798;p220"/>
          <p:cNvGrpSpPr/>
          <p:nvPr/>
        </p:nvGrpSpPr>
        <p:grpSpPr>
          <a:xfrm>
            <a:off x="749678" y="1170427"/>
            <a:ext cx="873824" cy="873824"/>
            <a:chOff x="1190625" y="238125"/>
            <a:chExt cx="5238750" cy="5238750"/>
          </a:xfrm>
        </p:grpSpPr>
        <p:sp>
          <p:nvSpPr>
            <p:cNvPr id="2799" name="Google Shape;2799;p22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2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2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2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03" name="Google Shape;2803;p220"/>
          <p:cNvCxnSpPr/>
          <p:nvPr/>
        </p:nvCxnSpPr>
        <p:spPr>
          <a:xfrm>
            <a:off x="2084398" y="1170400"/>
            <a:ext cx="0" cy="873300"/>
          </a:xfrm>
          <a:prstGeom prst="straightConnector1">
            <a:avLst/>
          </a:prstGeom>
          <a:noFill/>
          <a:ln w="9525"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matchingName="9 Cover Slide 9: Co Branded Opt 8 _ Centered">
  <p:cSld name="Cover Slide Option 1_1_1_1_2_1_1_1_1_1_1_1_1_1_1_1_1_1">
    <p:bg>
      <p:bgPr>
        <a:noFill/>
        <a:effectLst/>
      </p:bgPr>
    </p:bg>
    <p:spTree>
      <p:nvGrpSpPr>
        <p:cNvPr id="1" name="Shape 2804"/>
        <p:cNvGrpSpPr/>
        <p:nvPr/>
      </p:nvGrpSpPr>
      <p:grpSpPr>
        <a:xfrm>
          <a:off x="0" y="0"/>
          <a:ext cx="0" cy="0"/>
          <a:chOff x="0" y="0"/>
          <a:chExt cx="0" cy="0"/>
        </a:xfrm>
      </p:grpSpPr>
      <p:sp>
        <p:nvSpPr>
          <p:cNvPr id="2805" name="Google Shape;2805;p22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806" name="Google Shape;2806;p221"/>
          <p:cNvSpPr txBox="1">
            <a:spLocks noGrp="1"/>
          </p:cNvSpPr>
          <p:nvPr>
            <p:ph type="title"/>
          </p:nvPr>
        </p:nvSpPr>
        <p:spPr>
          <a:xfrm>
            <a:off x="457200" y="2569475"/>
            <a:ext cx="8229600" cy="1238400"/>
          </a:xfrm>
          <a:prstGeom prst="rect">
            <a:avLst/>
          </a:prstGeom>
          <a:noFill/>
          <a:ln>
            <a:noFill/>
          </a:ln>
        </p:spPr>
        <p:txBody>
          <a:bodyPr spcFirstLastPara="1" wrap="square" lIns="0" tIns="0" rIns="0" bIns="0" anchor="t" anchorCtr="0">
            <a:noAutofit/>
          </a:bodyPr>
          <a:lstStyle>
            <a:lvl1pPr lvl="0" algn="ctr" rtl="0">
              <a:lnSpc>
                <a:spcPct val="90000"/>
              </a:lnSpc>
              <a:spcBef>
                <a:spcPts val="0"/>
              </a:spcBef>
              <a:spcAft>
                <a:spcPts val="0"/>
              </a:spcAft>
              <a:buSzPts val="4800"/>
              <a:buNone/>
              <a:defRPr sz="4800"/>
            </a:lvl1pPr>
            <a:lvl2pPr lvl="1"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807" name="Google Shape;2807;p221"/>
          <p:cNvSpPr txBox="1">
            <a:spLocks noGrp="1"/>
          </p:cNvSpPr>
          <p:nvPr>
            <p:ph type="subTitle" idx="1"/>
          </p:nvPr>
        </p:nvSpPr>
        <p:spPr>
          <a:xfrm>
            <a:off x="457200" y="3419867"/>
            <a:ext cx="8213100" cy="230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algn="ctr" rtl="0">
              <a:spcBef>
                <a:spcPts val="600"/>
              </a:spcBef>
              <a:spcAft>
                <a:spcPts val="0"/>
              </a:spcAft>
              <a:buNone/>
              <a:defRPr>
                <a:solidFill>
                  <a:schemeClr val="accent6"/>
                </a:solidFill>
              </a:defRPr>
            </a:lvl2pPr>
            <a:lvl3pPr lvl="2" algn="ctr" rtl="0">
              <a:spcBef>
                <a:spcPts val="600"/>
              </a:spcBef>
              <a:spcAft>
                <a:spcPts val="0"/>
              </a:spcAft>
              <a:buNone/>
              <a:defRPr>
                <a:solidFill>
                  <a:schemeClr val="accent6"/>
                </a:solidFill>
              </a:defRPr>
            </a:lvl3pPr>
            <a:lvl4pPr lvl="3" algn="ctr" rtl="0">
              <a:spcBef>
                <a:spcPts val="600"/>
              </a:spcBef>
              <a:spcAft>
                <a:spcPts val="0"/>
              </a:spcAft>
              <a:buNone/>
              <a:defRPr>
                <a:solidFill>
                  <a:schemeClr val="accent6"/>
                </a:solidFill>
              </a:defRPr>
            </a:lvl4pPr>
            <a:lvl5pPr lvl="4" algn="ctr" rtl="0">
              <a:spcBef>
                <a:spcPts val="600"/>
              </a:spcBef>
              <a:spcAft>
                <a:spcPts val="0"/>
              </a:spcAft>
              <a:buNone/>
              <a:defRPr>
                <a:solidFill>
                  <a:schemeClr val="accent6"/>
                </a:solidFill>
              </a:defRPr>
            </a:lvl5pPr>
            <a:lvl6pPr lvl="5" algn="ctr" rtl="0">
              <a:spcBef>
                <a:spcPts val="600"/>
              </a:spcBef>
              <a:spcAft>
                <a:spcPts val="0"/>
              </a:spcAft>
              <a:buNone/>
              <a:defRPr>
                <a:solidFill>
                  <a:schemeClr val="accent6"/>
                </a:solidFill>
              </a:defRPr>
            </a:lvl6pPr>
            <a:lvl7pPr lvl="6" algn="ctr" rtl="0">
              <a:spcBef>
                <a:spcPts val="600"/>
              </a:spcBef>
              <a:spcAft>
                <a:spcPts val="0"/>
              </a:spcAft>
              <a:buNone/>
              <a:defRPr>
                <a:solidFill>
                  <a:schemeClr val="accent6"/>
                </a:solidFill>
              </a:defRPr>
            </a:lvl7pPr>
            <a:lvl8pPr lvl="7" algn="ctr" rtl="0">
              <a:spcBef>
                <a:spcPts val="600"/>
              </a:spcBef>
              <a:spcAft>
                <a:spcPts val="0"/>
              </a:spcAft>
              <a:buNone/>
              <a:defRPr>
                <a:solidFill>
                  <a:schemeClr val="accent6"/>
                </a:solidFill>
              </a:defRPr>
            </a:lvl8pPr>
            <a:lvl9pPr lvl="8" algn="ctr" rtl="0">
              <a:spcBef>
                <a:spcPts val="600"/>
              </a:spcBef>
              <a:spcAft>
                <a:spcPts val="600"/>
              </a:spcAft>
              <a:buNone/>
              <a:defRPr>
                <a:solidFill>
                  <a:schemeClr val="accent6"/>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matchingName="9 Cover Slide 9: Co Branded Opt 9 _ Centered 2 line title">
  <p:cSld name="Cover Slide Option 1_1_1_1_2_1_1_1_1_1_1_1_1_1_1_1_1_1_1">
    <p:bg>
      <p:bgPr>
        <a:noFill/>
        <a:effectLst/>
      </p:bgPr>
    </p:bg>
    <p:spTree>
      <p:nvGrpSpPr>
        <p:cNvPr id="1" name="Shape 2808"/>
        <p:cNvGrpSpPr/>
        <p:nvPr/>
      </p:nvGrpSpPr>
      <p:grpSpPr>
        <a:xfrm>
          <a:off x="0" y="0"/>
          <a:ext cx="0" cy="0"/>
          <a:chOff x="0" y="0"/>
          <a:chExt cx="0" cy="0"/>
        </a:xfrm>
      </p:grpSpPr>
      <p:sp>
        <p:nvSpPr>
          <p:cNvPr id="2809" name="Google Shape;2809;p22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810" name="Google Shape;2810;p222"/>
          <p:cNvSpPr txBox="1">
            <a:spLocks noGrp="1"/>
          </p:cNvSpPr>
          <p:nvPr>
            <p:ph type="title"/>
          </p:nvPr>
        </p:nvSpPr>
        <p:spPr>
          <a:xfrm>
            <a:off x="457200" y="2569475"/>
            <a:ext cx="8229600" cy="1238400"/>
          </a:xfrm>
          <a:prstGeom prst="rect">
            <a:avLst/>
          </a:prstGeom>
          <a:noFill/>
          <a:ln>
            <a:noFill/>
          </a:ln>
        </p:spPr>
        <p:txBody>
          <a:bodyPr spcFirstLastPara="1" wrap="square" lIns="0" tIns="0" rIns="0" bIns="0" anchor="t" anchorCtr="0">
            <a:noAutofit/>
          </a:bodyPr>
          <a:lstStyle>
            <a:lvl1pPr lvl="0" algn="ctr" rtl="0">
              <a:lnSpc>
                <a:spcPct val="90000"/>
              </a:lnSpc>
              <a:spcBef>
                <a:spcPts val="0"/>
              </a:spcBef>
              <a:spcAft>
                <a:spcPts val="0"/>
              </a:spcAft>
              <a:buSzPts val="4800"/>
              <a:buNone/>
              <a:defRPr sz="4800"/>
            </a:lvl1pPr>
            <a:lvl2pPr lvl="1"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2pPr>
            <a:lvl3pPr lvl="2"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3pPr>
            <a:lvl4pPr lvl="3"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4pPr>
            <a:lvl5pPr lvl="4"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5pPr>
            <a:lvl6pPr lvl="5"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6pPr>
            <a:lvl7pPr lvl="6"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7pPr>
            <a:lvl8pPr lvl="7"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8pPr>
            <a:lvl9pPr lvl="8" algn="ctr" rtl="0">
              <a:lnSpc>
                <a:spcPct val="90000"/>
              </a:lnSpc>
              <a:spcBef>
                <a:spcPts val="0"/>
              </a:spcBef>
              <a:spcAft>
                <a:spcPts val="0"/>
              </a:spcAft>
              <a:buClr>
                <a:schemeClr val="accent6"/>
              </a:buClr>
              <a:buSzPts val="4800"/>
              <a:buFont typeface="Roboto Slab"/>
              <a:buNone/>
              <a:defRPr sz="4800">
                <a:solidFill>
                  <a:schemeClr val="accent6"/>
                </a:solidFill>
                <a:latin typeface="Roboto Slab"/>
                <a:ea typeface="Roboto Slab"/>
                <a:cs typeface="Roboto Slab"/>
                <a:sym typeface="Roboto Slab"/>
              </a:defRPr>
            </a:lvl9pPr>
          </a:lstStyle>
          <a:p>
            <a:endParaRPr/>
          </a:p>
        </p:txBody>
      </p:sp>
      <p:sp>
        <p:nvSpPr>
          <p:cNvPr id="2811" name="Google Shape;2811;p222"/>
          <p:cNvSpPr txBox="1">
            <a:spLocks noGrp="1"/>
          </p:cNvSpPr>
          <p:nvPr>
            <p:ph type="subTitle" idx="1"/>
          </p:nvPr>
        </p:nvSpPr>
        <p:spPr>
          <a:xfrm>
            <a:off x="457200" y="4077892"/>
            <a:ext cx="8213100" cy="230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None/>
              <a:defRPr sz="1600">
                <a:solidFill>
                  <a:schemeClr val="accent6"/>
                </a:solidFill>
                <a:latin typeface="Roboto Light"/>
                <a:ea typeface="Roboto Light"/>
                <a:cs typeface="Roboto Light"/>
                <a:sym typeface="Roboto Light"/>
              </a:defRPr>
            </a:lvl1pPr>
            <a:lvl2pPr lvl="1" algn="ctr" rtl="0">
              <a:spcBef>
                <a:spcPts val="600"/>
              </a:spcBef>
              <a:spcAft>
                <a:spcPts val="0"/>
              </a:spcAft>
              <a:buNone/>
              <a:defRPr>
                <a:solidFill>
                  <a:schemeClr val="accent6"/>
                </a:solidFill>
              </a:defRPr>
            </a:lvl2pPr>
            <a:lvl3pPr lvl="2" algn="ctr" rtl="0">
              <a:spcBef>
                <a:spcPts val="600"/>
              </a:spcBef>
              <a:spcAft>
                <a:spcPts val="0"/>
              </a:spcAft>
              <a:buNone/>
              <a:defRPr>
                <a:solidFill>
                  <a:schemeClr val="accent6"/>
                </a:solidFill>
              </a:defRPr>
            </a:lvl3pPr>
            <a:lvl4pPr lvl="3" algn="ctr" rtl="0">
              <a:spcBef>
                <a:spcPts val="600"/>
              </a:spcBef>
              <a:spcAft>
                <a:spcPts val="0"/>
              </a:spcAft>
              <a:buNone/>
              <a:defRPr>
                <a:solidFill>
                  <a:schemeClr val="accent6"/>
                </a:solidFill>
              </a:defRPr>
            </a:lvl4pPr>
            <a:lvl5pPr lvl="4" algn="ctr" rtl="0">
              <a:spcBef>
                <a:spcPts val="600"/>
              </a:spcBef>
              <a:spcAft>
                <a:spcPts val="0"/>
              </a:spcAft>
              <a:buNone/>
              <a:defRPr>
                <a:solidFill>
                  <a:schemeClr val="accent6"/>
                </a:solidFill>
              </a:defRPr>
            </a:lvl5pPr>
            <a:lvl6pPr lvl="5" algn="ctr" rtl="0">
              <a:spcBef>
                <a:spcPts val="600"/>
              </a:spcBef>
              <a:spcAft>
                <a:spcPts val="0"/>
              </a:spcAft>
              <a:buNone/>
              <a:defRPr>
                <a:solidFill>
                  <a:schemeClr val="accent6"/>
                </a:solidFill>
              </a:defRPr>
            </a:lvl6pPr>
            <a:lvl7pPr lvl="6" algn="ctr" rtl="0">
              <a:spcBef>
                <a:spcPts val="600"/>
              </a:spcBef>
              <a:spcAft>
                <a:spcPts val="0"/>
              </a:spcAft>
              <a:buNone/>
              <a:defRPr>
                <a:solidFill>
                  <a:schemeClr val="accent6"/>
                </a:solidFill>
              </a:defRPr>
            </a:lvl7pPr>
            <a:lvl8pPr lvl="7" algn="ctr" rtl="0">
              <a:spcBef>
                <a:spcPts val="600"/>
              </a:spcBef>
              <a:spcAft>
                <a:spcPts val="0"/>
              </a:spcAft>
              <a:buNone/>
              <a:defRPr>
                <a:solidFill>
                  <a:schemeClr val="accent6"/>
                </a:solidFill>
              </a:defRPr>
            </a:lvl8pPr>
            <a:lvl9pPr lvl="8" algn="ctr" rtl="0">
              <a:spcBef>
                <a:spcPts val="600"/>
              </a:spcBef>
              <a:spcAft>
                <a:spcPts val="600"/>
              </a:spcAft>
              <a:buNone/>
              <a:defRPr>
                <a:solidFill>
                  <a:schemeClr val="accent6"/>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3 Cover Slide 3: Open Brand">
  <p:cSld name="Cover Slide Option 1_1_1_1_2_2">
    <p:bg>
      <p:bgPr>
        <a:noFill/>
        <a:effectLst/>
      </p:bgPr>
    </p:bg>
    <p:spTree>
      <p:nvGrpSpPr>
        <p:cNvPr id="1" name="Shape 251"/>
        <p:cNvGrpSpPr/>
        <p:nvPr/>
      </p:nvGrpSpPr>
      <p:grpSpPr>
        <a:xfrm>
          <a:off x="0" y="0"/>
          <a:ext cx="0" cy="0"/>
          <a:chOff x="0" y="0"/>
          <a:chExt cx="0" cy="0"/>
        </a:xfrm>
      </p:grpSpPr>
      <p:pic>
        <p:nvPicPr>
          <p:cNvPr id="252" name="Google Shape;252;p24"/>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253" name="Google Shape;253;p24"/>
          <p:cNvGrpSpPr/>
          <p:nvPr/>
        </p:nvGrpSpPr>
        <p:grpSpPr>
          <a:xfrm>
            <a:off x="2346320" y="342891"/>
            <a:ext cx="4451366" cy="4451366"/>
            <a:chOff x="1190625" y="238125"/>
            <a:chExt cx="5238750" cy="5238750"/>
          </a:xfrm>
        </p:grpSpPr>
        <p:sp>
          <p:nvSpPr>
            <p:cNvPr id="254" name="Google Shape;254;p2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 name="Google Shape;257;p2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58" name="Google Shape;258;p24"/>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259" name="Google Shape;259;p2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260" name="Google Shape;260;p24"/>
          <p:cNvGrpSpPr/>
          <p:nvPr/>
        </p:nvGrpSpPr>
        <p:grpSpPr>
          <a:xfrm>
            <a:off x="749631" y="1049086"/>
            <a:ext cx="608219" cy="608219"/>
            <a:chOff x="1190625" y="238125"/>
            <a:chExt cx="5238750" cy="5238750"/>
          </a:xfrm>
        </p:grpSpPr>
        <p:sp>
          <p:nvSpPr>
            <p:cNvPr id="261" name="Google Shape;261;p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matchingName="9 Cover Slide 9: Co Branded Opt 7 _ Blank">
  <p:cSld name="Cover Slide Option 1_1_1_1_2_1_1_1_1_1_1_1_1_1_1_1_1_2">
    <p:bg>
      <p:bgPr>
        <a:noFill/>
        <a:effectLst/>
      </p:bgPr>
    </p:bg>
    <p:spTree>
      <p:nvGrpSpPr>
        <p:cNvPr id="1" name="Shape 2812"/>
        <p:cNvGrpSpPr/>
        <p:nvPr/>
      </p:nvGrpSpPr>
      <p:grpSpPr>
        <a:xfrm>
          <a:off x="0" y="0"/>
          <a:ext cx="0" cy="0"/>
          <a:chOff x="0" y="0"/>
          <a:chExt cx="0" cy="0"/>
        </a:xfrm>
      </p:grpSpPr>
      <p:sp>
        <p:nvSpPr>
          <p:cNvPr id="2813" name="Google Shape;2813;p22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13 Agenda Slide 1">
  <p:cSld name="13 Agenda Slide 1">
    <p:spTree>
      <p:nvGrpSpPr>
        <p:cNvPr id="1" name="Shape 2825"/>
        <p:cNvGrpSpPr/>
        <p:nvPr/>
      </p:nvGrpSpPr>
      <p:grpSpPr>
        <a:xfrm>
          <a:off x="0" y="0"/>
          <a:ext cx="0" cy="0"/>
          <a:chOff x="0" y="0"/>
          <a:chExt cx="0" cy="0"/>
        </a:xfrm>
      </p:grpSpPr>
      <p:sp>
        <p:nvSpPr>
          <p:cNvPr id="2826" name="Google Shape;2826;p225"/>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27" name="Google Shape;2827;p225"/>
          <p:cNvSpPr txBox="1">
            <a:spLocks noGrp="1"/>
          </p:cNvSpPr>
          <p:nvPr>
            <p:ph type="title"/>
          </p:nvPr>
        </p:nvSpPr>
        <p:spPr>
          <a:xfrm>
            <a:off x="457200" y="704088"/>
            <a:ext cx="37833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828" name="Google Shape;2828;p225"/>
          <p:cNvSpPr txBox="1">
            <a:spLocks noGrp="1"/>
          </p:cNvSpPr>
          <p:nvPr>
            <p:ph type="body" idx="1"/>
          </p:nvPr>
        </p:nvSpPr>
        <p:spPr>
          <a:xfrm>
            <a:off x="457200" y="1410575"/>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2829" name="Google Shape;2829;p225"/>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matchingName="1 Cover Slide 1 ">
  <p:cSld name="1 Cover Slide 1 ">
    <p:bg>
      <p:bgPr>
        <a:noFill/>
        <a:effectLst/>
      </p:bgPr>
    </p:bg>
    <p:spTree>
      <p:nvGrpSpPr>
        <p:cNvPr id="1" name="Shape 2830"/>
        <p:cNvGrpSpPr/>
        <p:nvPr/>
      </p:nvGrpSpPr>
      <p:grpSpPr>
        <a:xfrm>
          <a:off x="0" y="0"/>
          <a:ext cx="0" cy="0"/>
          <a:chOff x="0" y="0"/>
          <a:chExt cx="0" cy="0"/>
        </a:xfrm>
      </p:grpSpPr>
      <p:pic>
        <p:nvPicPr>
          <p:cNvPr id="2831" name="Google Shape;2831;p226"/>
          <p:cNvPicPr preferRelativeResize="0"/>
          <p:nvPr/>
        </p:nvPicPr>
        <p:blipFill rotWithShape="1">
          <a:blip r:embed="rId2">
            <a:alphaModFix/>
          </a:blip>
          <a:srcRect t="12123" b="3509"/>
          <a:stretch/>
        </p:blipFill>
        <p:spPr>
          <a:xfrm>
            <a:off x="1" y="0"/>
            <a:ext cx="9144006" cy="5143503"/>
          </a:xfrm>
          <a:prstGeom prst="rect">
            <a:avLst/>
          </a:prstGeom>
          <a:noFill/>
          <a:ln>
            <a:noFill/>
          </a:ln>
        </p:spPr>
      </p:pic>
      <p:sp>
        <p:nvSpPr>
          <p:cNvPr id="2832" name="Google Shape;2832;p226"/>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833" name="Google Shape;2833;p226"/>
          <p:cNvSpPr txBox="1">
            <a:spLocks noGrp="1"/>
          </p:cNvSpPr>
          <p:nvPr>
            <p:ph type="subTitle" idx="1"/>
          </p:nvPr>
        </p:nvSpPr>
        <p:spPr>
          <a:xfrm>
            <a:off x="698300"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sp>
        <p:nvSpPr>
          <p:cNvPr id="2834" name="Google Shape;2834;p22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2835" name="Google Shape;2835;p226"/>
          <p:cNvGrpSpPr/>
          <p:nvPr/>
        </p:nvGrpSpPr>
        <p:grpSpPr>
          <a:xfrm>
            <a:off x="749631" y="1049086"/>
            <a:ext cx="608219" cy="608219"/>
            <a:chOff x="1190625" y="238125"/>
            <a:chExt cx="5238750" cy="5238750"/>
          </a:xfrm>
        </p:grpSpPr>
        <p:sp>
          <p:nvSpPr>
            <p:cNvPr id="2836" name="Google Shape;2836;p2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37" name="Google Shape;2837;p22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38" name="Google Shape;2838;p22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39" name="Google Shape;2839;p22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matchingName="1 Cover Slide 1: Open Brand">
  <p:cSld name="1 Cover Slide 1: Open Brand">
    <p:bg>
      <p:bgPr>
        <a:noFill/>
        <a:effectLst/>
      </p:bgPr>
    </p:bg>
    <p:spTree>
      <p:nvGrpSpPr>
        <p:cNvPr id="1" name="Shape 2840"/>
        <p:cNvGrpSpPr/>
        <p:nvPr/>
      </p:nvGrpSpPr>
      <p:grpSpPr>
        <a:xfrm>
          <a:off x="0" y="0"/>
          <a:ext cx="0" cy="0"/>
          <a:chOff x="0" y="0"/>
          <a:chExt cx="0" cy="0"/>
        </a:xfrm>
      </p:grpSpPr>
      <p:pic>
        <p:nvPicPr>
          <p:cNvPr id="2841" name="Google Shape;2841;p227"/>
          <p:cNvPicPr preferRelativeResize="0"/>
          <p:nvPr/>
        </p:nvPicPr>
        <p:blipFill rotWithShape="1">
          <a:blip r:embed="rId2">
            <a:alphaModFix/>
          </a:blip>
          <a:srcRect t="12123" b="3509"/>
          <a:stretch/>
        </p:blipFill>
        <p:spPr>
          <a:xfrm>
            <a:off x="1" y="0"/>
            <a:ext cx="9144006" cy="5143503"/>
          </a:xfrm>
          <a:prstGeom prst="rect">
            <a:avLst/>
          </a:prstGeom>
          <a:noFill/>
          <a:ln>
            <a:noFill/>
          </a:ln>
        </p:spPr>
      </p:pic>
      <p:grpSp>
        <p:nvGrpSpPr>
          <p:cNvPr id="2842" name="Google Shape;2842;p227"/>
          <p:cNvGrpSpPr/>
          <p:nvPr/>
        </p:nvGrpSpPr>
        <p:grpSpPr>
          <a:xfrm>
            <a:off x="2346320" y="342891"/>
            <a:ext cx="4451366" cy="4451366"/>
            <a:chOff x="1190625" y="238125"/>
            <a:chExt cx="5238750" cy="5238750"/>
          </a:xfrm>
        </p:grpSpPr>
        <p:sp>
          <p:nvSpPr>
            <p:cNvPr id="2843" name="Google Shape;2843;p22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44" name="Google Shape;2844;p22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45" name="Google Shape;2845;p22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846" name="Google Shape;2846;p22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2847" name="Google Shape;2847;p227"/>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848" name="Google Shape;2848;p227"/>
          <p:cNvSpPr txBox="1">
            <a:spLocks noGrp="1"/>
          </p:cNvSpPr>
          <p:nvPr>
            <p:ph type="subTitle" idx="1"/>
          </p:nvPr>
        </p:nvSpPr>
        <p:spPr>
          <a:xfrm>
            <a:off x="698300"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00000"/>
              </a:lnSpc>
              <a:spcBef>
                <a:spcPts val="600"/>
              </a:spcBef>
              <a:spcAft>
                <a:spcPts val="0"/>
              </a:spcAft>
              <a:buSzPts val="500"/>
              <a:buNone/>
              <a:defRPr>
                <a:solidFill>
                  <a:srgbClr val="FFFFFF"/>
                </a:solidFill>
              </a:defRPr>
            </a:lvl2pPr>
            <a:lvl3pPr lvl="2" algn="l" rtl="0">
              <a:lnSpc>
                <a:spcPct val="100000"/>
              </a:lnSpc>
              <a:spcBef>
                <a:spcPts val="600"/>
              </a:spcBef>
              <a:spcAft>
                <a:spcPts val="0"/>
              </a:spcAft>
              <a:buSzPts val="500"/>
              <a:buNone/>
              <a:defRPr>
                <a:solidFill>
                  <a:srgbClr val="FFFFFF"/>
                </a:solidFill>
              </a:defRPr>
            </a:lvl3pPr>
            <a:lvl4pPr lvl="3" algn="l" rtl="0">
              <a:lnSpc>
                <a:spcPct val="100000"/>
              </a:lnSpc>
              <a:spcBef>
                <a:spcPts val="600"/>
              </a:spcBef>
              <a:spcAft>
                <a:spcPts val="0"/>
              </a:spcAft>
              <a:buSzPts val="500"/>
              <a:buNone/>
              <a:defRPr>
                <a:solidFill>
                  <a:srgbClr val="FFFFFF"/>
                </a:solidFill>
              </a:defRPr>
            </a:lvl4pPr>
            <a:lvl5pPr lvl="4" algn="l" rtl="0">
              <a:lnSpc>
                <a:spcPct val="100000"/>
              </a:lnSpc>
              <a:spcBef>
                <a:spcPts val="600"/>
              </a:spcBef>
              <a:spcAft>
                <a:spcPts val="0"/>
              </a:spcAft>
              <a:buSzPts val="500"/>
              <a:buNone/>
              <a:defRPr>
                <a:solidFill>
                  <a:srgbClr val="FFFFFF"/>
                </a:solidFill>
              </a:defRPr>
            </a:lvl5pPr>
            <a:lvl6pPr lvl="5" algn="l" rtl="0">
              <a:lnSpc>
                <a:spcPct val="100000"/>
              </a:lnSpc>
              <a:spcBef>
                <a:spcPts val="600"/>
              </a:spcBef>
              <a:spcAft>
                <a:spcPts val="0"/>
              </a:spcAft>
              <a:buSzPts val="500"/>
              <a:buNone/>
              <a:defRPr>
                <a:solidFill>
                  <a:srgbClr val="FFFFFF"/>
                </a:solidFill>
              </a:defRPr>
            </a:lvl6pPr>
            <a:lvl7pPr lvl="6" algn="l" rtl="0">
              <a:lnSpc>
                <a:spcPct val="100000"/>
              </a:lnSpc>
              <a:spcBef>
                <a:spcPts val="600"/>
              </a:spcBef>
              <a:spcAft>
                <a:spcPts val="0"/>
              </a:spcAft>
              <a:buSzPts val="500"/>
              <a:buNone/>
              <a:defRPr>
                <a:solidFill>
                  <a:srgbClr val="FFFFFF"/>
                </a:solidFill>
              </a:defRPr>
            </a:lvl7pPr>
            <a:lvl8pPr lvl="7" algn="l" rtl="0">
              <a:lnSpc>
                <a:spcPct val="100000"/>
              </a:lnSpc>
              <a:spcBef>
                <a:spcPts val="600"/>
              </a:spcBef>
              <a:spcAft>
                <a:spcPts val="0"/>
              </a:spcAft>
              <a:buSzPts val="500"/>
              <a:buNone/>
              <a:defRPr>
                <a:solidFill>
                  <a:srgbClr val="FFFFFF"/>
                </a:solidFill>
              </a:defRPr>
            </a:lvl8pPr>
            <a:lvl9pPr lvl="8" algn="l" rtl="0">
              <a:lnSpc>
                <a:spcPct val="100000"/>
              </a:lnSpc>
              <a:spcBef>
                <a:spcPts val="600"/>
              </a:spcBef>
              <a:spcAft>
                <a:spcPts val="600"/>
              </a:spcAft>
              <a:buSzPts val="500"/>
              <a:buNone/>
              <a:defRPr>
                <a:solidFill>
                  <a:srgbClr val="FFFFFF"/>
                </a:solidFill>
              </a:defRPr>
            </a:lvl9pPr>
          </a:lstStyle>
          <a:p>
            <a:endParaRPr/>
          </a:p>
        </p:txBody>
      </p:sp>
      <p:grpSp>
        <p:nvGrpSpPr>
          <p:cNvPr id="2849" name="Google Shape;2849;p227"/>
          <p:cNvGrpSpPr/>
          <p:nvPr/>
        </p:nvGrpSpPr>
        <p:grpSpPr>
          <a:xfrm>
            <a:off x="749631" y="1049086"/>
            <a:ext cx="608219" cy="608219"/>
            <a:chOff x="1190625" y="238125"/>
            <a:chExt cx="5238750" cy="5238750"/>
          </a:xfrm>
        </p:grpSpPr>
        <p:sp>
          <p:nvSpPr>
            <p:cNvPr id="2850" name="Google Shape;2850;p2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51" name="Google Shape;2851;p22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52" name="Google Shape;2852;p22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53" name="Google Shape;2853;p22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matchingName="1 Cover Slide 1: Open Brand w/Open Logo">
  <p:cSld name="1 Cover Slide 1: Open Brand w/Open Logo">
    <p:bg>
      <p:bgPr>
        <a:noFill/>
        <a:effectLst/>
      </p:bgPr>
    </p:bg>
    <p:spTree>
      <p:nvGrpSpPr>
        <p:cNvPr id="1" name="Shape 2854"/>
        <p:cNvGrpSpPr/>
        <p:nvPr/>
      </p:nvGrpSpPr>
      <p:grpSpPr>
        <a:xfrm>
          <a:off x="0" y="0"/>
          <a:ext cx="0" cy="0"/>
          <a:chOff x="0" y="0"/>
          <a:chExt cx="0" cy="0"/>
        </a:xfrm>
      </p:grpSpPr>
      <p:pic>
        <p:nvPicPr>
          <p:cNvPr id="2855" name="Google Shape;2855;p228"/>
          <p:cNvPicPr preferRelativeResize="0"/>
          <p:nvPr/>
        </p:nvPicPr>
        <p:blipFill rotWithShape="1">
          <a:blip r:embed="rId2">
            <a:alphaModFix/>
          </a:blip>
          <a:srcRect t="12123" b="3509"/>
          <a:stretch/>
        </p:blipFill>
        <p:spPr>
          <a:xfrm>
            <a:off x="1" y="0"/>
            <a:ext cx="9144006" cy="5143503"/>
          </a:xfrm>
          <a:prstGeom prst="rect">
            <a:avLst/>
          </a:prstGeom>
          <a:noFill/>
          <a:ln>
            <a:noFill/>
          </a:ln>
        </p:spPr>
      </p:pic>
      <p:grpSp>
        <p:nvGrpSpPr>
          <p:cNvPr id="2856" name="Google Shape;2856;p228"/>
          <p:cNvGrpSpPr/>
          <p:nvPr/>
        </p:nvGrpSpPr>
        <p:grpSpPr>
          <a:xfrm>
            <a:off x="2346320" y="342891"/>
            <a:ext cx="4451366" cy="4451366"/>
            <a:chOff x="1190625" y="238125"/>
            <a:chExt cx="5238750" cy="5238750"/>
          </a:xfrm>
        </p:grpSpPr>
        <p:sp>
          <p:nvSpPr>
            <p:cNvPr id="2857" name="Google Shape;2857;p22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58" name="Google Shape;2858;p22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59" name="Google Shape;2859;p22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860" name="Google Shape;2860;p22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2861" name="Google Shape;2861;p228"/>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862" name="Google Shape;2862;p228"/>
          <p:cNvSpPr txBox="1">
            <a:spLocks noGrp="1"/>
          </p:cNvSpPr>
          <p:nvPr>
            <p:ph type="subTitle" idx="1"/>
          </p:nvPr>
        </p:nvSpPr>
        <p:spPr>
          <a:xfrm>
            <a:off x="694944" y="32571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2863" name="Google Shape;2863;p228"/>
          <p:cNvGrpSpPr/>
          <p:nvPr/>
        </p:nvGrpSpPr>
        <p:grpSpPr>
          <a:xfrm>
            <a:off x="8244939" y="138151"/>
            <a:ext cx="695041" cy="903684"/>
            <a:chOff x="1793050" y="238125"/>
            <a:chExt cx="4033900" cy="5238750"/>
          </a:xfrm>
        </p:grpSpPr>
        <p:sp>
          <p:nvSpPr>
            <p:cNvPr id="2864" name="Google Shape;2864;p22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65" name="Google Shape;2865;p22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66" name="Google Shape;2866;p22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67" name="Google Shape;2867;p22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68" name="Google Shape;2868;p22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69" name="Google Shape;2869;p22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0" name="Google Shape;2870;p22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1" name="Google Shape;2871;p22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2" name="Google Shape;2872;p22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3" name="Google Shape;2873;p22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4" name="Google Shape;2874;p22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5" name="Google Shape;2875;p22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6" name="Google Shape;2876;p22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7" name="Google Shape;2877;p22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8" name="Google Shape;2878;p22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79" name="Google Shape;2879;p22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0" name="Google Shape;2880;p22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1" name="Google Shape;2881;p22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2" name="Google Shape;2882;p22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3" name="Google Shape;2883;p22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4" name="Google Shape;2884;p22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2885" name="Google Shape;2885;p228"/>
          <p:cNvGrpSpPr/>
          <p:nvPr/>
        </p:nvGrpSpPr>
        <p:grpSpPr>
          <a:xfrm>
            <a:off x="749631" y="1049086"/>
            <a:ext cx="608219" cy="608219"/>
            <a:chOff x="1190625" y="238125"/>
            <a:chExt cx="5238750" cy="5238750"/>
          </a:xfrm>
        </p:grpSpPr>
        <p:sp>
          <p:nvSpPr>
            <p:cNvPr id="2886" name="Google Shape;2886;p2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7" name="Google Shape;2887;p22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8" name="Google Shape;2888;p22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9" name="Google Shape;2889;p22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matchingName="9 Cover Slide 2 ">
  <p:cSld name="9 Cover Slide 2 ">
    <p:bg>
      <p:bgPr>
        <a:noFill/>
        <a:effectLst/>
      </p:bgPr>
    </p:bg>
    <p:spTree>
      <p:nvGrpSpPr>
        <p:cNvPr id="1" name="Shape 2890"/>
        <p:cNvGrpSpPr/>
        <p:nvPr/>
      </p:nvGrpSpPr>
      <p:grpSpPr>
        <a:xfrm>
          <a:off x="0" y="0"/>
          <a:ext cx="0" cy="0"/>
          <a:chOff x="0" y="0"/>
          <a:chExt cx="0" cy="0"/>
        </a:xfrm>
      </p:grpSpPr>
      <p:pic>
        <p:nvPicPr>
          <p:cNvPr id="2891" name="Google Shape;2891;p229"/>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2892" name="Google Shape;2892;p229"/>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893" name="Google Shape;2893;p229"/>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00000"/>
              </a:lnSpc>
              <a:spcBef>
                <a:spcPts val="600"/>
              </a:spcBef>
              <a:spcAft>
                <a:spcPts val="0"/>
              </a:spcAft>
              <a:buSzPts val="500"/>
              <a:buNone/>
              <a:defRPr>
                <a:solidFill>
                  <a:srgbClr val="FFFFFF"/>
                </a:solidFill>
              </a:defRPr>
            </a:lvl2pPr>
            <a:lvl3pPr lvl="2" algn="l" rtl="0">
              <a:lnSpc>
                <a:spcPct val="100000"/>
              </a:lnSpc>
              <a:spcBef>
                <a:spcPts val="600"/>
              </a:spcBef>
              <a:spcAft>
                <a:spcPts val="0"/>
              </a:spcAft>
              <a:buSzPts val="500"/>
              <a:buNone/>
              <a:defRPr>
                <a:solidFill>
                  <a:srgbClr val="FFFFFF"/>
                </a:solidFill>
              </a:defRPr>
            </a:lvl3pPr>
            <a:lvl4pPr lvl="3" algn="l" rtl="0">
              <a:lnSpc>
                <a:spcPct val="100000"/>
              </a:lnSpc>
              <a:spcBef>
                <a:spcPts val="600"/>
              </a:spcBef>
              <a:spcAft>
                <a:spcPts val="0"/>
              </a:spcAft>
              <a:buSzPts val="500"/>
              <a:buNone/>
              <a:defRPr>
                <a:solidFill>
                  <a:srgbClr val="FFFFFF"/>
                </a:solidFill>
              </a:defRPr>
            </a:lvl4pPr>
            <a:lvl5pPr lvl="4" algn="l" rtl="0">
              <a:lnSpc>
                <a:spcPct val="100000"/>
              </a:lnSpc>
              <a:spcBef>
                <a:spcPts val="600"/>
              </a:spcBef>
              <a:spcAft>
                <a:spcPts val="0"/>
              </a:spcAft>
              <a:buSzPts val="500"/>
              <a:buNone/>
              <a:defRPr>
                <a:solidFill>
                  <a:srgbClr val="FFFFFF"/>
                </a:solidFill>
              </a:defRPr>
            </a:lvl5pPr>
            <a:lvl6pPr lvl="5" algn="l" rtl="0">
              <a:lnSpc>
                <a:spcPct val="100000"/>
              </a:lnSpc>
              <a:spcBef>
                <a:spcPts val="600"/>
              </a:spcBef>
              <a:spcAft>
                <a:spcPts val="0"/>
              </a:spcAft>
              <a:buSzPts val="500"/>
              <a:buNone/>
              <a:defRPr>
                <a:solidFill>
                  <a:srgbClr val="FFFFFF"/>
                </a:solidFill>
              </a:defRPr>
            </a:lvl6pPr>
            <a:lvl7pPr lvl="6" algn="l" rtl="0">
              <a:lnSpc>
                <a:spcPct val="100000"/>
              </a:lnSpc>
              <a:spcBef>
                <a:spcPts val="600"/>
              </a:spcBef>
              <a:spcAft>
                <a:spcPts val="0"/>
              </a:spcAft>
              <a:buSzPts val="500"/>
              <a:buNone/>
              <a:defRPr>
                <a:solidFill>
                  <a:srgbClr val="FFFFFF"/>
                </a:solidFill>
              </a:defRPr>
            </a:lvl7pPr>
            <a:lvl8pPr lvl="7" algn="l" rtl="0">
              <a:lnSpc>
                <a:spcPct val="100000"/>
              </a:lnSpc>
              <a:spcBef>
                <a:spcPts val="600"/>
              </a:spcBef>
              <a:spcAft>
                <a:spcPts val="0"/>
              </a:spcAft>
              <a:buSzPts val="500"/>
              <a:buNone/>
              <a:defRPr>
                <a:solidFill>
                  <a:srgbClr val="FFFFFF"/>
                </a:solidFill>
              </a:defRPr>
            </a:lvl8pPr>
            <a:lvl9pPr lvl="8" algn="l" rtl="0">
              <a:lnSpc>
                <a:spcPct val="100000"/>
              </a:lnSpc>
              <a:spcBef>
                <a:spcPts val="600"/>
              </a:spcBef>
              <a:spcAft>
                <a:spcPts val="600"/>
              </a:spcAft>
              <a:buSzPts val="500"/>
              <a:buNone/>
              <a:defRPr>
                <a:solidFill>
                  <a:srgbClr val="FFFFFF"/>
                </a:solidFill>
              </a:defRPr>
            </a:lvl9pPr>
          </a:lstStyle>
          <a:p>
            <a:endParaRPr/>
          </a:p>
        </p:txBody>
      </p:sp>
      <p:sp>
        <p:nvSpPr>
          <p:cNvPr id="2894" name="Google Shape;2894;p22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2895" name="Google Shape;2895;p229"/>
          <p:cNvGrpSpPr/>
          <p:nvPr/>
        </p:nvGrpSpPr>
        <p:grpSpPr>
          <a:xfrm>
            <a:off x="749631" y="1049086"/>
            <a:ext cx="608219" cy="608219"/>
            <a:chOff x="1190625" y="238125"/>
            <a:chExt cx="5238750" cy="5238750"/>
          </a:xfrm>
        </p:grpSpPr>
        <p:sp>
          <p:nvSpPr>
            <p:cNvPr id="2896" name="Google Shape;2896;p2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97" name="Google Shape;2897;p22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98" name="Google Shape;2898;p22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99" name="Google Shape;2899;p22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matchingName="9 Cover Slide 2: Open Brand">
  <p:cSld name="9 Cover Slide 2: Open Brand">
    <p:bg>
      <p:bgPr>
        <a:noFill/>
        <a:effectLst/>
      </p:bgPr>
    </p:bg>
    <p:spTree>
      <p:nvGrpSpPr>
        <p:cNvPr id="1" name="Shape 2900"/>
        <p:cNvGrpSpPr/>
        <p:nvPr/>
      </p:nvGrpSpPr>
      <p:grpSpPr>
        <a:xfrm>
          <a:off x="0" y="0"/>
          <a:ext cx="0" cy="0"/>
          <a:chOff x="0" y="0"/>
          <a:chExt cx="0" cy="0"/>
        </a:xfrm>
      </p:grpSpPr>
      <p:pic>
        <p:nvPicPr>
          <p:cNvPr id="2901" name="Google Shape;2901;p230"/>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2902" name="Google Shape;2902;p230"/>
          <p:cNvGrpSpPr/>
          <p:nvPr/>
        </p:nvGrpSpPr>
        <p:grpSpPr>
          <a:xfrm>
            <a:off x="2346320" y="342891"/>
            <a:ext cx="4451366" cy="4451366"/>
            <a:chOff x="1190625" y="238125"/>
            <a:chExt cx="5238750" cy="5238750"/>
          </a:xfrm>
        </p:grpSpPr>
        <p:sp>
          <p:nvSpPr>
            <p:cNvPr id="2903" name="Google Shape;2903;p23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04" name="Google Shape;2904;p23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05" name="Google Shape;2905;p23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906" name="Google Shape;2906;p23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2907" name="Google Shape;2907;p230"/>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908" name="Google Shape;2908;p230"/>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sz="1800">
                <a:solidFill>
                  <a:srgbClr val="FFFFFF"/>
                </a:solidFill>
              </a:defRPr>
            </a:lvl2pPr>
            <a:lvl3pPr lvl="2" algn="l" rtl="0">
              <a:lnSpc>
                <a:spcPct val="115000"/>
              </a:lnSpc>
              <a:spcBef>
                <a:spcPts val="600"/>
              </a:spcBef>
              <a:spcAft>
                <a:spcPts val="0"/>
              </a:spcAft>
              <a:buSzPts val="500"/>
              <a:buNone/>
              <a:defRPr sz="1800">
                <a:solidFill>
                  <a:srgbClr val="FFFFFF"/>
                </a:solidFill>
              </a:defRPr>
            </a:lvl3pPr>
            <a:lvl4pPr lvl="3" algn="l" rtl="0">
              <a:lnSpc>
                <a:spcPct val="115000"/>
              </a:lnSpc>
              <a:spcBef>
                <a:spcPts val="600"/>
              </a:spcBef>
              <a:spcAft>
                <a:spcPts val="0"/>
              </a:spcAft>
              <a:buSzPts val="500"/>
              <a:buNone/>
              <a:defRPr sz="1800">
                <a:solidFill>
                  <a:srgbClr val="FFFFFF"/>
                </a:solidFill>
              </a:defRPr>
            </a:lvl4pPr>
            <a:lvl5pPr lvl="4" algn="l" rtl="0">
              <a:lnSpc>
                <a:spcPct val="115000"/>
              </a:lnSpc>
              <a:spcBef>
                <a:spcPts val="600"/>
              </a:spcBef>
              <a:spcAft>
                <a:spcPts val="0"/>
              </a:spcAft>
              <a:buSzPts val="500"/>
              <a:buNone/>
              <a:defRPr sz="1800">
                <a:solidFill>
                  <a:srgbClr val="FFFFFF"/>
                </a:solidFill>
              </a:defRPr>
            </a:lvl5pPr>
            <a:lvl6pPr lvl="5" algn="l" rtl="0">
              <a:lnSpc>
                <a:spcPct val="115000"/>
              </a:lnSpc>
              <a:spcBef>
                <a:spcPts val="600"/>
              </a:spcBef>
              <a:spcAft>
                <a:spcPts val="0"/>
              </a:spcAft>
              <a:buSzPts val="500"/>
              <a:buNone/>
              <a:defRPr sz="1800">
                <a:solidFill>
                  <a:srgbClr val="FFFFFF"/>
                </a:solidFill>
              </a:defRPr>
            </a:lvl6pPr>
            <a:lvl7pPr lvl="6" algn="l" rtl="0">
              <a:lnSpc>
                <a:spcPct val="115000"/>
              </a:lnSpc>
              <a:spcBef>
                <a:spcPts val="600"/>
              </a:spcBef>
              <a:spcAft>
                <a:spcPts val="0"/>
              </a:spcAft>
              <a:buSzPts val="500"/>
              <a:buNone/>
              <a:defRPr sz="1800">
                <a:solidFill>
                  <a:srgbClr val="FFFFFF"/>
                </a:solidFill>
              </a:defRPr>
            </a:lvl7pPr>
            <a:lvl8pPr lvl="7" algn="l" rtl="0">
              <a:lnSpc>
                <a:spcPct val="115000"/>
              </a:lnSpc>
              <a:spcBef>
                <a:spcPts val="600"/>
              </a:spcBef>
              <a:spcAft>
                <a:spcPts val="0"/>
              </a:spcAft>
              <a:buSzPts val="500"/>
              <a:buNone/>
              <a:defRPr sz="1800">
                <a:solidFill>
                  <a:srgbClr val="FFFFFF"/>
                </a:solidFill>
              </a:defRPr>
            </a:lvl8pPr>
            <a:lvl9pPr lvl="8" algn="l" rtl="0">
              <a:lnSpc>
                <a:spcPct val="115000"/>
              </a:lnSpc>
              <a:spcBef>
                <a:spcPts val="600"/>
              </a:spcBef>
              <a:spcAft>
                <a:spcPts val="600"/>
              </a:spcAft>
              <a:buSzPts val="500"/>
              <a:buNone/>
              <a:defRPr sz="1800">
                <a:solidFill>
                  <a:srgbClr val="FFFFFF"/>
                </a:solidFill>
              </a:defRPr>
            </a:lvl9pPr>
          </a:lstStyle>
          <a:p>
            <a:endParaRPr/>
          </a:p>
        </p:txBody>
      </p:sp>
      <p:grpSp>
        <p:nvGrpSpPr>
          <p:cNvPr id="2909" name="Google Shape;2909;p230"/>
          <p:cNvGrpSpPr/>
          <p:nvPr/>
        </p:nvGrpSpPr>
        <p:grpSpPr>
          <a:xfrm>
            <a:off x="749631" y="1049086"/>
            <a:ext cx="608219" cy="608219"/>
            <a:chOff x="1190625" y="238125"/>
            <a:chExt cx="5238750" cy="5238750"/>
          </a:xfrm>
        </p:grpSpPr>
        <p:sp>
          <p:nvSpPr>
            <p:cNvPr id="2910" name="Google Shape;2910;p2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11" name="Google Shape;2911;p23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12" name="Google Shape;2912;p23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13" name="Google Shape;2913;p23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matchingName="9 Cover Slide 2: Open Brand w/Open Logo">
  <p:cSld name="9 Cover Slide 2: Open Brand w/Open Logo">
    <p:bg>
      <p:bgPr>
        <a:noFill/>
        <a:effectLst/>
      </p:bgPr>
    </p:bg>
    <p:spTree>
      <p:nvGrpSpPr>
        <p:cNvPr id="1" name="Shape 2914"/>
        <p:cNvGrpSpPr/>
        <p:nvPr/>
      </p:nvGrpSpPr>
      <p:grpSpPr>
        <a:xfrm>
          <a:off x="0" y="0"/>
          <a:ext cx="0" cy="0"/>
          <a:chOff x="0" y="0"/>
          <a:chExt cx="0" cy="0"/>
        </a:xfrm>
      </p:grpSpPr>
      <p:pic>
        <p:nvPicPr>
          <p:cNvPr id="2915" name="Google Shape;2915;p231"/>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2916" name="Google Shape;2916;p231"/>
          <p:cNvGrpSpPr/>
          <p:nvPr/>
        </p:nvGrpSpPr>
        <p:grpSpPr>
          <a:xfrm>
            <a:off x="2346320" y="342891"/>
            <a:ext cx="4451366" cy="4451366"/>
            <a:chOff x="1190625" y="238125"/>
            <a:chExt cx="5238750" cy="5238750"/>
          </a:xfrm>
        </p:grpSpPr>
        <p:sp>
          <p:nvSpPr>
            <p:cNvPr id="2917" name="Google Shape;2917;p23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18" name="Google Shape;2918;p23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19" name="Google Shape;2919;p23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920" name="Google Shape;2920;p23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2921" name="Google Shape;2921;p231"/>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922" name="Google Shape;2922;p231"/>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2923" name="Google Shape;2923;p231"/>
          <p:cNvGrpSpPr/>
          <p:nvPr/>
        </p:nvGrpSpPr>
        <p:grpSpPr>
          <a:xfrm>
            <a:off x="8244939" y="138151"/>
            <a:ext cx="695041" cy="903684"/>
            <a:chOff x="1793050" y="238125"/>
            <a:chExt cx="4033900" cy="5238750"/>
          </a:xfrm>
        </p:grpSpPr>
        <p:sp>
          <p:nvSpPr>
            <p:cNvPr id="2924" name="Google Shape;2924;p23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25" name="Google Shape;2925;p23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26" name="Google Shape;2926;p23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27" name="Google Shape;2927;p23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28" name="Google Shape;2928;p23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29" name="Google Shape;2929;p23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0" name="Google Shape;2930;p23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1" name="Google Shape;2931;p23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2" name="Google Shape;2932;p23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3" name="Google Shape;2933;p23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4" name="Google Shape;2934;p23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5" name="Google Shape;2935;p23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6" name="Google Shape;2936;p23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7" name="Google Shape;2937;p23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8" name="Google Shape;2938;p23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39" name="Google Shape;2939;p23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0" name="Google Shape;2940;p23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1" name="Google Shape;2941;p23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2" name="Google Shape;2942;p23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3" name="Google Shape;2943;p23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4" name="Google Shape;2944;p23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2945" name="Google Shape;2945;p231"/>
          <p:cNvGrpSpPr/>
          <p:nvPr/>
        </p:nvGrpSpPr>
        <p:grpSpPr>
          <a:xfrm>
            <a:off x="749631" y="1049086"/>
            <a:ext cx="608219" cy="608219"/>
            <a:chOff x="1190625" y="238125"/>
            <a:chExt cx="5238750" cy="5238750"/>
          </a:xfrm>
        </p:grpSpPr>
        <p:sp>
          <p:nvSpPr>
            <p:cNvPr id="2946" name="Google Shape;2946;p2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7" name="Google Shape;2947;p23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8" name="Google Shape;2948;p23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49" name="Google Shape;2949;p23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matchingName="2 Cover Slide 2">
  <p:cSld name="2 Cover Slide 2">
    <p:bg>
      <p:bgPr>
        <a:noFill/>
        <a:effectLst/>
      </p:bgPr>
    </p:bg>
    <p:spTree>
      <p:nvGrpSpPr>
        <p:cNvPr id="1" name="Shape 2950"/>
        <p:cNvGrpSpPr/>
        <p:nvPr/>
      </p:nvGrpSpPr>
      <p:grpSpPr>
        <a:xfrm>
          <a:off x="0" y="0"/>
          <a:ext cx="0" cy="0"/>
          <a:chOff x="0" y="0"/>
          <a:chExt cx="0" cy="0"/>
        </a:xfrm>
      </p:grpSpPr>
      <p:pic>
        <p:nvPicPr>
          <p:cNvPr id="2951" name="Google Shape;2951;p232"/>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2952" name="Google Shape;2952;p232"/>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953" name="Google Shape;2953;p232"/>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sp>
        <p:nvSpPr>
          <p:cNvPr id="2954" name="Google Shape;2954;p23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2955" name="Google Shape;2955;p232"/>
          <p:cNvGrpSpPr/>
          <p:nvPr/>
        </p:nvGrpSpPr>
        <p:grpSpPr>
          <a:xfrm>
            <a:off x="749631" y="1049086"/>
            <a:ext cx="608219" cy="608219"/>
            <a:chOff x="1190625" y="238125"/>
            <a:chExt cx="5238750" cy="5238750"/>
          </a:xfrm>
        </p:grpSpPr>
        <p:sp>
          <p:nvSpPr>
            <p:cNvPr id="2956" name="Google Shape;2956;p2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57" name="Google Shape;2957;p23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58" name="Google Shape;2958;p23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59" name="Google Shape;2959;p23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matchingName="2 Cover Slide 2: Open Brand">
  <p:cSld name="2 Cover Slide 2: Open Brand">
    <p:bg>
      <p:bgPr>
        <a:noFill/>
        <a:effectLst/>
      </p:bgPr>
    </p:bg>
    <p:spTree>
      <p:nvGrpSpPr>
        <p:cNvPr id="1" name="Shape 2960"/>
        <p:cNvGrpSpPr/>
        <p:nvPr/>
      </p:nvGrpSpPr>
      <p:grpSpPr>
        <a:xfrm>
          <a:off x="0" y="0"/>
          <a:ext cx="0" cy="0"/>
          <a:chOff x="0" y="0"/>
          <a:chExt cx="0" cy="0"/>
        </a:xfrm>
      </p:grpSpPr>
      <p:pic>
        <p:nvPicPr>
          <p:cNvPr id="2961" name="Google Shape;2961;p233"/>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2962" name="Google Shape;2962;p233"/>
          <p:cNvGrpSpPr/>
          <p:nvPr/>
        </p:nvGrpSpPr>
        <p:grpSpPr>
          <a:xfrm>
            <a:off x="2346320" y="342891"/>
            <a:ext cx="4451366" cy="4451366"/>
            <a:chOff x="1190625" y="238125"/>
            <a:chExt cx="5238750" cy="5238750"/>
          </a:xfrm>
        </p:grpSpPr>
        <p:sp>
          <p:nvSpPr>
            <p:cNvPr id="2963" name="Google Shape;2963;p23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64" name="Google Shape;2964;p23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65" name="Google Shape;2965;p23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966" name="Google Shape;2966;p23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2967" name="Google Shape;2967;p233"/>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968" name="Google Shape;2968;p233"/>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2969" name="Google Shape;2969;p233"/>
          <p:cNvGrpSpPr/>
          <p:nvPr/>
        </p:nvGrpSpPr>
        <p:grpSpPr>
          <a:xfrm>
            <a:off x="749631" y="1049086"/>
            <a:ext cx="608219" cy="608219"/>
            <a:chOff x="1190625" y="238125"/>
            <a:chExt cx="5238750" cy="5238750"/>
          </a:xfrm>
        </p:grpSpPr>
        <p:sp>
          <p:nvSpPr>
            <p:cNvPr id="2970" name="Google Shape;2970;p2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71" name="Google Shape;2971;p23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72" name="Google Shape;2972;p23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73" name="Google Shape;2973;p23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3 Cover Slide 3: Open Brand w/Open Logo">
  <p:cSld name="Cover Slide Option 1_1_1_1_2_2_1">
    <p:bg>
      <p:bgPr>
        <a:noFill/>
        <a:effectLst/>
      </p:bgPr>
    </p:bg>
    <p:spTree>
      <p:nvGrpSpPr>
        <p:cNvPr id="1" name="Shape 265"/>
        <p:cNvGrpSpPr/>
        <p:nvPr/>
      </p:nvGrpSpPr>
      <p:grpSpPr>
        <a:xfrm>
          <a:off x="0" y="0"/>
          <a:ext cx="0" cy="0"/>
          <a:chOff x="0" y="0"/>
          <a:chExt cx="0" cy="0"/>
        </a:xfrm>
      </p:grpSpPr>
      <p:pic>
        <p:nvPicPr>
          <p:cNvPr id="266" name="Google Shape;266;p25"/>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267" name="Google Shape;267;p25"/>
          <p:cNvGrpSpPr/>
          <p:nvPr/>
        </p:nvGrpSpPr>
        <p:grpSpPr>
          <a:xfrm>
            <a:off x="2346320" y="342891"/>
            <a:ext cx="4451366" cy="4451366"/>
            <a:chOff x="1190625" y="238125"/>
            <a:chExt cx="5238750" cy="5238750"/>
          </a:xfrm>
        </p:grpSpPr>
        <p:sp>
          <p:nvSpPr>
            <p:cNvPr id="268" name="Google Shape;268;p2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 name="Google Shape;271;p2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272" name="Google Shape;272;p25"/>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273" name="Google Shape;273;p2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274" name="Google Shape;274;p25"/>
          <p:cNvGrpSpPr/>
          <p:nvPr/>
        </p:nvGrpSpPr>
        <p:grpSpPr>
          <a:xfrm>
            <a:off x="8244939" y="138151"/>
            <a:ext cx="695041" cy="903684"/>
            <a:chOff x="1793050" y="238125"/>
            <a:chExt cx="4033900" cy="5238750"/>
          </a:xfrm>
        </p:grpSpPr>
        <p:sp>
          <p:nvSpPr>
            <p:cNvPr id="275" name="Google Shape;275;p25"/>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5"/>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5"/>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5"/>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5"/>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5"/>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5"/>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5"/>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5"/>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5"/>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5"/>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5"/>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5"/>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5"/>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5"/>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5"/>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5"/>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5"/>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5"/>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5"/>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5"/>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25"/>
          <p:cNvGrpSpPr/>
          <p:nvPr/>
        </p:nvGrpSpPr>
        <p:grpSpPr>
          <a:xfrm>
            <a:off x="749631" y="1049086"/>
            <a:ext cx="608219" cy="608219"/>
            <a:chOff x="1190625" y="238125"/>
            <a:chExt cx="5238750" cy="5238750"/>
          </a:xfrm>
        </p:grpSpPr>
        <p:sp>
          <p:nvSpPr>
            <p:cNvPr id="297" name="Google Shape;297;p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matchingName="2 Cover Slide 2: Open Brand w/Open Logo">
  <p:cSld name="2 Cover Slide 2: Open Brand w/Open Logo">
    <p:bg>
      <p:bgPr>
        <a:noFill/>
        <a:effectLst/>
      </p:bgPr>
    </p:bg>
    <p:spTree>
      <p:nvGrpSpPr>
        <p:cNvPr id="1" name="Shape 2974"/>
        <p:cNvGrpSpPr/>
        <p:nvPr/>
      </p:nvGrpSpPr>
      <p:grpSpPr>
        <a:xfrm>
          <a:off x="0" y="0"/>
          <a:ext cx="0" cy="0"/>
          <a:chOff x="0" y="0"/>
          <a:chExt cx="0" cy="0"/>
        </a:xfrm>
      </p:grpSpPr>
      <p:pic>
        <p:nvPicPr>
          <p:cNvPr id="2975" name="Google Shape;2975;p234"/>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2976" name="Google Shape;2976;p234"/>
          <p:cNvGrpSpPr/>
          <p:nvPr/>
        </p:nvGrpSpPr>
        <p:grpSpPr>
          <a:xfrm>
            <a:off x="2346320" y="342891"/>
            <a:ext cx="4451366" cy="4451366"/>
            <a:chOff x="1190625" y="238125"/>
            <a:chExt cx="5238750" cy="5238750"/>
          </a:xfrm>
        </p:grpSpPr>
        <p:sp>
          <p:nvSpPr>
            <p:cNvPr id="2977" name="Google Shape;2977;p23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78" name="Google Shape;2978;p23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79" name="Google Shape;2979;p23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980" name="Google Shape;2980;p23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2981" name="Google Shape;2981;p234"/>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2982" name="Google Shape;2982;p234"/>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2983" name="Google Shape;2983;p234"/>
          <p:cNvGrpSpPr/>
          <p:nvPr/>
        </p:nvGrpSpPr>
        <p:grpSpPr>
          <a:xfrm>
            <a:off x="8244939" y="138151"/>
            <a:ext cx="695041" cy="903684"/>
            <a:chOff x="1793050" y="238125"/>
            <a:chExt cx="4033900" cy="5238750"/>
          </a:xfrm>
        </p:grpSpPr>
        <p:sp>
          <p:nvSpPr>
            <p:cNvPr id="2984" name="Google Shape;2984;p23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85" name="Google Shape;2985;p23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86" name="Google Shape;2986;p23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87" name="Google Shape;2987;p23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88" name="Google Shape;2988;p23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89" name="Google Shape;2989;p23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0" name="Google Shape;2990;p23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1" name="Google Shape;2991;p23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2" name="Google Shape;2992;p23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3" name="Google Shape;2993;p23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4" name="Google Shape;2994;p23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5" name="Google Shape;2995;p23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6" name="Google Shape;2996;p23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7" name="Google Shape;2997;p23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8" name="Google Shape;2998;p23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999" name="Google Shape;2999;p23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0" name="Google Shape;3000;p23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1" name="Google Shape;3001;p23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2" name="Google Shape;3002;p23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3" name="Google Shape;3003;p23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4" name="Google Shape;3004;p23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005" name="Google Shape;3005;p234"/>
          <p:cNvGrpSpPr/>
          <p:nvPr/>
        </p:nvGrpSpPr>
        <p:grpSpPr>
          <a:xfrm>
            <a:off x="749631" y="1049086"/>
            <a:ext cx="608219" cy="608219"/>
            <a:chOff x="1190625" y="238125"/>
            <a:chExt cx="5238750" cy="5238750"/>
          </a:xfrm>
        </p:grpSpPr>
        <p:sp>
          <p:nvSpPr>
            <p:cNvPr id="3006" name="Google Shape;3006;p23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7" name="Google Shape;3007;p23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8" name="Google Shape;3008;p23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09" name="Google Shape;3009;p23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matchingName="3 Cover Slide 3">
  <p:cSld name="3 Cover Slide 3">
    <p:bg>
      <p:bgPr>
        <a:noFill/>
        <a:effectLst/>
      </p:bgPr>
    </p:bg>
    <p:spTree>
      <p:nvGrpSpPr>
        <p:cNvPr id="1" name="Shape 3010"/>
        <p:cNvGrpSpPr/>
        <p:nvPr/>
      </p:nvGrpSpPr>
      <p:grpSpPr>
        <a:xfrm>
          <a:off x="0" y="0"/>
          <a:ext cx="0" cy="0"/>
          <a:chOff x="0" y="0"/>
          <a:chExt cx="0" cy="0"/>
        </a:xfrm>
      </p:grpSpPr>
      <p:pic>
        <p:nvPicPr>
          <p:cNvPr id="3011" name="Google Shape;3011;p235"/>
          <p:cNvPicPr preferRelativeResize="0"/>
          <p:nvPr/>
        </p:nvPicPr>
        <p:blipFill rotWithShape="1">
          <a:blip r:embed="rId2">
            <a:alphaModFix/>
          </a:blip>
          <a:srcRect l="5937" t="17122" r="23205"/>
          <a:stretch/>
        </p:blipFill>
        <p:spPr>
          <a:xfrm>
            <a:off x="0" y="-15550"/>
            <a:ext cx="9144000" cy="5174599"/>
          </a:xfrm>
          <a:prstGeom prst="rect">
            <a:avLst/>
          </a:prstGeom>
          <a:noFill/>
          <a:ln>
            <a:noFill/>
          </a:ln>
        </p:spPr>
      </p:pic>
      <p:sp>
        <p:nvSpPr>
          <p:cNvPr id="3012" name="Google Shape;3012;p235"/>
          <p:cNvSpPr txBox="1">
            <a:spLocks noGrp="1"/>
          </p:cNvSpPr>
          <p:nvPr>
            <p:ph type="title"/>
          </p:nvPr>
        </p:nvSpPr>
        <p:spPr>
          <a:xfrm>
            <a:off x="694944" y="1828800"/>
            <a:ext cx="583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013" name="Google Shape;3013;p235"/>
          <p:cNvSpPr txBox="1">
            <a:spLocks noGrp="1"/>
          </p:cNvSpPr>
          <p:nvPr>
            <p:ph type="subTitle" idx="1"/>
          </p:nvPr>
        </p:nvSpPr>
        <p:spPr>
          <a:xfrm>
            <a:off x="694944" y="32552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3014" name="Google Shape;3014;p23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3015" name="Google Shape;3015;p235"/>
          <p:cNvGrpSpPr/>
          <p:nvPr/>
        </p:nvGrpSpPr>
        <p:grpSpPr>
          <a:xfrm>
            <a:off x="749631" y="1049086"/>
            <a:ext cx="608219" cy="608219"/>
            <a:chOff x="1190625" y="238125"/>
            <a:chExt cx="5238750" cy="5238750"/>
          </a:xfrm>
        </p:grpSpPr>
        <p:sp>
          <p:nvSpPr>
            <p:cNvPr id="3016" name="Google Shape;3016;p2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17" name="Google Shape;3017;p23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18" name="Google Shape;3018;p23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19" name="Google Shape;3019;p23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matchingName="3 Cover Slide 3: Open Brand">
  <p:cSld name="3 Cover Slide 3: Open Brand">
    <p:bg>
      <p:bgPr>
        <a:noFill/>
        <a:effectLst/>
      </p:bgPr>
    </p:bg>
    <p:spTree>
      <p:nvGrpSpPr>
        <p:cNvPr id="1" name="Shape 3020"/>
        <p:cNvGrpSpPr/>
        <p:nvPr/>
      </p:nvGrpSpPr>
      <p:grpSpPr>
        <a:xfrm>
          <a:off x="0" y="0"/>
          <a:ext cx="0" cy="0"/>
          <a:chOff x="0" y="0"/>
          <a:chExt cx="0" cy="0"/>
        </a:xfrm>
      </p:grpSpPr>
      <p:pic>
        <p:nvPicPr>
          <p:cNvPr id="3021" name="Google Shape;3021;p236"/>
          <p:cNvPicPr preferRelativeResize="0"/>
          <p:nvPr/>
        </p:nvPicPr>
        <p:blipFill rotWithShape="1">
          <a:blip r:embed="rId2">
            <a:alphaModFix/>
          </a:blip>
          <a:srcRect l="33430" t="35579" r="11494"/>
          <a:stretch/>
        </p:blipFill>
        <p:spPr>
          <a:xfrm>
            <a:off x="0" y="0"/>
            <a:ext cx="9144000" cy="5174599"/>
          </a:xfrm>
          <a:prstGeom prst="rect">
            <a:avLst/>
          </a:prstGeom>
          <a:noFill/>
          <a:ln>
            <a:noFill/>
          </a:ln>
        </p:spPr>
      </p:pic>
      <p:grpSp>
        <p:nvGrpSpPr>
          <p:cNvPr id="3022" name="Google Shape;3022;p236"/>
          <p:cNvGrpSpPr/>
          <p:nvPr/>
        </p:nvGrpSpPr>
        <p:grpSpPr>
          <a:xfrm>
            <a:off x="2346320" y="342891"/>
            <a:ext cx="4451366" cy="4451366"/>
            <a:chOff x="1190625" y="238125"/>
            <a:chExt cx="5238750" cy="5238750"/>
          </a:xfrm>
        </p:grpSpPr>
        <p:sp>
          <p:nvSpPr>
            <p:cNvPr id="3023" name="Google Shape;3023;p23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24" name="Google Shape;3024;p23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25" name="Google Shape;3025;p23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026" name="Google Shape;3026;p23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027" name="Google Shape;3027;p236"/>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028" name="Google Shape;3028;p236"/>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029" name="Google Shape;3029;p236"/>
          <p:cNvGrpSpPr/>
          <p:nvPr/>
        </p:nvGrpSpPr>
        <p:grpSpPr>
          <a:xfrm>
            <a:off x="749631" y="1049086"/>
            <a:ext cx="608219" cy="608219"/>
            <a:chOff x="1190625" y="238125"/>
            <a:chExt cx="5238750" cy="5238750"/>
          </a:xfrm>
        </p:grpSpPr>
        <p:sp>
          <p:nvSpPr>
            <p:cNvPr id="3030" name="Google Shape;3030;p2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31" name="Google Shape;3031;p23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32" name="Google Shape;3032;p23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33" name="Google Shape;3033;p23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matchingName="3 Cover Slide 3: Open Brand w/Open Logo">
  <p:cSld name="3 Cover Slide 3: Open Brand w/Open Logo">
    <p:bg>
      <p:bgPr>
        <a:noFill/>
        <a:effectLst/>
      </p:bgPr>
    </p:bg>
    <p:spTree>
      <p:nvGrpSpPr>
        <p:cNvPr id="1" name="Shape 3034"/>
        <p:cNvGrpSpPr/>
        <p:nvPr/>
      </p:nvGrpSpPr>
      <p:grpSpPr>
        <a:xfrm>
          <a:off x="0" y="0"/>
          <a:ext cx="0" cy="0"/>
          <a:chOff x="0" y="0"/>
          <a:chExt cx="0" cy="0"/>
        </a:xfrm>
      </p:grpSpPr>
      <p:pic>
        <p:nvPicPr>
          <p:cNvPr id="3035" name="Google Shape;3035;p237"/>
          <p:cNvPicPr preferRelativeResize="0"/>
          <p:nvPr/>
        </p:nvPicPr>
        <p:blipFill rotWithShape="1">
          <a:blip r:embed="rId2">
            <a:alphaModFix/>
          </a:blip>
          <a:srcRect l="33430" t="35579" r="11494"/>
          <a:stretch/>
        </p:blipFill>
        <p:spPr>
          <a:xfrm>
            <a:off x="0" y="0"/>
            <a:ext cx="9144000" cy="5174599"/>
          </a:xfrm>
          <a:prstGeom prst="rect">
            <a:avLst/>
          </a:prstGeom>
          <a:noFill/>
          <a:ln>
            <a:noFill/>
          </a:ln>
        </p:spPr>
      </p:pic>
      <p:grpSp>
        <p:nvGrpSpPr>
          <p:cNvPr id="3036" name="Google Shape;3036;p237"/>
          <p:cNvGrpSpPr/>
          <p:nvPr/>
        </p:nvGrpSpPr>
        <p:grpSpPr>
          <a:xfrm>
            <a:off x="2346320" y="342891"/>
            <a:ext cx="4451366" cy="4451366"/>
            <a:chOff x="1190625" y="238125"/>
            <a:chExt cx="5238750" cy="5238750"/>
          </a:xfrm>
        </p:grpSpPr>
        <p:sp>
          <p:nvSpPr>
            <p:cNvPr id="3037" name="Google Shape;3037;p23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38" name="Google Shape;3038;p23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39" name="Google Shape;3039;p23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040" name="Google Shape;3040;p23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041" name="Google Shape;3041;p237"/>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042" name="Google Shape;3042;p237"/>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043" name="Google Shape;3043;p237"/>
          <p:cNvGrpSpPr/>
          <p:nvPr/>
        </p:nvGrpSpPr>
        <p:grpSpPr>
          <a:xfrm>
            <a:off x="8244939" y="138151"/>
            <a:ext cx="695041" cy="903684"/>
            <a:chOff x="1793050" y="238125"/>
            <a:chExt cx="4033900" cy="5238750"/>
          </a:xfrm>
        </p:grpSpPr>
        <p:sp>
          <p:nvSpPr>
            <p:cNvPr id="3044" name="Google Shape;3044;p23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45" name="Google Shape;3045;p23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46" name="Google Shape;3046;p23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47" name="Google Shape;3047;p23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48" name="Google Shape;3048;p23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49" name="Google Shape;3049;p23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0" name="Google Shape;3050;p23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1" name="Google Shape;3051;p23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2" name="Google Shape;3052;p23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3" name="Google Shape;3053;p23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4" name="Google Shape;3054;p23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5" name="Google Shape;3055;p23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6" name="Google Shape;3056;p23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7" name="Google Shape;3057;p23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8" name="Google Shape;3058;p23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59" name="Google Shape;3059;p23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0" name="Google Shape;3060;p23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1" name="Google Shape;3061;p23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2" name="Google Shape;3062;p23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3" name="Google Shape;3063;p23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4" name="Google Shape;3064;p23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065" name="Google Shape;3065;p237"/>
          <p:cNvGrpSpPr/>
          <p:nvPr/>
        </p:nvGrpSpPr>
        <p:grpSpPr>
          <a:xfrm>
            <a:off x="749631" y="1049086"/>
            <a:ext cx="608219" cy="608219"/>
            <a:chOff x="1190625" y="238125"/>
            <a:chExt cx="5238750" cy="5238750"/>
          </a:xfrm>
        </p:grpSpPr>
        <p:sp>
          <p:nvSpPr>
            <p:cNvPr id="3066" name="Google Shape;3066;p2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7" name="Google Shape;3067;p23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8" name="Google Shape;3068;p23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69" name="Google Shape;3069;p23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matchingName="4 Cover Slide 4">
  <p:cSld name="4 Cover Slide 4">
    <p:bg>
      <p:bgPr>
        <a:noFill/>
        <a:effectLst/>
      </p:bgPr>
    </p:bg>
    <p:spTree>
      <p:nvGrpSpPr>
        <p:cNvPr id="1" name="Shape 3070"/>
        <p:cNvGrpSpPr/>
        <p:nvPr/>
      </p:nvGrpSpPr>
      <p:grpSpPr>
        <a:xfrm>
          <a:off x="0" y="0"/>
          <a:ext cx="0" cy="0"/>
          <a:chOff x="0" y="0"/>
          <a:chExt cx="0" cy="0"/>
        </a:xfrm>
      </p:grpSpPr>
      <p:pic>
        <p:nvPicPr>
          <p:cNvPr id="3071" name="Google Shape;3071;p238"/>
          <p:cNvPicPr preferRelativeResize="0"/>
          <p:nvPr/>
        </p:nvPicPr>
        <p:blipFill rotWithShape="1">
          <a:blip r:embed="rId2">
            <a:alphaModFix/>
          </a:blip>
          <a:srcRect l="38972" t="37450" b="11085"/>
          <a:stretch/>
        </p:blipFill>
        <p:spPr>
          <a:xfrm>
            <a:off x="74" y="0"/>
            <a:ext cx="9144000" cy="5143499"/>
          </a:xfrm>
          <a:prstGeom prst="rect">
            <a:avLst/>
          </a:prstGeom>
          <a:noFill/>
          <a:ln>
            <a:noFill/>
          </a:ln>
        </p:spPr>
      </p:pic>
      <p:sp>
        <p:nvSpPr>
          <p:cNvPr id="3072" name="Google Shape;3072;p238"/>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073" name="Google Shape;3073;p238"/>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3074" name="Google Shape;3074;p23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3075" name="Google Shape;3075;p238"/>
          <p:cNvGrpSpPr/>
          <p:nvPr/>
        </p:nvGrpSpPr>
        <p:grpSpPr>
          <a:xfrm>
            <a:off x="749631" y="1049086"/>
            <a:ext cx="608219" cy="608219"/>
            <a:chOff x="1190625" y="238125"/>
            <a:chExt cx="5238750" cy="5238750"/>
          </a:xfrm>
        </p:grpSpPr>
        <p:sp>
          <p:nvSpPr>
            <p:cNvPr id="3076" name="Google Shape;3076;p2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77" name="Google Shape;3077;p23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78" name="Google Shape;3078;p23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79" name="Google Shape;3079;p23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matchingName="4 Cover Slide 4: Open Brand">
  <p:cSld name="4 Cover Slide 4: Open Brand">
    <p:bg>
      <p:bgPr>
        <a:noFill/>
        <a:effectLst/>
      </p:bgPr>
    </p:bg>
    <p:spTree>
      <p:nvGrpSpPr>
        <p:cNvPr id="1" name="Shape 3080"/>
        <p:cNvGrpSpPr/>
        <p:nvPr/>
      </p:nvGrpSpPr>
      <p:grpSpPr>
        <a:xfrm>
          <a:off x="0" y="0"/>
          <a:ext cx="0" cy="0"/>
          <a:chOff x="0" y="0"/>
          <a:chExt cx="0" cy="0"/>
        </a:xfrm>
      </p:grpSpPr>
      <p:pic>
        <p:nvPicPr>
          <p:cNvPr id="3081" name="Google Shape;3081;p239"/>
          <p:cNvPicPr preferRelativeResize="0"/>
          <p:nvPr/>
        </p:nvPicPr>
        <p:blipFill rotWithShape="1">
          <a:blip r:embed="rId2">
            <a:alphaModFix/>
          </a:blip>
          <a:srcRect l="38972" t="37450" b="11085"/>
          <a:stretch/>
        </p:blipFill>
        <p:spPr>
          <a:xfrm>
            <a:off x="74" y="0"/>
            <a:ext cx="9144000" cy="5143499"/>
          </a:xfrm>
          <a:prstGeom prst="rect">
            <a:avLst/>
          </a:prstGeom>
          <a:noFill/>
          <a:ln>
            <a:noFill/>
          </a:ln>
        </p:spPr>
      </p:pic>
      <p:grpSp>
        <p:nvGrpSpPr>
          <p:cNvPr id="3082" name="Google Shape;3082;p239"/>
          <p:cNvGrpSpPr/>
          <p:nvPr/>
        </p:nvGrpSpPr>
        <p:grpSpPr>
          <a:xfrm>
            <a:off x="2346320" y="342891"/>
            <a:ext cx="4451366" cy="4451366"/>
            <a:chOff x="1190625" y="238125"/>
            <a:chExt cx="5238750" cy="5238750"/>
          </a:xfrm>
        </p:grpSpPr>
        <p:sp>
          <p:nvSpPr>
            <p:cNvPr id="3083" name="Google Shape;3083;p23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84" name="Google Shape;3084;p23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85" name="Google Shape;3085;p23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086" name="Google Shape;3086;p23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087" name="Google Shape;3087;p23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088" name="Google Shape;3088;p239"/>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089" name="Google Shape;3089;p239"/>
          <p:cNvGrpSpPr/>
          <p:nvPr/>
        </p:nvGrpSpPr>
        <p:grpSpPr>
          <a:xfrm>
            <a:off x="749631" y="1049086"/>
            <a:ext cx="608219" cy="608219"/>
            <a:chOff x="1190625" y="238125"/>
            <a:chExt cx="5238750" cy="5238750"/>
          </a:xfrm>
        </p:grpSpPr>
        <p:sp>
          <p:nvSpPr>
            <p:cNvPr id="3090" name="Google Shape;3090;p2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91" name="Google Shape;3091;p23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92" name="Google Shape;3092;p23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93" name="Google Shape;3093;p23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matchingName="4 Cover Slide 4: Open Brand w/Open Logo">
  <p:cSld name="4 Cover Slide 4: Open Brand w/Open Logo">
    <p:bg>
      <p:bgPr>
        <a:noFill/>
        <a:effectLst/>
      </p:bgPr>
    </p:bg>
    <p:spTree>
      <p:nvGrpSpPr>
        <p:cNvPr id="1" name="Shape 3094"/>
        <p:cNvGrpSpPr/>
        <p:nvPr/>
      </p:nvGrpSpPr>
      <p:grpSpPr>
        <a:xfrm>
          <a:off x="0" y="0"/>
          <a:ext cx="0" cy="0"/>
          <a:chOff x="0" y="0"/>
          <a:chExt cx="0" cy="0"/>
        </a:xfrm>
      </p:grpSpPr>
      <p:pic>
        <p:nvPicPr>
          <p:cNvPr id="3095" name="Google Shape;3095;p240"/>
          <p:cNvPicPr preferRelativeResize="0"/>
          <p:nvPr/>
        </p:nvPicPr>
        <p:blipFill rotWithShape="1">
          <a:blip r:embed="rId2">
            <a:alphaModFix/>
          </a:blip>
          <a:srcRect l="38972" t="37450" b="11085"/>
          <a:stretch/>
        </p:blipFill>
        <p:spPr>
          <a:xfrm>
            <a:off x="74" y="0"/>
            <a:ext cx="9144000" cy="5143499"/>
          </a:xfrm>
          <a:prstGeom prst="rect">
            <a:avLst/>
          </a:prstGeom>
          <a:noFill/>
          <a:ln>
            <a:noFill/>
          </a:ln>
        </p:spPr>
      </p:pic>
      <p:grpSp>
        <p:nvGrpSpPr>
          <p:cNvPr id="3096" name="Google Shape;3096;p240"/>
          <p:cNvGrpSpPr/>
          <p:nvPr/>
        </p:nvGrpSpPr>
        <p:grpSpPr>
          <a:xfrm>
            <a:off x="2346320" y="342891"/>
            <a:ext cx="4451366" cy="4451366"/>
            <a:chOff x="1190625" y="238125"/>
            <a:chExt cx="5238750" cy="5238750"/>
          </a:xfrm>
        </p:grpSpPr>
        <p:sp>
          <p:nvSpPr>
            <p:cNvPr id="3097" name="Google Shape;3097;p24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98" name="Google Shape;3098;p24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99" name="Google Shape;3099;p24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100" name="Google Shape;3100;p24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101" name="Google Shape;3101;p24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102" name="Google Shape;3102;p240"/>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103" name="Google Shape;3103;p240"/>
          <p:cNvGrpSpPr/>
          <p:nvPr/>
        </p:nvGrpSpPr>
        <p:grpSpPr>
          <a:xfrm>
            <a:off x="8244939" y="138151"/>
            <a:ext cx="695041" cy="903684"/>
            <a:chOff x="1793050" y="238125"/>
            <a:chExt cx="4033900" cy="5238750"/>
          </a:xfrm>
        </p:grpSpPr>
        <p:sp>
          <p:nvSpPr>
            <p:cNvPr id="3104" name="Google Shape;3104;p240"/>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05" name="Google Shape;3105;p240"/>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06" name="Google Shape;3106;p240"/>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07" name="Google Shape;3107;p240"/>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08" name="Google Shape;3108;p240"/>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09" name="Google Shape;3109;p240"/>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0" name="Google Shape;3110;p240"/>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1" name="Google Shape;3111;p240"/>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2" name="Google Shape;3112;p240"/>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3" name="Google Shape;3113;p240"/>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4" name="Google Shape;3114;p240"/>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5" name="Google Shape;3115;p240"/>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6" name="Google Shape;3116;p240"/>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7" name="Google Shape;3117;p240"/>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8" name="Google Shape;3118;p240"/>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19" name="Google Shape;3119;p240"/>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0" name="Google Shape;3120;p240"/>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1" name="Google Shape;3121;p240"/>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2" name="Google Shape;3122;p240"/>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3" name="Google Shape;3123;p240"/>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4" name="Google Shape;3124;p240"/>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125" name="Google Shape;3125;p240"/>
          <p:cNvGrpSpPr/>
          <p:nvPr/>
        </p:nvGrpSpPr>
        <p:grpSpPr>
          <a:xfrm>
            <a:off x="749631" y="1049086"/>
            <a:ext cx="608219" cy="608219"/>
            <a:chOff x="1190625" y="238125"/>
            <a:chExt cx="5238750" cy="5238750"/>
          </a:xfrm>
        </p:grpSpPr>
        <p:sp>
          <p:nvSpPr>
            <p:cNvPr id="3126" name="Google Shape;3126;p2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7" name="Google Shape;3127;p24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8" name="Google Shape;3128;p24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29" name="Google Shape;3129;p24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matchingName="5 Cover Slide 5">
  <p:cSld name="5 Cover Slide 5">
    <p:bg>
      <p:bgPr>
        <a:noFill/>
        <a:effectLst/>
      </p:bgPr>
    </p:bg>
    <p:spTree>
      <p:nvGrpSpPr>
        <p:cNvPr id="1" name="Shape 3130"/>
        <p:cNvGrpSpPr/>
        <p:nvPr/>
      </p:nvGrpSpPr>
      <p:grpSpPr>
        <a:xfrm>
          <a:off x="0" y="0"/>
          <a:ext cx="0" cy="0"/>
          <a:chOff x="0" y="0"/>
          <a:chExt cx="0" cy="0"/>
        </a:xfrm>
      </p:grpSpPr>
      <p:pic>
        <p:nvPicPr>
          <p:cNvPr id="3131" name="Google Shape;3131;p241"/>
          <p:cNvPicPr preferRelativeResize="0"/>
          <p:nvPr/>
        </p:nvPicPr>
        <p:blipFill rotWithShape="1">
          <a:blip r:embed="rId2">
            <a:alphaModFix/>
          </a:blip>
          <a:srcRect t="15718"/>
          <a:stretch/>
        </p:blipFill>
        <p:spPr>
          <a:xfrm>
            <a:off x="1" y="0"/>
            <a:ext cx="9144000" cy="5143499"/>
          </a:xfrm>
          <a:prstGeom prst="rect">
            <a:avLst/>
          </a:prstGeom>
          <a:noFill/>
          <a:ln>
            <a:noFill/>
          </a:ln>
        </p:spPr>
      </p:pic>
      <p:sp>
        <p:nvSpPr>
          <p:cNvPr id="3132" name="Google Shape;3132;p24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133" name="Google Shape;3133;p241"/>
          <p:cNvSpPr txBox="1">
            <a:spLocks noGrp="1"/>
          </p:cNvSpPr>
          <p:nvPr>
            <p:ph type="subTitle" idx="1"/>
          </p:nvPr>
        </p:nvSpPr>
        <p:spPr>
          <a:xfrm>
            <a:off x="694944" y="32552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3134" name="Google Shape;3134;p24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3135" name="Google Shape;3135;p241"/>
          <p:cNvGrpSpPr/>
          <p:nvPr/>
        </p:nvGrpSpPr>
        <p:grpSpPr>
          <a:xfrm>
            <a:off x="749631" y="1049086"/>
            <a:ext cx="608219" cy="608219"/>
            <a:chOff x="1190625" y="238125"/>
            <a:chExt cx="5238750" cy="5238750"/>
          </a:xfrm>
        </p:grpSpPr>
        <p:sp>
          <p:nvSpPr>
            <p:cNvPr id="3136" name="Google Shape;3136;p2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37" name="Google Shape;3137;p24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38" name="Google Shape;3138;p24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39" name="Google Shape;3139;p24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matchingName="5 Cover Slide 5: Open Brand">
  <p:cSld name="5 Cover Slide 5: Open Brand">
    <p:bg>
      <p:bgPr>
        <a:noFill/>
        <a:effectLst/>
      </p:bgPr>
    </p:bg>
    <p:spTree>
      <p:nvGrpSpPr>
        <p:cNvPr id="1" name="Shape 3140"/>
        <p:cNvGrpSpPr/>
        <p:nvPr/>
      </p:nvGrpSpPr>
      <p:grpSpPr>
        <a:xfrm>
          <a:off x="0" y="0"/>
          <a:ext cx="0" cy="0"/>
          <a:chOff x="0" y="0"/>
          <a:chExt cx="0" cy="0"/>
        </a:xfrm>
      </p:grpSpPr>
      <p:pic>
        <p:nvPicPr>
          <p:cNvPr id="3141" name="Google Shape;3141;p242"/>
          <p:cNvPicPr preferRelativeResize="0"/>
          <p:nvPr/>
        </p:nvPicPr>
        <p:blipFill rotWithShape="1">
          <a:blip r:embed="rId2">
            <a:alphaModFix/>
          </a:blip>
          <a:srcRect t="15718"/>
          <a:stretch/>
        </p:blipFill>
        <p:spPr>
          <a:xfrm>
            <a:off x="1" y="0"/>
            <a:ext cx="9144000" cy="5143499"/>
          </a:xfrm>
          <a:prstGeom prst="rect">
            <a:avLst/>
          </a:prstGeom>
          <a:noFill/>
          <a:ln>
            <a:noFill/>
          </a:ln>
        </p:spPr>
      </p:pic>
      <p:grpSp>
        <p:nvGrpSpPr>
          <p:cNvPr id="3142" name="Google Shape;3142;p242"/>
          <p:cNvGrpSpPr/>
          <p:nvPr/>
        </p:nvGrpSpPr>
        <p:grpSpPr>
          <a:xfrm>
            <a:off x="2346320" y="342891"/>
            <a:ext cx="4451366" cy="4451366"/>
            <a:chOff x="1190625" y="238125"/>
            <a:chExt cx="5238750" cy="5238750"/>
          </a:xfrm>
        </p:grpSpPr>
        <p:sp>
          <p:nvSpPr>
            <p:cNvPr id="3143" name="Google Shape;3143;p24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44" name="Google Shape;3144;p24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45" name="Google Shape;3145;p24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146" name="Google Shape;3146;p24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147" name="Google Shape;3147;p242"/>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148" name="Google Shape;3148;p242"/>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149" name="Google Shape;3149;p242"/>
          <p:cNvGrpSpPr/>
          <p:nvPr/>
        </p:nvGrpSpPr>
        <p:grpSpPr>
          <a:xfrm>
            <a:off x="749631" y="1049086"/>
            <a:ext cx="608219" cy="608219"/>
            <a:chOff x="1190625" y="238125"/>
            <a:chExt cx="5238750" cy="5238750"/>
          </a:xfrm>
        </p:grpSpPr>
        <p:sp>
          <p:nvSpPr>
            <p:cNvPr id="3150" name="Google Shape;3150;p24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51" name="Google Shape;3151;p24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52" name="Google Shape;3152;p24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53" name="Google Shape;3153;p24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matchingName="5 Cover Slide 5: Open Brand w/Open Logo">
  <p:cSld name="5 Cover Slide 5: Open Brand w/Open Logo">
    <p:bg>
      <p:bgPr>
        <a:noFill/>
        <a:effectLst/>
      </p:bgPr>
    </p:bg>
    <p:spTree>
      <p:nvGrpSpPr>
        <p:cNvPr id="1" name="Shape 3154"/>
        <p:cNvGrpSpPr/>
        <p:nvPr/>
      </p:nvGrpSpPr>
      <p:grpSpPr>
        <a:xfrm>
          <a:off x="0" y="0"/>
          <a:ext cx="0" cy="0"/>
          <a:chOff x="0" y="0"/>
          <a:chExt cx="0" cy="0"/>
        </a:xfrm>
      </p:grpSpPr>
      <p:pic>
        <p:nvPicPr>
          <p:cNvPr id="3155" name="Google Shape;3155;p243"/>
          <p:cNvPicPr preferRelativeResize="0"/>
          <p:nvPr/>
        </p:nvPicPr>
        <p:blipFill rotWithShape="1">
          <a:blip r:embed="rId2">
            <a:alphaModFix/>
          </a:blip>
          <a:srcRect t="15718"/>
          <a:stretch/>
        </p:blipFill>
        <p:spPr>
          <a:xfrm>
            <a:off x="1" y="0"/>
            <a:ext cx="9144000" cy="5143499"/>
          </a:xfrm>
          <a:prstGeom prst="rect">
            <a:avLst/>
          </a:prstGeom>
          <a:noFill/>
          <a:ln>
            <a:noFill/>
          </a:ln>
        </p:spPr>
      </p:pic>
      <p:grpSp>
        <p:nvGrpSpPr>
          <p:cNvPr id="3156" name="Google Shape;3156;p243"/>
          <p:cNvGrpSpPr/>
          <p:nvPr/>
        </p:nvGrpSpPr>
        <p:grpSpPr>
          <a:xfrm>
            <a:off x="2346320" y="342891"/>
            <a:ext cx="4451366" cy="4451366"/>
            <a:chOff x="1190625" y="238125"/>
            <a:chExt cx="5238750" cy="5238750"/>
          </a:xfrm>
        </p:grpSpPr>
        <p:sp>
          <p:nvSpPr>
            <p:cNvPr id="3157" name="Google Shape;3157;p24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58" name="Google Shape;3158;p24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59" name="Google Shape;3159;p24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160" name="Google Shape;3160;p24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161" name="Google Shape;3161;p243"/>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162" name="Google Shape;3162;p243"/>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163" name="Google Shape;3163;p243"/>
          <p:cNvGrpSpPr/>
          <p:nvPr/>
        </p:nvGrpSpPr>
        <p:grpSpPr>
          <a:xfrm>
            <a:off x="8244939" y="138151"/>
            <a:ext cx="695041" cy="903684"/>
            <a:chOff x="1793050" y="238125"/>
            <a:chExt cx="4033900" cy="5238750"/>
          </a:xfrm>
        </p:grpSpPr>
        <p:sp>
          <p:nvSpPr>
            <p:cNvPr id="3164" name="Google Shape;3164;p24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65" name="Google Shape;3165;p24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66" name="Google Shape;3166;p24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67" name="Google Shape;3167;p24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68" name="Google Shape;3168;p24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69" name="Google Shape;3169;p24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0" name="Google Shape;3170;p24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1" name="Google Shape;3171;p24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2" name="Google Shape;3172;p24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3" name="Google Shape;3173;p24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4" name="Google Shape;3174;p24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5" name="Google Shape;3175;p24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6" name="Google Shape;3176;p24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7" name="Google Shape;3177;p24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8" name="Google Shape;3178;p24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9" name="Google Shape;3179;p24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0" name="Google Shape;3180;p24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1" name="Google Shape;3181;p24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2" name="Google Shape;3182;p24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3" name="Google Shape;3183;p24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4" name="Google Shape;3184;p24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185" name="Google Shape;3185;p243"/>
          <p:cNvGrpSpPr/>
          <p:nvPr/>
        </p:nvGrpSpPr>
        <p:grpSpPr>
          <a:xfrm>
            <a:off x="749631" y="1049086"/>
            <a:ext cx="608219" cy="608219"/>
            <a:chOff x="1190625" y="238125"/>
            <a:chExt cx="5238750" cy="5238750"/>
          </a:xfrm>
        </p:grpSpPr>
        <p:sp>
          <p:nvSpPr>
            <p:cNvPr id="3186" name="Google Shape;3186;p24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7" name="Google Shape;3187;p24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8" name="Google Shape;3188;p24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89" name="Google Shape;3189;p24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4 Cover Slide 4">
  <p:cSld name="Cover Slide Option 1_1_1_1_2_1">
    <p:bg>
      <p:bgPr>
        <a:noFill/>
        <a:effectLst/>
      </p:bgPr>
    </p:bg>
    <p:spTree>
      <p:nvGrpSpPr>
        <p:cNvPr id="1" name="Shape 301"/>
        <p:cNvGrpSpPr/>
        <p:nvPr/>
      </p:nvGrpSpPr>
      <p:grpSpPr>
        <a:xfrm>
          <a:off x="0" y="0"/>
          <a:ext cx="0" cy="0"/>
          <a:chOff x="0" y="0"/>
          <a:chExt cx="0" cy="0"/>
        </a:xfrm>
      </p:grpSpPr>
      <p:pic>
        <p:nvPicPr>
          <p:cNvPr id="302" name="Google Shape;302;p26"/>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sp>
        <p:nvSpPr>
          <p:cNvPr id="303" name="Google Shape;303;p2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04" name="Google Shape;304;p2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305" name="Google Shape;305;p2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306" name="Google Shape;306;p26"/>
          <p:cNvGrpSpPr/>
          <p:nvPr/>
        </p:nvGrpSpPr>
        <p:grpSpPr>
          <a:xfrm>
            <a:off x="749631" y="1049086"/>
            <a:ext cx="608219" cy="608219"/>
            <a:chOff x="1190625" y="238125"/>
            <a:chExt cx="5238750" cy="5238750"/>
          </a:xfrm>
        </p:grpSpPr>
        <p:sp>
          <p:nvSpPr>
            <p:cNvPr id="307" name="Google Shape;307;p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matchingName="6 Cover Slide 6">
  <p:cSld name="6 Cover Slide 6">
    <p:bg>
      <p:bgPr>
        <a:noFill/>
        <a:effectLst/>
      </p:bgPr>
    </p:bg>
    <p:spTree>
      <p:nvGrpSpPr>
        <p:cNvPr id="1" name="Shape 3190"/>
        <p:cNvGrpSpPr/>
        <p:nvPr/>
      </p:nvGrpSpPr>
      <p:grpSpPr>
        <a:xfrm>
          <a:off x="0" y="0"/>
          <a:ext cx="0" cy="0"/>
          <a:chOff x="0" y="0"/>
          <a:chExt cx="0" cy="0"/>
        </a:xfrm>
      </p:grpSpPr>
      <p:pic>
        <p:nvPicPr>
          <p:cNvPr id="3191" name="Google Shape;3191;p244"/>
          <p:cNvPicPr preferRelativeResize="0"/>
          <p:nvPr/>
        </p:nvPicPr>
        <p:blipFill rotWithShape="1">
          <a:blip r:embed="rId2">
            <a:alphaModFix/>
          </a:blip>
          <a:srcRect l="17600" t="7523" b="22945"/>
          <a:stretch/>
        </p:blipFill>
        <p:spPr>
          <a:xfrm>
            <a:off x="75" y="0"/>
            <a:ext cx="9144000" cy="5143499"/>
          </a:xfrm>
          <a:prstGeom prst="rect">
            <a:avLst/>
          </a:prstGeom>
          <a:noFill/>
          <a:ln>
            <a:noFill/>
          </a:ln>
        </p:spPr>
      </p:pic>
      <p:sp>
        <p:nvSpPr>
          <p:cNvPr id="3192" name="Google Shape;3192;p24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193" name="Google Shape;3193;p244"/>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3194" name="Google Shape;3194;p24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3195" name="Google Shape;3195;p244"/>
          <p:cNvGrpSpPr/>
          <p:nvPr/>
        </p:nvGrpSpPr>
        <p:grpSpPr>
          <a:xfrm>
            <a:off x="749631" y="1049086"/>
            <a:ext cx="608219" cy="608219"/>
            <a:chOff x="1190625" y="238125"/>
            <a:chExt cx="5238750" cy="5238750"/>
          </a:xfrm>
        </p:grpSpPr>
        <p:sp>
          <p:nvSpPr>
            <p:cNvPr id="3196" name="Google Shape;3196;p2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97" name="Google Shape;3197;p24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98" name="Google Shape;3198;p24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99" name="Google Shape;3199;p24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matchingName="6 Cover Slide 6: Open Brand">
  <p:cSld name="6 Cover Slide 6: Open Brand">
    <p:bg>
      <p:bgPr>
        <a:noFill/>
        <a:effectLst/>
      </p:bgPr>
    </p:bg>
    <p:spTree>
      <p:nvGrpSpPr>
        <p:cNvPr id="1" name="Shape 3200"/>
        <p:cNvGrpSpPr/>
        <p:nvPr/>
      </p:nvGrpSpPr>
      <p:grpSpPr>
        <a:xfrm>
          <a:off x="0" y="0"/>
          <a:ext cx="0" cy="0"/>
          <a:chOff x="0" y="0"/>
          <a:chExt cx="0" cy="0"/>
        </a:xfrm>
      </p:grpSpPr>
      <p:pic>
        <p:nvPicPr>
          <p:cNvPr id="3201" name="Google Shape;3201;p245"/>
          <p:cNvPicPr preferRelativeResize="0"/>
          <p:nvPr/>
        </p:nvPicPr>
        <p:blipFill rotWithShape="1">
          <a:blip r:embed="rId2">
            <a:alphaModFix/>
          </a:blip>
          <a:srcRect l="17600" t="7523" b="22945"/>
          <a:stretch/>
        </p:blipFill>
        <p:spPr>
          <a:xfrm>
            <a:off x="75" y="0"/>
            <a:ext cx="9144000" cy="5143499"/>
          </a:xfrm>
          <a:prstGeom prst="rect">
            <a:avLst/>
          </a:prstGeom>
          <a:noFill/>
          <a:ln>
            <a:noFill/>
          </a:ln>
        </p:spPr>
      </p:pic>
      <p:grpSp>
        <p:nvGrpSpPr>
          <p:cNvPr id="3202" name="Google Shape;3202;p245"/>
          <p:cNvGrpSpPr/>
          <p:nvPr/>
        </p:nvGrpSpPr>
        <p:grpSpPr>
          <a:xfrm>
            <a:off x="2346320" y="342891"/>
            <a:ext cx="4451366" cy="4451366"/>
            <a:chOff x="1190625" y="238125"/>
            <a:chExt cx="5238750" cy="5238750"/>
          </a:xfrm>
        </p:grpSpPr>
        <p:sp>
          <p:nvSpPr>
            <p:cNvPr id="3203" name="Google Shape;3203;p24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04" name="Google Shape;3204;p24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05" name="Google Shape;3205;p24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206" name="Google Shape;3206;p24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207" name="Google Shape;3207;p245"/>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208" name="Google Shape;3208;p245"/>
          <p:cNvSpPr txBox="1">
            <a:spLocks noGrp="1"/>
          </p:cNvSpPr>
          <p:nvPr>
            <p:ph type="subTitle" idx="1"/>
          </p:nvPr>
        </p:nvSpPr>
        <p:spPr>
          <a:xfrm>
            <a:off x="694944" y="32552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209" name="Google Shape;3209;p245"/>
          <p:cNvGrpSpPr/>
          <p:nvPr/>
        </p:nvGrpSpPr>
        <p:grpSpPr>
          <a:xfrm>
            <a:off x="749631" y="1049086"/>
            <a:ext cx="608219" cy="608219"/>
            <a:chOff x="1190625" y="238125"/>
            <a:chExt cx="5238750" cy="5238750"/>
          </a:xfrm>
        </p:grpSpPr>
        <p:sp>
          <p:nvSpPr>
            <p:cNvPr id="3210" name="Google Shape;3210;p24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11" name="Google Shape;3211;p24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12" name="Google Shape;3212;p24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13" name="Google Shape;3213;p24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matchingName="6 Cover Slide 6: Open Brand w/Open Logo">
  <p:cSld name="6 Cover Slide 6: Open Brand w/Open Logo">
    <p:bg>
      <p:bgPr>
        <a:noFill/>
        <a:effectLst/>
      </p:bgPr>
    </p:bg>
    <p:spTree>
      <p:nvGrpSpPr>
        <p:cNvPr id="1" name="Shape 3214"/>
        <p:cNvGrpSpPr/>
        <p:nvPr/>
      </p:nvGrpSpPr>
      <p:grpSpPr>
        <a:xfrm>
          <a:off x="0" y="0"/>
          <a:ext cx="0" cy="0"/>
          <a:chOff x="0" y="0"/>
          <a:chExt cx="0" cy="0"/>
        </a:xfrm>
      </p:grpSpPr>
      <p:pic>
        <p:nvPicPr>
          <p:cNvPr id="3215" name="Google Shape;3215;p246"/>
          <p:cNvPicPr preferRelativeResize="0"/>
          <p:nvPr/>
        </p:nvPicPr>
        <p:blipFill rotWithShape="1">
          <a:blip r:embed="rId2">
            <a:alphaModFix/>
          </a:blip>
          <a:srcRect l="17600" t="7523" b="22945"/>
          <a:stretch/>
        </p:blipFill>
        <p:spPr>
          <a:xfrm>
            <a:off x="75" y="0"/>
            <a:ext cx="9144000" cy="5143499"/>
          </a:xfrm>
          <a:prstGeom prst="rect">
            <a:avLst/>
          </a:prstGeom>
          <a:noFill/>
          <a:ln>
            <a:noFill/>
          </a:ln>
        </p:spPr>
      </p:pic>
      <p:grpSp>
        <p:nvGrpSpPr>
          <p:cNvPr id="3216" name="Google Shape;3216;p246"/>
          <p:cNvGrpSpPr/>
          <p:nvPr/>
        </p:nvGrpSpPr>
        <p:grpSpPr>
          <a:xfrm>
            <a:off x="2346320" y="342891"/>
            <a:ext cx="4451366" cy="4451366"/>
            <a:chOff x="1190625" y="238125"/>
            <a:chExt cx="5238750" cy="5238750"/>
          </a:xfrm>
        </p:grpSpPr>
        <p:sp>
          <p:nvSpPr>
            <p:cNvPr id="3217" name="Google Shape;3217;p24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18" name="Google Shape;3218;p24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19" name="Google Shape;3219;p24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220" name="Google Shape;3220;p24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221" name="Google Shape;3221;p24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222" name="Google Shape;3222;p246"/>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3223" name="Google Shape;3223;p246"/>
          <p:cNvGrpSpPr/>
          <p:nvPr/>
        </p:nvGrpSpPr>
        <p:grpSpPr>
          <a:xfrm>
            <a:off x="8244939" y="138151"/>
            <a:ext cx="695041" cy="903684"/>
            <a:chOff x="1793050" y="238125"/>
            <a:chExt cx="4033900" cy="5238750"/>
          </a:xfrm>
        </p:grpSpPr>
        <p:sp>
          <p:nvSpPr>
            <p:cNvPr id="3224" name="Google Shape;3224;p24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25" name="Google Shape;3225;p24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26" name="Google Shape;3226;p24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27" name="Google Shape;3227;p24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28" name="Google Shape;3228;p24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29" name="Google Shape;3229;p24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0" name="Google Shape;3230;p24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1" name="Google Shape;3231;p24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2" name="Google Shape;3232;p24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3" name="Google Shape;3233;p24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4" name="Google Shape;3234;p24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5" name="Google Shape;3235;p24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6" name="Google Shape;3236;p24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7" name="Google Shape;3237;p24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8" name="Google Shape;3238;p24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39" name="Google Shape;3239;p24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0" name="Google Shape;3240;p24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1" name="Google Shape;3241;p24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2" name="Google Shape;3242;p24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3" name="Google Shape;3243;p24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4" name="Google Shape;3244;p24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245" name="Google Shape;3245;p246"/>
          <p:cNvGrpSpPr/>
          <p:nvPr/>
        </p:nvGrpSpPr>
        <p:grpSpPr>
          <a:xfrm>
            <a:off x="749631" y="1049086"/>
            <a:ext cx="608219" cy="608219"/>
            <a:chOff x="1190625" y="238125"/>
            <a:chExt cx="5238750" cy="5238750"/>
          </a:xfrm>
        </p:grpSpPr>
        <p:sp>
          <p:nvSpPr>
            <p:cNvPr id="3246" name="Google Shape;3246;p24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7" name="Google Shape;3247;p24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8" name="Google Shape;3248;p24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49" name="Google Shape;3249;p24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matchingName="7 Cover Slide 7">
  <p:cSld name="7 Cover Slide 7">
    <p:bg>
      <p:bgPr>
        <a:noFill/>
        <a:effectLst/>
      </p:bgPr>
    </p:bg>
    <p:spTree>
      <p:nvGrpSpPr>
        <p:cNvPr id="1" name="Shape 3250"/>
        <p:cNvGrpSpPr/>
        <p:nvPr/>
      </p:nvGrpSpPr>
      <p:grpSpPr>
        <a:xfrm>
          <a:off x="0" y="0"/>
          <a:ext cx="0" cy="0"/>
          <a:chOff x="0" y="0"/>
          <a:chExt cx="0" cy="0"/>
        </a:xfrm>
      </p:grpSpPr>
      <p:pic>
        <p:nvPicPr>
          <p:cNvPr id="3251" name="Google Shape;3251;p247"/>
          <p:cNvPicPr preferRelativeResize="0"/>
          <p:nvPr/>
        </p:nvPicPr>
        <p:blipFill rotWithShape="1">
          <a:blip r:embed="rId2">
            <a:alphaModFix/>
          </a:blip>
          <a:srcRect l="3277" t="23210" r="16006" b="8683"/>
          <a:stretch/>
        </p:blipFill>
        <p:spPr>
          <a:xfrm>
            <a:off x="0" y="0"/>
            <a:ext cx="9144006" cy="5143499"/>
          </a:xfrm>
          <a:prstGeom prst="rect">
            <a:avLst/>
          </a:prstGeom>
          <a:noFill/>
          <a:ln>
            <a:noFill/>
          </a:ln>
        </p:spPr>
      </p:pic>
      <p:sp>
        <p:nvSpPr>
          <p:cNvPr id="3252" name="Google Shape;3252;p247"/>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471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253" name="Google Shape;3253;p247"/>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sp>
        <p:nvSpPr>
          <p:cNvPr id="3254" name="Google Shape;3254;p24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3255" name="Google Shape;3255;p247"/>
          <p:cNvGrpSpPr/>
          <p:nvPr/>
        </p:nvGrpSpPr>
        <p:grpSpPr>
          <a:xfrm>
            <a:off x="749631" y="1049086"/>
            <a:ext cx="608219" cy="608219"/>
            <a:chOff x="1190625" y="238125"/>
            <a:chExt cx="5238750" cy="5238750"/>
          </a:xfrm>
        </p:grpSpPr>
        <p:sp>
          <p:nvSpPr>
            <p:cNvPr id="3256" name="Google Shape;3256;p2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57" name="Google Shape;3257;p24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58" name="Google Shape;3258;p24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59" name="Google Shape;3259;p24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matchingName="7 Cover Slide 7: Open Brand">
  <p:cSld name="7 Cover Slide 7: Open Brand">
    <p:bg>
      <p:bgPr>
        <a:noFill/>
        <a:effectLst/>
      </p:bgPr>
    </p:bg>
    <p:spTree>
      <p:nvGrpSpPr>
        <p:cNvPr id="1" name="Shape 3260"/>
        <p:cNvGrpSpPr/>
        <p:nvPr/>
      </p:nvGrpSpPr>
      <p:grpSpPr>
        <a:xfrm>
          <a:off x="0" y="0"/>
          <a:ext cx="0" cy="0"/>
          <a:chOff x="0" y="0"/>
          <a:chExt cx="0" cy="0"/>
        </a:xfrm>
      </p:grpSpPr>
      <p:pic>
        <p:nvPicPr>
          <p:cNvPr id="3261" name="Google Shape;3261;p248"/>
          <p:cNvPicPr preferRelativeResize="0"/>
          <p:nvPr/>
        </p:nvPicPr>
        <p:blipFill rotWithShape="1">
          <a:blip r:embed="rId2">
            <a:alphaModFix/>
          </a:blip>
          <a:srcRect l="3277" t="23210" r="16006" b="8683"/>
          <a:stretch/>
        </p:blipFill>
        <p:spPr>
          <a:xfrm>
            <a:off x="0" y="0"/>
            <a:ext cx="9144006" cy="5143499"/>
          </a:xfrm>
          <a:prstGeom prst="rect">
            <a:avLst/>
          </a:prstGeom>
          <a:noFill/>
          <a:ln>
            <a:noFill/>
          </a:ln>
        </p:spPr>
      </p:pic>
      <p:grpSp>
        <p:nvGrpSpPr>
          <p:cNvPr id="3262" name="Google Shape;3262;p248"/>
          <p:cNvGrpSpPr/>
          <p:nvPr/>
        </p:nvGrpSpPr>
        <p:grpSpPr>
          <a:xfrm>
            <a:off x="2346320" y="342891"/>
            <a:ext cx="4451366" cy="4451366"/>
            <a:chOff x="1190625" y="238125"/>
            <a:chExt cx="5238750" cy="5238750"/>
          </a:xfrm>
        </p:grpSpPr>
        <p:sp>
          <p:nvSpPr>
            <p:cNvPr id="3263" name="Google Shape;3263;p24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64" name="Google Shape;3264;p24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65" name="Google Shape;3265;p24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266" name="Google Shape;3266;p24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267" name="Google Shape;3267;p248"/>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471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268" name="Google Shape;3268;p248"/>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sz="1800">
                <a:solidFill>
                  <a:srgbClr val="FFFFFF"/>
                </a:solidFill>
              </a:defRPr>
            </a:lvl2pPr>
            <a:lvl3pPr lvl="2" algn="l" rtl="0">
              <a:lnSpc>
                <a:spcPct val="115000"/>
              </a:lnSpc>
              <a:spcBef>
                <a:spcPts val="600"/>
              </a:spcBef>
              <a:spcAft>
                <a:spcPts val="0"/>
              </a:spcAft>
              <a:buSzPts val="500"/>
              <a:buNone/>
              <a:defRPr sz="1800">
                <a:solidFill>
                  <a:srgbClr val="FFFFFF"/>
                </a:solidFill>
              </a:defRPr>
            </a:lvl3pPr>
            <a:lvl4pPr lvl="3" algn="l" rtl="0">
              <a:lnSpc>
                <a:spcPct val="115000"/>
              </a:lnSpc>
              <a:spcBef>
                <a:spcPts val="600"/>
              </a:spcBef>
              <a:spcAft>
                <a:spcPts val="0"/>
              </a:spcAft>
              <a:buSzPts val="500"/>
              <a:buNone/>
              <a:defRPr sz="1800">
                <a:solidFill>
                  <a:srgbClr val="FFFFFF"/>
                </a:solidFill>
              </a:defRPr>
            </a:lvl4pPr>
            <a:lvl5pPr lvl="4" algn="l" rtl="0">
              <a:lnSpc>
                <a:spcPct val="115000"/>
              </a:lnSpc>
              <a:spcBef>
                <a:spcPts val="600"/>
              </a:spcBef>
              <a:spcAft>
                <a:spcPts val="0"/>
              </a:spcAft>
              <a:buSzPts val="500"/>
              <a:buNone/>
              <a:defRPr sz="1800">
                <a:solidFill>
                  <a:srgbClr val="FFFFFF"/>
                </a:solidFill>
              </a:defRPr>
            </a:lvl5pPr>
            <a:lvl6pPr lvl="5" algn="l" rtl="0">
              <a:lnSpc>
                <a:spcPct val="115000"/>
              </a:lnSpc>
              <a:spcBef>
                <a:spcPts val="600"/>
              </a:spcBef>
              <a:spcAft>
                <a:spcPts val="0"/>
              </a:spcAft>
              <a:buSzPts val="500"/>
              <a:buNone/>
              <a:defRPr sz="1800">
                <a:solidFill>
                  <a:srgbClr val="FFFFFF"/>
                </a:solidFill>
              </a:defRPr>
            </a:lvl6pPr>
            <a:lvl7pPr lvl="6" algn="l" rtl="0">
              <a:lnSpc>
                <a:spcPct val="115000"/>
              </a:lnSpc>
              <a:spcBef>
                <a:spcPts val="600"/>
              </a:spcBef>
              <a:spcAft>
                <a:spcPts val="0"/>
              </a:spcAft>
              <a:buSzPts val="500"/>
              <a:buNone/>
              <a:defRPr sz="1800">
                <a:solidFill>
                  <a:srgbClr val="FFFFFF"/>
                </a:solidFill>
              </a:defRPr>
            </a:lvl7pPr>
            <a:lvl8pPr lvl="7" algn="l" rtl="0">
              <a:lnSpc>
                <a:spcPct val="115000"/>
              </a:lnSpc>
              <a:spcBef>
                <a:spcPts val="600"/>
              </a:spcBef>
              <a:spcAft>
                <a:spcPts val="0"/>
              </a:spcAft>
              <a:buSzPts val="500"/>
              <a:buNone/>
              <a:defRPr sz="1800">
                <a:solidFill>
                  <a:srgbClr val="FFFFFF"/>
                </a:solidFill>
              </a:defRPr>
            </a:lvl8pPr>
            <a:lvl9pPr lvl="8" algn="l" rtl="0">
              <a:lnSpc>
                <a:spcPct val="115000"/>
              </a:lnSpc>
              <a:spcBef>
                <a:spcPts val="600"/>
              </a:spcBef>
              <a:spcAft>
                <a:spcPts val="600"/>
              </a:spcAft>
              <a:buSzPts val="500"/>
              <a:buNone/>
              <a:defRPr sz="1800">
                <a:solidFill>
                  <a:srgbClr val="FFFFFF"/>
                </a:solidFill>
              </a:defRPr>
            </a:lvl9pPr>
          </a:lstStyle>
          <a:p>
            <a:endParaRPr/>
          </a:p>
        </p:txBody>
      </p:sp>
      <p:grpSp>
        <p:nvGrpSpPr>
          <p:cNvPr id="3269" name="Google Shape;3269;p248"/>
          <p:cNvGrpSpPr/>
          <p:nvPr/>
        </p:nvGrpSpPr>
        <p:grpSpPr>
          <a:xfrm>
            <a:off x="749631" y="1049086"/>
            <a:ext cx="608219" cy="608219"/>
            <a:chOff x="1190625" y="238125"/>
            <a:chExt cx="5238750" cy="5238750"/>
          </a:xfrm>
        </p:grpSpPr>
        <p:sp>
          <p:nvSpPr>
            <p:cNvPr id="3270" name="Google Shape;3270;p24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71" name="Google Shape;3271;p24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72" name="Google Shape;3272;p24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73" name="Google Shape;3273;p24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matchingName="7 Cover Slide 7: Open Brand w/Open Logo">
  <p:cSld name="7 Cover Slide 7: Open Brand w/Open Logo">
    <p:bg>
      <p:bgPr>
        <a:noFill/>
        <a:effectLst/>
      </p:bgPr>
    </p:bg>
    <p:spTree>
      <p:nvGrpSpPr>
        <p:cNvPr id="1" name="Shape 3274"/>
        <p:cNvGrpSpPr/>
        <p:nvPr/>
      </p:nvGrpSpPr>
      <p:grpSpPr>
        <a:xfrm>
          <a:off x="0" y="0"/>
          <a:ext cx="0" cy="0"/>
          <a:chOff x="0" y="0"/>
          <a:chExt cx="0" cy="0"/>
        </a:xfrm>
      </p:grpSpPr>
      <p:pic>
        <p:nvPicPr>
          <p:cNvPr id="3275" name="Google Shape;3275;p249"/>
          <p:cNvPicPr preferRelativeResize="0"/>
          <p:nvPr/>
        </p:nvPicPr>
        <p:blipFill rotWithShape="1">
          <a:blip r:embed="rId2">
            <a:alphaModFix/>
          </a:blip>
          <a:srcRect l="3277" t="23210" r="16006" b="8683"/>
          <a:stretch/>
        </p:blipFill>
        <p:spPr>
          <a:xfrm>
            <a:off x="0" y="0"/>
            <a:ext cx="9144006" cy="5143499"/>
          </a:xfrm>
          <a:prstGeom prst="rect">
            <a:avLst/>
          </a:prstGeom>
          <a:noFill/>
          <a:ln>
            <a:noFill/>
          </a:ln>
        </p:spPr>
      </p:pic>
      <p:grpSp>
        <p:nvGrpSpPr>
          <p:cNvPr id="3276" name="Google Shape;3276;p249"/>
          <p:cNvGrpSpPr/>
          <p:nvPr/>
        </p:nvGrpSpPr>
        <p:grpSpPr>
          <a:xfrm>
            <a:off x="2346320" y="342891"/>
            <a:ext cx="4451366" cy="4451366"/>
            <a:chOff x="1190625" y="238125"/>
            <a:chExt cx="5238750" cy="5238750"/>
          </a:xfrm>
        </p:grpSpPr>
        <p:sp>
          <p:nvSpPr>
            <p:cNvPr id="3277" name="Google Shape;3277;p24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78" name="Google Shape;3278;p24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79" name="Google Shape;3279;p24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280" name="Google Shape;3280;p24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281" name="Google Shape;3281;p249"/>
          <p:cNvSpPr txBox="1">
            <a:spLocks noGrp="1"/>
          </p:cNvSpPr>
          <p:nvPr>
            <p:ph type="title"/>
          </p:nvPr>
        </p:nvSpPr>
        <p:spPr>
          <a:xfrm>
            <a:off x="694944" y="1828800"/>
            <a:ext cx="7543800" cy="1238400"/>
          </a:xfrm>
          <a:prstGeom prst="rect">
            <a:avLst/>
          </a:prstGeom>
          <a:noFill/>
          <a:ln>
            <a:noFill/>
          </a:ln>
          <a:effectLst>
            <a:outerShdw blurRad="371475" dist="19050" dir="5400000" algn="bl" rotWithShape="0">
              <a:srgbClr val="000000">
                <a:alpha val="2471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282" name="Google Shape;3282;p249"/>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3283" name="Google Shape;3283;p249"/>
          <p:cNvGrpSpPr/>
          <p:nvPr/>
        </p:nvGrpSpPr>
        <p:grpSpPr>
          <a:xfrm>
            <a:off x="8244939" y="138151"/>
            <a:ext cx="695041" cy="903684"/>
            <a:chOff x="1793050" y="238125"/>
            <a:chExt cx="4033900" cy="5238750"/>
          </a:xfrm>
        </p:grpSpPr>
        <p:sp>
          <p:nvSpPr>
            <p:cNvPr id="3284" name="Google Shape;3284;p249"/>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85" name="Google Shape;3285;p249"/>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86" name="Google Shape;3286;p249"/>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87" name="Google Shape;3287;p249"/>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88" name="Google Shape;3288;p249"/>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89" name="Google Shape;3289;p249"/>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0" name="Google Shape;3290;p249"/>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1" name="Google Shape;3291;p249"/>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2" name="Google Shape;3292;p249"/>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3" name="Google Shape;3293;p249"/>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4" name="Google Shape;3294;p249"/>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5" name="Google Shape;3295;p249"/>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6" name="Google Shape;3296;p249"/>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7" name="Google Shape;3297;p249"/>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8" name="Google Shape;3298;p249"/>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99" name="Google Shape;3299;p249"/>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0" name="Google Shape;3300;p249"/>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1" name="Google Shape;3301;p249"/>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2" name="Google Shape;3302;p249"/>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3" name="Google Shape;3303;p249"/>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4" name="Google Shape;3304;p249"/>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305" name="Google Shape;3305;p249"/>
          <p:cNvGrpSpPr/>
          <p:nvPr/>
        </p:nvGrpSpPr>
        <p:grpSpPr>
          <a:xfrm>
            <a:off x="749631" y="1049086"/>
            <a:ext cx="608219" cy="608219"/>
            <a:chOff x="1190625" y="238125"/>
            <a:chExt cx="5238750" cy="5238750"/>
          </a:xfrm>
        </p:grpSpPr>
        <p:sp>
          <p:nvSpPr>
            <p:cNvPr id="3306" name="Google Shape;3306;p24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7" name="Google Shape;3307;p24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8" name="Google Shape;3308;p24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09" name="Google Shape;3309;p24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matchingName="8 Cover Slide 8">
  <p:cSld name="8 Cover Slide 8">
    <p:bg>
      <p:bgPr>
        <a:noFill/>
        <a:effectLst/>
      </p:bgPr>
    </p:bg>
    <p:spTree>
      <p:nvGrpSpPr>
        <p:cNvPr id="1" name="Shape 3310"/>
        <p:cNvGrpSpPr/>
        <p:nvPr/>
      </p:nvGrpSpPr>
      <p:grpSpPr>
        <a:xfrm>
          <a:off x="0" y="0"/>
          <a:ext cx="0" cy="0"/>
          <a:chOff x="0" y="0"/>
          <a:chExt cx="0" cy="0"/>
        </a:xfrm>
      </p:grpSpPr>
      <p:pic>
        <p:nvPicPr>
          <p:cNvPr id="3311" name="Google Shape;3311;p250"/>
          <p:cNvPicPr preferRelativeResize="0"/>
          <p:nvPr/>
        </p:nvPicPr>
        <p:blipFill rotWithShape="1">
          <a:blip r:embed="rId2">
            <a:alphaModFix/>
          </a:blip>
          <a:srcRect l="5024" t="17047" b="5426"/>
          <a:stretch/>
        </p:blipFill>
        <p:spPr>
          <a:xfrm>
            <a:off x="1" y="0"/>
            <a:ext cx="9144000" cy="5143495"/>
          </a:xfrm>
          <a:prstGeom prst="rect">
            <a:avLst/>
          </a:prstGeom>
          <a:noFill/>
          <a:ln>
            <a:noFill/>
          </a:ln>
        </p:spPr>
      </p:pic>
      <p:sp>
        <p:nvSpPr>
          <p:cNvPr id="3312" name="Google Shape;3312;p250"/>
          <p:cNvSpPr txBox="1">
            <a:spLocks noGrp="1"/>
          </p:cNvSpPr>
          <p:nvPr>
            <p:ph type="title"/>
          </p:nvPr>
        </p:nvSpPr>
        <p:spPr>
          <a:xfrm>
            <a:off x="694944" y="1828800"/>
            <a:ext cx="7543800" cy="1238400"/>
          </a:xfrm>
          <a:prstGeom prst="rect">
            <a:avLst/>
          </a:prstGeom>
          <a:noFill/>
          <a:ln>
            <a:noFill/>
          </a:ln>
          <a:effectLst>
            <a:outerShdw blurRad="228600"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313" name="Google Shape;3313;p250"/>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sz="1800">
                <a:solidFill>
                  <a:srgbClr val="FFFFFF"/>
                </a:solidFill>
              </a:defRPr>
            </a:lvl2pPr>
            <a:lvl3pPr lvl="2" algn="l" rtl="0">
              <a:lnSpc>
                <a:spcPct val="115000"/>
              </a:lnSpc>
              <a:spcBef>
                <a:spcPts val="600"/>
              </a:spcBef>
              <a:spcAft>
                <a:spcPts val="0"/>
              </a:spcAft>
              <a:buSzPts val="500"/>
              <a:buNone/>
              <a:defRPr sz="1800">
                <a:solidFill>
                  <a:srgbClr val="FFFFFF"/>
                </a:solidFill>
              </a:defRPr>
            </a:lvl3pPr>
            <a:lvl4pPr lvl="3" algn="l" rtl="0">
              <a:lnSpc>
                <a:spcPct val="115000"/>
              </a:lnSpc>
              <a:spcBef>
                <a:spcPts val="600"/>
              </a:spcBef>
              <a:spcAft>
                <a:spcPts val="0"/>
              </a:spcAft>
              <a:buSzPts val="500"/>
              <a:buNone/>
              <a:defRPr sz="1800">
                <a:solidFill>
                  <a:srgbClr val="FFFFFF"/>
                </a:solidFill>
              </a:defRPr>
            </a:lvl4pPr>
            <a:lvl5pPr lvl="4" algn="l" rtl="0">
              <a:lnSpc>
                <a:spcPct val="115000"/>
              </a:lnSpc>
              <a:spcBef>
                <a:spcPts val="600"/>
              </a:spcBef>
              <a:spcAft>
                <a:spcPts val="0"/>
              </a:spcAft>
              <a:buSzPts val="500"/>
              <a:buNone/>
              <a:defRPr sz="1800">
                <a:solidFill>
                  <a:srgbClr val="FFFFFF"/>
                </a:solidFill>
              </a:defRPr>
            </a:lvl5pPr>
            <a:lvl6pPr lvl="5" algn="l" rtl="0">
              <a:lnSpc>
                <a:spcPct val="115000"/>
              </a:lnSpc>
              <a:spcBef>
                <a:spcPts val="600"/>
              </a:spcBef>
              <a:spcAft>
                <a:spcPts val="0"/>
              </a:spcAft>
              <a:buSzPts val="500"/>
              <a:buNone/>
              <a:defRPr sz="1800">
                <a:solidFill>
                  <a:srgbClr val="FFFFFF"/>
                </a:solidFill>
              </a:defRPr>
            </a:lvl6pPr>
            <a:lvl7pPr lvl="6" algn="l" rtl="0">
              <a:lnSpc>
                <a:spcPct val="115000"/>
              </a:lnSpc>
              <a:spcBef>
                <a:spcPts val="600"/>
              </a:spcBef>
              <a:spcAft>
                <a:spcPts val="0"/>
              </a:spcAft>
              <a:buSzPts val="500"/>
              <a:buNone/>
              <a:defRPr sz="1800">
                <a:solidFill>
                  <a:srgbClr val="FFFFFF"/>
                </a:solidFill>
              </a:defRPr>
            </a:lvl7pPr>
            <a:lvl8pPr lvl="7" algn="l" rtl="0">
              <a:lnSpc>
                <a:spcPct val="115000"/>
              </a:lnSpc>
              <a:spcBef>
                <a:spcPts val="600"/>
              </a:spcBef>
              <a:spcAft>
                <a:spcPts val="0"/>
              </a:spcAft>
              <a:buSzPts val="500"/>
              <a:buNone/>
              <a:defRPr sz="1800">
                <a:solidFill>
                  <a:srgbClr val="FFFFFF"/>
                </a:solidFill>
              </a:defRPr>
            </a:lvl8pPr>
            <a:lvl9pPr lvl="8" algn="l" rtl="0">
              <a:lnSpc>
                <a:spcPct val="115000"/>
              </a:lnSpc>
              <a:spcBef>
                <a:spcPts val="600"/>
              </a:spcBef>
              <a:spcAft>
                <a:spcPts val="600"/>
              </a:spcAft>
              <a:buSzPts val="500"/>
              <a:buNone/>
              <a:defRPr sz="1800">
                <a:solidFill>
                  <a:srgbClr val="FFFFFF"/>
                </a:solidFill>
              </a:defRPr>
            </a:lvl9pPr>
          </a:lstStyle>
          <a:p>
            <a:endParaRPr/>
          </a:p>
        </p:txBody>
      </p:sp>
      <p:sp>
        <p:nvSpPr>
          <p:cNvPr id="3314" name="Google Shape;3314;p25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3315" name="Google Shape;3315;p250"/>
          <p:cNvGrpSpPr/>
          <p:nvPr/>
        </p:nvGrpSpPr>
        <p:grpSpPr>
          <a:xfrm>
            <a:off x="749631" y="1049086"/>
            <a:ext cx="608219" cy="608219"/>
            <a:chOff x="1190625" y="238125"/>
            <a:chExt cx="5238750" cy="5238750"/>
          </a:xfrm>
        </p:grpSpPr>
        <p:sp>
          <p:nvSpPr>
            <p:cNvPr id="3316" name="Google Shape;3316;p25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17" name="Google Shape;3317;p25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18" name="Google Shape;3318;p25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19" name="Google Shape;3319;p25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matchingName="8 Cover Slide 8: Open Brand">
  <p:cSld name="8 Cover Slide 8: Open Brand">
    <p:bg>
      <p:bgPr>
        <a:noFill/>
        <a:effectLst/>
      </p:bgPr>
    </p:bg>
    <p:spTree>
      <p:nvGrpSpPr>
        <p:cNvPr id="1" name="Shape 3320"/>
        <p:cNvGrpSpPr/>
        <p:nvPr/>
      </p:nvGrpSpPr>
      <p:grpSpPr>
        <a:xfrm>
          <a:off x="0" y="0"/>
          <a:ext cx="0" cy="0"/>
          <a:chOff x="0" y="0"/>
          <a:chExt cx="0" cy="0"/>
        </a:xfrm>
      </p:grpSpPr>
      <p:pic>
        <p:nvPicPr>
          <p:cNvPr id="3321" name="Google Shape;3321;p251"/>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3322" name="Google Shape;3322;p251"/>
          <p:cNvGrpSpPr/>
          <p:nvPr/>
        </p:nvGrpSpPr>
        <p:grpSpPr>
          <a:xfrm>
            <a:off x="2346320" y="342891"/>
            <a:ext cx="4451366" cy="4451366"/>
            <a:chOff x="1190625" y="238125"/>
            <a:chExt cx="5238750" cy="5238750"/>
          </a:xfrm>
        </p:grpSpPr>
        <p:sp>
          <p:nvSpPr>
            <p:cNvPr id="3323" name="Google Shape;3323;p25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24" name="Google Shape;3324;p25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25" name="Google Shape;3325;p25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326" name="Google Shape;3326;p25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327" name="Google Shape;3327;p25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328" name="Google Shape;3328;p251"/>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3329" name="Google Shape;3329;p251"/>
          <p:cNvGrpSpPr/>
          <p:nvPr/>
        </p:nvGrpSpPr>
        <p:grpSpPr>
          <a:xfrm>
            <a:off x="749631" y="1049086"/>
            <a:ext cx="608219" cy="608219"/>
            <a:chOff x="1190625" y="238125"/>
            <a:chExt cx="5238750" cy="5238750"/>
          </a:xfrm>
        </p:grpSpPr>
        <p:sp>
          <p:nvSpPr>
            <p:cNvPr id="3330" name="Google Shape;3330;p25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31" name="Google Shape;3331;p25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32" name="Google Shape;3332;p25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33" name="Google Shape;3333;p25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matchingName="8 Cover Slide 8: Open Brand w/Open Logo">
  <p:cSld name="8 Cover Slide 8: Open Brand w/Open Logo">
    <p:bg>
      <p:bgPr>
        <a:noFill/>
        <a:effectLst/>
      </p:bgPr>
    </p:bg>
    <p:spTree>
      <p:nvGrpSpPr>
        <p:cNvPr id="1" name="Shape 3334"/>
        <p:cNvGrpSpPr/>
        <p:nvPr/>
      </p:nvGrpSpPr>
      <p:grpSpPr>
        <a:xfrm>
          <a:off x="0" y="0"/>
          <a:ext cx="0" cy="0"/>
          <a:chOff x="0" y="0"/>
          <a:chExt cx="0" cy="0"/>
        </a:xfrm>
      </p:grpSpPr>
      <p:pic>
        <p:nvPicPr>
          <p:cNvPr id="3335" name="Google Shape;3335;p252"/>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3336" name="Google Shape;3336;p252"/>
          <p:cNvGrpSpPr/>
          <p:nvPr/>
        </p:nvGrpSpPr>
        <p:grpSpPr>
          <a:xfrm>
            <a:off x="2346320" y="342891"/>
            <a:ext cx="4451366" cy="4451366"/>
            <a:chOff x="1190625" y="238125"/>
            <a:chExt cx="5238750" cy="5238750"/>
          </a:xfrm>
        </p:grpSpPr>
        <p:sp>
          <p:nvSpPr>
            <p:cNvPr id="3337" name="Google Shape;3337;p25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38" name="Google Shape;3338;p25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39" name="Google Shape;3339;p25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340" name="Google Shape;3340;p25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3341" name="Google Shape;3341;p252"/>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342" name="Google Shape;3342;p252"/>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3343" name="Google Shape;3343;p252"/>
          <p:cNvGrpSpPr/>
          <p:nvPr/>
        </p:nvGrpSpPr>
        <p:grpSpPr>
          <a:xfrm>
            <a:off x="8244939" y="138151"/>
            <a:ext cx="695041" cy="903684"/>
            <a:chOff x="1793050" y="238125"/>
            <a:chExt cx="4033900" cy="5238750"/>
          </a:xfrm>
        </p:grpSpPr>
        <p:sp>
          <p:nvSpPr>
            <p:cNvPr id="3344" name="Google Shape;3344;p252"/>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45" name="Google Shape;3345;p252"/>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46" name="Google Shape;3346;p252"/>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47" name="Google Shape;3347;p252"/>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48" name="Google Shape;3348;p252"/>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49" name="Google Shape;3349;p252"/>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0" name="Google Shape;3350;p252"/>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1" name="Google Shape;3351;p252"/>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2" name="Google Shape;3352;p252"/>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3" name="Google Shape;3353;p252"/>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4" name="Google Shape;3354;p252"/>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5" name="Google Shape;3355;p252"/>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6" name="Google Shape;3356;p252"/>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7" name="Google Shape;3357;p252"/>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8" name="Google Shape;3358;p252"/>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59" name="Google Shape;3359;p252"/>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0" name="Google Shape;3360;p252"/>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1" name="Google Shape;3361;p252"/>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2" name="Google Shape;3362;p252"/>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3" name="Google Shape;3363;p252"/>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4" name="Google Shape;3364;p252"/>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365" name="Google Shape;3365;p252"/>
          <p:cNvGrpSpPr/>
          <p:nvPr/>
        </p:nvGrpSpPr>
        <p:grpSpPr>
          <a:xfrm>
            <a:off x="749631" y="1049086"/>
            <a:ext cx="608219" cy="608219"/>
            <a:chOff x="1190625" y="238125"/>
            <a:chExt cx="5238750" cy="5238750"/>
          </a:xfrm>
        </p:grpSpPr>
        <p:sp>
          <p:nvSpPr>
            <p:cNvPr id="3366" name="Google Shape;3366;p25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7" name="Google Shape;3367;p25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8" name="Google Shape;3368;p25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69" name="Google Shape;3369;p25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matchingName="11 Divider Slide 1">
  <p:cSld name="11 Divider Slide 1">
    <p:bg>
      <p:bgPr>
        <a:solidFill>
          <a:schemeClr val="accent2"/>
        </a:solidFill>
        <a:effectLst/>
      </p:bgPr>
    </p:bg>
    <p:spTree>
      <p:nvGrpSpPr>
        <p:cNvPr id="1" name="Shape 3370"/>
        <p:cNvGrpSpPr/>
        <p:nvPr/>
      </p:nvGrpSpPr>
      <p:grpSpPr>
        <a:xfrm>
          <a:off x="0" y="0"/>
          <a:ext cx="0" cy="0"/>
          <a:chOff x="0" y="0"/>
          <a:chExt cx="0" cy="0"/>
        </a:xfrm>
      </p:grpSpPr>
      <p:sp>
        <p:nvSpPr>
          <p:cNvPr id="3371" name="Google Shape;3371;p253"/>
          <p:cNvSpPr txBox="1">
            <a:spLocks noGrp="1"/>
          </p:cNvSpPr>
          <p:nvPr>
            <p:ph type="title"/>
          </p:nvPr>
        </p:nvSpPr>
        <p:spPr>
          <a:xfrm>
            <a:off x="698300" y="1588925"/>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3372" name="Google Shape;3372;p253"/>
          <p:cNvSpPr txBox="1">
            <a:spLocks noGrp="1"/>
          </p:cNvSpPr>
          <p:nvPr>
            <p:ph type="subTitle" idx="1"/>
          </p:nvPr>
        </p:nvSpPr>
        <p:spPr>
          <a:xfrm>
            <a:off x="698300" y="3015389"/>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3373" name="Google Shape;3373;p253"/>
          <p:cNvGrpSpPr/>
          <p:nvPr/>
        </p:nvGrpSpPr>
        <p:grpSpPr>
          <a:xfrm>
            <a:off x="457199" y="4650282"/>
            <a:ext cx="201168" cy="201168"/>
            <a:chOff x="1190625" y="238125"/>
            <a:chExt cx="5238750" cy="5238750"/>
          </a:xfrm>
        </p:grpSpPr>
        <p:sp>
          <p:nvSpPr>
            <p:cNvPr id="3374" name="Google Shape;3374;p25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75" name="Google Shape;3375;p25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76" name="Google Shape;3376;p25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77" name="Google Shape;3377;p25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4 Cover Slide 4: Open Brand">
  <p:cSld name="Cover Slide Option 1_1_1_1_2_1_2">
    <p:bg>
      <p:bgPr>
        <a:noFill/>
        <a:effectLst/>
      </p:bgPr>
    </p:bg>
    <p:spTree>
      <p:nvGrpSpPr>
        <p:cNvPr id="1" name="Shape 311"/>
        <p:cNvGrpSpPr/>
        <p:nvPr/>
      </p:nvGrpSpPr>
      <p:grpSpPr>
        <a:xfrm>
          <a:off x="0" y="0"/>
          <a:ext cx="0" cy="0"/>
          <a:chOff x="0" y="0"/>
          <a:chExt cx="0" cy="0"/>
        </a:xfrm>
      </p:grpSpPr>
      <p:pic>
        <p:nvPicPr>
          <p:cNvPr id="312" name="Google Shape;312;p27"/>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313" name="Google Shape;313;p27"/>
          <p:cNvGrpSpPr/>
          <p:nvPr/>
        </p:nvGrpSpPr>
        <p:grpSpPr>
          <a:xfrm>
            <a:off x="2346320" y="342891"/>
            <a:ext cx="4451366" cy="4451366"/>
            <a:chOff x="1190625" y="238125"/>
            <a:chExt cx="5238750" cy="5238750"/>
          </a:xfrm>
        </p:grpSpPr>
        <p:sp>
          <p:nvSpPr>
            <p:cNvPr id="314" name="Google Shape;314;p2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2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318" name="Google Shape;318;p27"/>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19" name="Google Shape;319;p2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320" name="Google Shape;320;p27"/>
          <p:cNvGrpSpPr/>
          <p:nvPr/>
        </p:nvGrpSpPr>
        <p:grpSpPr>
          <a:xfrm>
            <a:off x="749631" y="1049086"/>
            <a:ext cx="608219" cy="608219"/>
            <a:chOff x="1190625" y="238125"/>
            <a:chExt cx="5238750" cy="5238750"/>
          </a:xfrm>
        </p:grpSpPr>
        <p:sp>
          <p:nvSpPr>
            <p:cNvPr id="321" name="Google Shape;321;p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11 Divider Slide 2">
  <p:cSld name="11 Divider Slide 2">
    <p:spTree>
      <p:nvGrpSpPr>
        <p:cNvPr id="1" name="Shape 3378"/>
        <p:cNvGrpSpPr/>
        <p:nvPr/>
      </p:nvGrpSpPr>
      <p:grpSpPr>
        <a:xfrm>
          <a:off x="0" y="0"/>
          <a:ext cx="0" cy="0"/>
          <a:chOff x="0" y="0"/>
          <a:chExt cx="0" cy="0"/>
        </a:xfrm>
      </p:grpSpPr>
      <p:sp>
        <p:nvSpPr>
          <p:cNvPr id="3379" name="Google Shape;3379;p254"/>
          <p:cNvSpPr txBox="1">
            <a:spLocks noGrp="1"/>
          </p:cNvSpPr>
          <p:nvPr>
            <p:ph type="body" idx="1"/>
          </p:nvPr>
        </p:nvSpPr>
        <p:spPr>
          <a:xfrm>
            <a:off x="465500" y="2743200"/>
            <a:ext cx="3771900" cy="131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chemeClr val="accent3"/>
              </a:buClr>
              <a:buSzPts val="1200"/>
              <a:buFont typeface="Roboto Light"/>
              <a:buChar char="■"/>
              <a:defRPr>
                <a:solidFill>
                  <a:schemeClr val="accent3"/>
                </a:solidFill>
                <a:latin typeface="Roboto Light"/>
                <a:ea typeface="Roboto Light"/>
                <a:cs typeface="Roboto Light"/>
                <a:sym typeface="Roboto Light"/>
              </a:defRPr>
            </a:lvl1pPr>
            <a:lvl2pPr marL="914400" lvl="1" indent="-292100" algn="l" rtl="0">
              <a:lnSpc>
                <a:spcPct val="115000"/>
              </a:lnSpc>
              <a:spcBef>
                <a:spcPts val="600"/>
              </a:spcBef>
              <a:spcAft>
                <a:spcPts val="0"/>
              </a:spcAft>
              <a:buClr>
                <a:schemeClr val="accent3"/>
              </a:buClr>
              <a:buSzPts val="1000"/>
              <a:buFont typeface="Roboto Light"/>
              <a:buChar char="■"/>
              <a:defRPr sz="1200">
                <a:solidFill>
                  <a:schemeClr val="accent3"/>
                </a:solidFill>
                <a:latin typeface="Roboto Light"/>
                <a:ea typeface="Roboto Light"/>
                <a:cs typeface="Roboto Light"/>
                <a:sym typeface="Roboto Light"/>
              </a:defRPr>
            </a:lvl2pPr>
            <a:lvl3pPr marL="1371600" lvl="2" indent="-292100" algn="l" rtl="0">
              <a:lnSpc>
                <a:spcPct val="115000"/>
              </a:lnSpc>
              <a:spcBef>
                <a:spcPts val="600"/>
              </a:spcBef>
              <a:spcAft>
                <a:spcPts val="0"/>
              </a:spcAft>
              <a:buClr>
                <a:schemeClr val="accent3"/>
              </a:buClr>
              <a:buSzPts val="1000"/>
              <a:buFont typeface="Roboto Light"/>
              <a:buChar char="■"/>
              <a:defRPr>
                <a:solidFill>
                  <a:schemeClr val="accent3"/>
                </a:solidFill>
                <a:latin typeface="Roboto Light"/>
                <a:ea typeface="Roboto Light"/>
                <a:cs typeface="Roboto Light"/>
                <a:sym typeface="Roboto Light"/>
              </a:defRPr>
            </a:lvl3pPr>
            <a:lvl4pPr marL="1828800" lvl="3"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4pPr>
            <a:lvl5pPr marL="2286000" lvl="4"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5pPr>
            <a:lvl6pPr marL="2743200" lvl="5"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6pPr>
            <a:lvl7pPr marL="3200400" lvl="6"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7pPr>
            <a:lvl8pPr marL="3657600" lvl="7"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8pPr>
            <a:lvl9pPr marL="4114800" lvl="8" indent="-279400" algn="l" rtl="0">
              <a:lnSpc>
                <a:spcPct val="115000"/>
              </a:lnSpc>
              <a:spcBef>
                <a:spcPts val="600"/>
              </a:spcBef>
              <a:spcAft>
                <a:spcPts val="600"/>
              </a:spcAft>
              <a:buClr>
                <a:schemeClr val="accent3"/>
              </a:buClr>
              <a:buSzPts val="800"/>
              <a:buFont typeface="Roboto Light"/>
              <a:buChar char="■"/>
              <a:defRPr sz="1000">
                <a:solidFill>
                  <a:schemeClr val="accent3"/>
                </a:solidFill>
                <a:latin typeface="Roboto Light"/>
                <a:ea typeface="Roboto Light"/>
                <a:cs typeface="Roboto Light"/>
                <a:sym typeface="Roboto Light"/>
              </a:defRPr>
            </a:lvl9pPr>
          </a:lstStyle>
          <a:p>
            <a:endParaRPr/>
          </a:p>
        </p:txBody>
      </p:sp>
      <p:sp>
        <p:nvSpPr>
          <p:cNvPr id="3380" name="Google Shape;3380;p254"/>
          <p:cNvSpPr txBox="1">
            <a:spLocks noGrp="1"/>
          </p:cNvSpPr>
          <p:nvPr>
            <p:ph type="title"/>
          </p:nvPr>
        </p:nvSpPr>
        <p:spPr>
          <a:xfrm>
            <a:off x="457200" y="1728225"/>
            <a:ext cx="3780300" cy="896400"/>
          </a:xfrm>
          <a:prstGeom prst="rect">
            <a:avLst/>
          </a:prstGeom>
          <a:noFill/>
          <a:ln>
            <a:noFill/>
          </a:ln>
        </p:spPr>
        <p:txBody>
          <a:bodyPr spcFirstLastPara="1" wrap="square" lIns="0" tIns="0" rIns="0" bIns="0" anchor="b" anchorCtr="0">
            <a:noAutofit/>
          </a:bodyPr>
          <a:lstStyle>
            <a:lvl1pPr lvl="0" algn="l" rtl="0">
              <a:lnSpc>
                <a:spcPct val="100000"/>
              </a:lnSpc>
              <a:spcBef>
                <a:spcPts val="0"/>
              </a:spcBef>
              <a:spcAft>
                <a:spcPts val="0"/>
              </a:spcAft>
              <a:buClr>
                <a:schemeClr val="accent3"/>
              </a:buClr>
              <a:buSzPts val="3000"/>
              <a:buNone/>
              <a:defRPr sz="30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381" name="Google Shape;3381;p254"/>
          <p:cNvSpPr/>
          <p:nvPr/>
        </p:nvSpPr>
        <p:spPr>
          <a:xfrm>
            <a:off x="457200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12 Divider Slide 3">
  <p:cSld name="12 Divider Slide 3">
    <p:spTree>
      <p:nvGrpSpPr>
        <p:cNvPr id="1" name="Shape 3382"/>
        <p:cNvGrpSpPr/>
        <p:nvPr/>
      </p:nvGrpSpPr>
      <p:grpSpPr>
        <a:xfrm>
          <a:off x="0" y="0"/>
          <a:ext cx="0" cy="0"/>
          <a:chOff x="0" y="0"/>
          <a:chExt cx="0" cy="0"/>
        </a:xfrm>
      </p:grpSpPr>
      <p:sp>
        <p:nvSpPr>
          <p:cNvPr id="3383" name="Google Shape;3383;p255"/>
          <p:cNvSpPr txBox="1">
            <a:spLocks noGrp="1"/>
          </p:cNvSpPr>
          <p:nvPr>
            <p:ph type="title"/>
          </p:nvPr>
        </p:nvSpPr>
        <p:spPr>
          <a:xfrm>
            <a:off x="457200" y="1700742"/>
            <a:ext cx="8229600" cy="2165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2200"/>
              <a:buNone/>
              <a:defRPr sz="4800">
                <a:solidFill>
                  <a:schemeClr val="lt2"/>
                </a:solidFill>
              </a:defRPr>
            </a:lvl1pPr>
            <a:lvl2pPr lvl="1" algn="l" rtl="0">
              <a:lnSpc>
                <a:spcPct val="100000"/>
              </a:lnSpc>
              <a:spcBef>
                <a:spcPts val="0"/>
              </a:spcBef>
              <a:spcAft>
                <a:spcPts val="0"/>
              </a:spcAft>
              <a:buSzPts val="1100"/>
              <a:buNone/>
              <a:defRPr sz="5400"/>
            </a:lvl2pPr>
            <a:lvl3pPr lvl="2" algn="l" rtl="0">
              <a:lnSpc>
                <a:spcPct val="100000"/>
              </a:lnSpc>
              <a:spcBef>
                <a:spcPts val="0"/>
              </a:spcBef>
              <a:spcAft>
                <a:spcPts val="0"/>
              </a:spcAft>
              <a:buSzPts val="1100"/>
              <a:buNone/>
              <a:defRPr sz="5400"/>
            </a:lvl3pPr>
            <a:lvl4pPr lvl="3" algn="l" rtl="0">
              <a:lnSpc>
                <a:spcPct val="100000"/>
              </a:lnSpc>
              <a:spcBef>
                <a:spcPts val="0"/>
              </a:spcBef>
              <a:spcAft>
                <a:spcPts val="0"/>
              </a:spcAft>
              <a:buSzPts val="1100"/>
              <a:buNone/>
              <a:defRPr sz="5400"/>
            </a:lvl4pPr>
            <a:lvl5pPr lvl="4" algn="l" rtl="0">
              <a:lnSpc>
                <a:spcPct val="100000"/>
              </a:lnSpc>
              <a:spcBef>
                <a:spcPts val="0"/>
              </a:spcBef>
              <a:spcAft>
                <a:spcPts val="0"/>
              </a:spcAft>
              <a:buSzPts val="1100"/>
              <a:buNone/>
              <a:defRPr sz="5400"/>
            </a:lvl5pPr>
            <a:lvl6pPr lvl="5" algn="l" rtl="0">
              <a:lnSpc>
                <a:spcPct val="100000"/>
              </a:lnSpc>
              <a:spcBef>
                <a:spcPts val="0"/>
              </a:spcBef>
              <a:spcAft>
                <a:spcPts val="0"/>
              </a:spcAft>
              <a:buSzPts val="1100"/>
              <a:buNone/>
              <a:defRPr sz="5400"/>
            </a:lvl6pPr>
            <a:lvl7pPr lvl="6" algn="l" rtl="0">
              <a:lnSpc>
                <a:spcPct val="100000"/>
              </a:lnSpc>
              <a:spcBef>
                <a:spcPts val="0"/>
              </a:spcBef>
              <a:spcAft>
                <a:spcPts val="0"/>
              </a:spcAft>
              <a:buSzPts val="1100"/>
              <a:buNone/>
              <a:defRPr sz="5400"/>
            </a:lvl7pPr>
            <a:lvl8pPr lvl="7" algn="l" rtl="0">
              <a:lnSpc>
                <a:spcPct val="100000"/>
              </a:lnSpc>
              <a:spcBef>
                <a:spcPts val="0"/>
              </a:spcBef>
              <a:spcAft>
                <a:spcPts val="0"/>
              </a:spcAft>
              <a:buSzPts val="1100"/>
              <a:buNone/>
              <a:defRPr sz="5400"/>
            </a:lvl8pPr>
            <a:lvl9pPr lvl="8" algn="l" rtl="0">
              <a:lnSpc>
                <a:spcPct val="100000"/>
              </a:lnSpc>
              <a:spcBef>
                <a:spcPts val="0"/>
              </a:spcBef>
              <a:spcAft>
                <a:spcPts val="0"/>
              </a:spcAft>
              <a:buSzPts val="1100"/>
              <a:buNone/>
              <a:defRPr sz="5400"/>
            </a:lvl9pPr>
          </a:lstStyle>
          <a:p>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15 Text Slide 2 with Large Text">
  <p:cSld name="15 Text Slide 2 with Large Text">
    <p:spTree>
      <p:nvGrpSpPr>
        <p:cNvPr id="1" name="Shape 3384"/>
        <p:cNvGrpSpPr/>
        <p:nvPr/>
      </p:nvGrpSpPr>
      <p:grpSpPr>
        <a:xfrm>
          <a:off x="0" y="0"/>
          <a:ext cx="0" cy="0"/>
          <a:chOff x="0" y="0"/>
          <a:chExt cx="0" cy="0"/>
        </a:xfrm>
      </p:grpSpPr>
      <p:sp>
        <p:nvSpPr>
          <p:cNvPr id="3385" name="Google Shape;3385;p256"/>
          <p:cNvSpPr txBox="1">
            <a:spLocks noGrp="1"/>
          </p:cNvSpPr>
          <p:nvPr>
            <p:ph type="body" idx="1"/>
          </p:nvPr>
        </p:nvSpPr>
        <p:spPr>
          <a:xfrm>
            <a:off x="457200" y="1421225"/>
            <a:ext cx="7086600" cy="301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400"/>
              <a:buNone/>
              <a:defRPr sz="1400"/>
            </a:lvl1pPr>
            <a:lvl2pPr marL="914400" lvl="1" indent="-317500" algn="l" rtl="0">
              <a:lnSpc>
                <a:spcPct val="115000"/>
              </a:lnSpc>
              <a:spcBef>
                <a:spcPts val="900"/>
              </a:spcBef>
              <a:spcAft>
                <a:spcPts val="0"/>
              </a:spcAft>
              <a:buSzPts val="1400"/>
              <a:buChar char="■"/>
              <a:defRPr sz="1400"/>
            </a:lvl2pPr>
            <a:lvl3pPr marL="1371600" lvl="2" indent="-317500" algn="l" rtl="0">
              <a:lnSpc>
                <a:spcPct val="115000"/>
              </a:lnSpc>
              <a:spcBef>
                <a:spcPts val="900"/>
              </a:spcBef>
              <a:spcAft>
                <a:spcPts val="0"/>
              </a:spcAft>
              <a:buSzPts val="1400"/>
              <a:buChar char="■"/>
              <a:defRPr sz="1400"/>
            </a:lvl3pPr>
            <a:lvl4pPr marL="1828800" lvl="3" indent="-317500" algn="l" rtl="0">
              <a:lnSpc>
                <a:spcPct val="115000"/>
              </a:lnSpc>
              <a:spcBef>
                <a:spcPts val="900"/>
              </a:spcBef>
              <a:spcAft>
                <a:spcPts val="0"/>
              </a:spcAft>
              <a:buSzPts val="1400"/>
              <a:buChar char="■"/>
              <a:defRPr sz="1400"/>
            </a:lvl4pPr>
            <a:lvl5pPr marL="2286000" lvl="4" indent="-317500" algn="l" rtl="0">
              <a:lnSpc>
                <a:spcPct val="115000"/>
              </a:lnSpc>
              <a:spcBef>
                <a:spcPts val="900"/>
              </a:spcBef>
              <a:spcAft>
                <a:spcPts val="0"/>
              </a:spcAft>
              <a:buSzPts val="1400"/>
              <a:buChar char="■"/>
              <a:defRPr sz="1400"/>
            </a:lvl5pPr>
            <a:lvl6pPr marL="2743200" lvl="5" indent="-317500" algn="l" rtl="0">
              <a:lnSpc>
                <a:spcPct val="115000"/>
              </a:lnSpc>
              <a:spcBef>
                <a:spcPts val="900"/>
              </a:spcBef>
              <a:spcAft>
                <a:spcPts val="0"/>
              </a:spcAft>
              <a:buSzPts val="1400"/>
              <a:buChar char="■"/>
              <a:defRPr sz="1400"/>
            </a:lvl6pPr>
            <a:lvl7pPr marL="3200400" lvl="6" indent="-317500" algn="l" rtl="0">
              <a:lnSpc>
                <a:spcPct val="115000"/>
              </a:lnSpc>
              <a:spcBef>
                <a:spcPts val="900"/>
              </a:spcBef>
              <a:spcAft>
                <a:spcPts val="0"/>
              </a:spcAft>
              <a:buSzPts val="1400"/>
              <a:buChar char="■"/>
              <a:defRPr sz="1400"/>
            </a:lvl7pPr>
            <a:lvl8pPr marL="3657600" lvl="7" indent="-317500" algn="l" rtl="0">
              <a:lnSpc>
                <a:spcPct val="115000"/>
              </a:lnSpc>
              <a:spcBef>
                <a:spcPts val="900"/>
              </a:spcBef>
              <a:spcAft>
                <a:spcPts val="0"/>
              </a:spcAft>
              <a:buSzPts val="1400"/>
              <a:buChar char="■"/>
              <a:defRPr sz="1400"/>
            </a:lvl8pPr>
            <a:lvl9pPr marL="4114800" lvl="8" indent="-317500" algn="l" rtl="0">
              <a:lnSpc>
                <a:spcPct val="115000"/>
              </a:lnSpc>
              <a:spcBef>
                <a:spcPts val="900"/>
              </a:spcBef>
              <a:spcAft>
                <a:spcPts val="900"/>
              </a:spcAft>
              <a:buSzPts val="1400"/>
              <a:buChar char="■"/>
              <a:defRPr sz="1400"/>
            </a:lvl9pPr>
          </a:lstStyle>
          <a:p>
            <a:endParaRPr/>
          </a:p>
        </p:txBody>
      </p:sp>
      <p:sp>
        <p:nvSpPr>
          <p:cNvPr id="3386" name="Google Shape;3386;p25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3000"/>
              <a:buNone/>
              <a:defRPr sz="3000">
                <a:solidFill>
                  <a:schemeClr val="accent6"/>
                </a:solidFill>
              </a:defRPr>
            </a:lvl1pPr>
            <a:lvl2pPr lvl="1"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2pPr>
            <a:lvl3pPr lvl="2"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3pPr>
            <a:lvl4pPr lvl="3"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4pPr>
            <a:lvl5pPr lvl="4"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5pPr>
            <a:lvl6pPr lvl="5"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6pPr>
            <a:lvl7pPr lvl="6"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7pPr>
            <a:lvl8pPr lvl="7"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8pPr>
            <a:lvl9pPr lvl="8"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9pPr>
          </a:lstStyle>
          <a:p>
            <a:endParaRPr/>
          </a:p>
        </p:txBody>
      </p:sp>
      <p:sp>
        <p:nvSpPr>
          <p:cNvPr id="3387" name="Google Shape;3387;p25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15 Text Slide">
  <p:cSld name="15 Text Slide">
    <p:spTree>
      <p:nvGrpSpPr>
        <p:cNvPr id="1" name="Shape 3388"/>
        <p:cNvGrpSpPr/>
        <p:nvPr/>
      </p:nvGrpSpPr>
      <p:grpSpPr>
        <a:xfrm>
          <a:off x="0" y="0"/>
          <a:ext cx="0" cy="0"/>
          <a:chOff x="0" y="0"/>
          <a:chExt cx="0" cy="0"/>
        </a:xfrm>
      </p:grpSpPr>
      <p:sp>
        <p:nvSpPr>
          <p:cNvPr id="3389" name="Google Shape;3389;p257"/>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390" name="Google Shape;3390;p25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391" name="Google Shape;3391;p25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15 Text Slide Half Column">
  <p:cSld name="15 Text Slide Half Column">
    <p:spTree>
      <p:nvGrpSpPr>
        <p:cNvPr id="1" name="Shape 3392"/>
        <p:cNvGrpSpPr/>
        <p:nvPr/>
      </p:nvGrpSpPr>
      <p:grpSpPr>
        <a:xfrm>
          <a:off x="0" y="0"/>
          <a:ext cx="0" cy="0"/>
          <a:chOff x="0" y="0"/>
          <a:chExt cx="0" cy="0"/>
        </a:xfrm>
      </p:grpSpPr>
      <p:sp>
        <p:nvSpPr>
          <p:cNvPr id="3393" name="Google Shape;3393;p258"/>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394" name="Google Shape;3394;p25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2200"/>
              <a:buNone/>
              <a:defRPr sz="2200">
                <a:solidFill>
                  <a:schemeClr val="accent6"/>
                </a:solidFill>
              </a:defRPr>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395" name="Google Shape;3395;p25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28 Graphic 1">
  <p:cSld name="28 Graphic 1">
    <p:spTree>
      <p:nvGrpSpPr>
        <p:cNvPr id="1" name="Shape 3396"/>
        <p:cNvGrpSpPr/>
        <p:nvPr/>
      </p:nvGrpSpPr>
      <p:grpSpPr>
        <a:xfrm>
          <a:off x="0" y="0"/>
          <a:ext cx="0" cy="0"/>
          <a:chOff x="0" y="0"/>
          <a:chExt cx="0" cy="0"/>
        </a:xfrm>
      </p:grpSpPr>
      <p:sp>
        <p:nvSpPr>
          <p:cNvPr id="3397" name="Google Shape;3397;p259"/>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398" name="Google Shape;3398;p25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399" name="Google Shape;3399;p25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00" name="Google Shape;3400;p259"/>
          <p:cNvSpPr txBox="1">
            <a:spLocks noGrp="1"/>
          </p:cNvSpPr>
          <p:nvPr>
            <p:ph type="body" idx="3"/>
          </p:nvPr>
        </p:nvSpPr>
        <p:spPr>
          <a:xfrm>
            <a:off x="5390775" y="12730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3401" name="Google Shape;3401;p259"/>
          <p:cNvSpPr txBox="1">
            <a:spLocks noGrp="1"/>
          </p:cNvSpPr>
          <p:nvPr>
            <p:ph type="body" idx="4"/>
          </p:nvPr>
        </p:nvSpPr>
        <p:spPr>
          <a:xfrm>
            <a:off x="4274100" y="18990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3402" name="Google Shape;3402;p259"/>
          <p:cNvSpPr txBox="1">
            <a:spLocks noGrp="1"/>
          </p:cNvSpPr>
          <p:nvPr>
            <p:ph type="body" idx="5"/>
          </p:nvPr>
        </p:nvSpPr>
        <p:spPr>
          <a:xfrm>
            <a:off x="6414400" y="18990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3403" name="Google Shape;3403;p259"/>
          <p:cNvSpPr txBox="1">
            <a:spLocks noGrp="1"/>
          </p:cNvSpPr>
          <p:nvPr>
            <p:ph type="body" idx="6"/>
          </p:nvPr>
        </p:nvSpPr>
        <p:spPr>
          <a:xfrm>
            <a:off x="4274100" y="31172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3404" name="Google Shape;3404;p259"/>
          <p:cNvSpPr txBox="1">
            <a:spLocks noGrp="1"/>
          </p:cNvSpPr>
          <p:nvPr>
            <p:ph type="body" idx="7"/>
          </p:nvPr>
        </p:nvSpPr>
        <p:spPr>
          <a:xfrm>
            <a:off x="6414400" y="31172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3405" name="Google Shape;3405;p259"/>
          <p:cNvSpPr txBox="1">
            <a:spLocks noGrp="1"/>
          </p:cNvSpPr>
          <p:nvPr>
            <p:ph type="body" idx="8"/>
          </p:nvPr>
        </p:nvSpPr>
        <p:spPr>
          <a:xfrm>
            <a:off x="5390775" y="3743300"/>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28 Graphic 2">
  <p:cSld name="28 Graphic 2">
    <p:spTree>
      <p:nvGrpSpPr>
        <p:cNvPr id="1" name="Shape 3406"/>
        <p:cNvGrpSpPr/>
        <p:nvPr/>
      </p:nvGrpSpPr>
      <p:grpSpPr>
        <a:xfrm>
          <a:off x="0" y="0"/>
          <a:ext cx="0" cy="0"/>
          <a:chOff x="0" y="0"/>
          <a:chExt cx="0" cy="0"/>
        </a:xfrm>
      </p:grpSpPr>
      <p:sp>
        <p:nvSpPr>
          <p:cNvPr id="3407" name="Google Shape;3407;p260"/>
          <p:cNvSpPr txBox="1">
            <a:spLocks noGrp="1"/>
          </p:cNvSpPr>
          <p:nvPr>
            <p:ph type="body" idx="1"/>
          </p:nvPr>
        </p:nvSpPr>
        <p:spPr>
          <a:xfrm>
            <a:off x="3755050" y="1455050"/>
            <a:ext cx="1715700" cy="285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08" name="Google Shape;3408;p260"/>
          <p:cNvSpPr txBox="1">
            <a:spLocks noGrp="1"/>
          </p:cNvSpPr>
          <p:nvPr>
            <p:ph type="body" idx="2"/>
          </p:nvPr>
        </p:nvSpPr>
        <p:spPr>
          <a:xfrm>
            <a:off x="911825" y="1455050"/>
            <a:ext cx="1674900" cy="285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09" name="Google Shape;3409;p260"/>
          <p:cNvSpPr txBox="1">
            <a:spLocks noGrp="1"/>
          </p:cNvSpPr>
          <p:nvPr>
            <p:ph type="body" idx="3"/>
          </p:nvPr>
        </p:nvSpPr>
        <p:spPr>
          <a:xfrm>
            <a:off x="6599850" y="1455050"/>
            <a:ext cx="1673100" cy="285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10" name="Google Shape;3410;p260"/>
          <p:cNvSpPr txBox="1">
            <a:spLocks noGrp="1"/>
          </p:cNvSpPr>
          <p:nvPr>
            <p:ph type="body" idx="4"/>
          </p:nvPr>
        </p:nvSpPr>
        <p:spPr>
          <a:xfrm>
            <a:off x="3797675" y="2301050"/>
            <a:ext cx="1673100" cy="1223400"/>
          </a:xfrm>
          <a:prstGeom prst="rect">
            <a:avLst/>
          </a:prstGeom>
          <a:noFill/>
          <a:ln>
            <a:noFill/>
          </a:ln>
        </p:spPr>
        <p:txBody>
          <a:bodyPr spcFirstLastPara="1" wrap="square" lIns="182875" tIns="91425" rIns="182875" bIns="91425" anchor="ctr" anchorCtr="0">
            <a:noAutofit/>
          </a:bodyPr>
          <a:lstStyle>
            <a:lvl1pPr marL="457200" lvl="0" indent="-228600" algn="ctr" rtl="0">
              <a:lnSpc>
                <a:spcPct val="115000"/>
              </a:lnSpc>
              <a:spcBef>
                <a:spcPts val="0"/>
              </a:spcBef>
              <a:spcAft>
                <a:spcPts val="0"/>
              </a:spcAft>
              <a:buSzPts val="1200"/>
              <a:buNone/>
              <a:defRPr/>
            </a:lvl1pPr>
            <a:lvl2pPr marL="914400" lvl="1" indent="-304800" algn="ctr" rtl="0">
              <a:lnSpc>
                <a:spcPct val="115000"/>
              </a:lnSpc>
              <a:spcBef>
                <a:spcPts val="0"/>
              </a:spcBef>
              <a:spcAft>
                <a:spcPts val="0"/>
              </a:spcAft>
              <a:buSzPts val="1200"/>
              <a:buChar char="■"/>
              <a:defRPr sz="1200"/>
            </a:lvl2pPr>
            <a:lvl3pPr marL="1371600" lvl="2" indent="-304800" algn="ctr" rtl="0">
              <a:lnSpc>
                <a:spcPct val="115000"/>
              </a:lnSpc>
              <a:spcBef>
                <a:spcPts val="0"/>
              </a:spcBef>
              <a:spcAft>
                <a:spcPts val="0"/>
              </a:spcAft>
              <a:buSzPts val="1200"/>
              <a:buChar char="■"/>
              <a:defRPr sz="1200"/>
            </a:lvl3pPr>
            <a:lvl4pPr marL="1828800" lvl="3" indent="-304800" algn="ctr" rtl="0">
              <a:lnSpc>
                <a:spcPct val="115000"/>
              </a:lnSpc>
              <a:spcBef>
                <a:spcPts val="0"/>
              </a:spcBef>
              <a:spcAft>
                <a:spcPts val="0"/>
              </a:spcAft>
              <a:buSzPts val="1200"/>
              <a:buChar char="■"/>
              <a:defRPr sz="1200"/>
            </a:lvl4pPr>
            <a:lvl5pPr marL="2286000" lvl="4" indent="-304800" algn="ctr" rtl="0">
              <a:lnSpc>
                <a:spcPct val="115000"/>
              </a:lnSpc>
              <a:spcBef>
                <a:spcPts val="0"/>
              </a:spcBef>
              <a:spcAft>
                <a:spcPts val="0"/>
              </a:spcAft>
              <a:buSzPts val="1200"/>
              <a:buChar char="■"/>
              <a:defRPr sz="1200"/>
            </a:lvl5pPr>
            <a:lvl6pPr marL="2743200" lvl="5" indent="-304800" algn="ctr" rtl="0">
              <a:lnSpc>
                <a:spcPct val="115000"/>
              </a:lnSpc>
              <a:spcBef>
                <a:spcPts val="0"/>
              </a:spcBef>
              <a:spcAft>
                <a:spcPts val="0"/>
              </a:spcAft>
              <a:buSzPts val="1200"/>
              <a:buChar char="■"/>
              <a:defRPr sz="1200"/>
            </a:lvl6pPr>
            <a:lvl7pPr marL="3200400" lvl="6" indent="-304800" algn="ctr" rtl="0">
              <a:lnSpc>
                <a:spcPct val="115000"/>
              </a:lnSpc>
              <a:spcBef>
                <a:spcPts val="0"/>
              </a:spcBef>
              <a:spcAft>
                <a:spcPts val="0"/>
              </a:spcAft>
              <a:buSzPts val="1200"/>
              <a:buChar char="■"/>
              <a:defRPr sz="1200"/>
            </a:lvl7pPr>
            <a:lvl8pPr marL="3657600" lvl="7" indent="-304800" algn="ctr" rtl="0">
              <a:lnSpc>
                <a:spcPct val="115000"/>
              </a:lnSpc>
              <a:spcBef>
                <a:spcPts val="0"/>
              </a:spcBef>
              <a:spcAft>
                <a:spcPts val="0"/>
              </a:spcAft>
              <a:buSzPts val="1200"/>
              <a:buChar char="■"/>
              <a:defRPr sz="1200"/>
            </a:lvl8pPr>
            <a:lvl9pPr marL="4114800" lvl="8" indent="-304800" algn="ctr" rtl="0">
              <a:lnSpc>
                <a:spcPct val="115000"/>
              </a:lnSpc>
              <a:spcBef>
                <a:spcPts val="0"/>
              </a:spcBef>
              <a:spcAft>
                <a:spcPts val="0"/>
              </a:spcAft>
              <a:buSzPts val="1200"/>
              <a:buChar char="■"/>
              <a:defRPr sz="1200"/>
            </a:lvl9pPr>
          </a:lstStyle>
          <a:p>
            <a:endParaRPr/>
          </a:p>
        </p:txBody>
      </p:sp>
      <p:sp>
        <p:nvSpPr>
          <p:cNvPr id="3411" name="Google Shape;3411;p260"/>
          <p:cNvSpPr txBox="1">
            <a:spLocks noGrp="1"/>
          </p:cNvSpPr>
          <p:nvPr>
            <p:ph type="body" idx="5"/>
          </p:nvPr>
        </p:nvSpPr>
        <p:spPr>
          <a:xfrm>
            <a:off x="911625" y="2301050"/>
            <a:ext cx="1674900" cy="1223400"/>
          </a:xfrm>
          <a:prstGeom prst="rect">
            <a:avLst/>
          </a:prstGeom>
          <a:noFill/>
          <a:ln>
            <a:noFill/>
          </a:ln>
        </p:spPr>
        <p:txBody>
          <a:bodyPr spcFirstLastPara="1" wrap="square" lIns="182875" tIns="91425" rIns="182875" bIns="91425" anchor="ctr" anchorCtr="0">
            <a:noAutofit/>
          </a:bodyPr>
          <a:lstStyle>
            <a:lvl1pPr marL="457200" lvl="0" indent="-228600" algn="ctr" rtl="0">
              <a:lnSpc>
                <a:spcPct val="115000"/>
              </a:lnSpc>
              <a:spcBef>
                <a:spcPts val="0"/>
              </a:spcBef>
              <a:spcAft>
                <a:spcPts val="0"/>
              </a:spcAft>
              <a:buSzPts val="1200"/>
              <a:buNone/>
              <a:defRPr/>
            </a:lvl1pPr>
            <a:lvl2pPr marL="914400" lvl="1" indent="-304800" algn="ctr" rtl="0">
              <a:lnSpc>
                <a:spcPct val="115000"/>
              </a:lnSpc>
              <a:spcBef>
                <a:spcPts val="0"/>
              </a:spcBef>
              <a:spcAft>
                <a:spcPts val="0"/>
              </a:spcAft>
              <a:buSzPts val="1200"/>
              <a:buChar char="■"/>
              <a:defRPr sz="1200"/>
            </a:lvl2pPr>
            <a:lvl3pPr marL="1371600" lvl="2" indent="-304800" algn="ctr" rtl="0">
              <a:lnSpc>
                <a:spcPct val="115000"/>
              </a:lnSpc>
              <a:spcBef>
                <a:spcPts val="0"/>
              </a:spcBef>
              <a:spcAft>
                <a:spcPts val="0"/>
              </a:spcAft>
              <a:buSzPts val="1200"/>
              <a:buChar char="■"/>
              <a:defRPr sz="1200"/>
            </a:lvl3pPr>
            <a:lvl4pPr marL="1828800" lvl="3" indent="-304800" algn="ctr" rtl="0">
              <a:lnSpc>
                <a:spcPct val="115000"/>
              </a:lnSpc>
              <a:spcBef>
                <a:spcPts val="0"/>
              </a:spcBef>
              <a:spcAft>
                <a:spcPts val="0"/>
              </a:spcAft>
              <a:buSzPts val="1200"/>
              <a:buChar char="■"/>
              <a:defRPr sz="1200"/>
            </a:lvl4pPr>
            <a:lvl5pPr marL="2286000" lvl="4" indent="-304800" algn="ctr" rtl="0">
              <a:lnSpc>
                <a:spcPct val="115000"/>
              </a:lnSpc>
              <a:spcBef>
                <a:spcPts val="0"/>
              </a:spcBef>
              <a:spcAft>
                <a:spcPts val="0"/>
              </a:spcAft>
              <a:buSzPts val="1200"/>
              <a:buChar char="■"/>
              <a:defRPr sz="1200"/>
            </a:lvl5pPr>
            <a:lvl6pPr marL="2743200" lvl="5" indent="-304800" algn="ctr" rtl="0">
              <a:lnSpc>
                <a:spcPct val="115000"/>
              </a:lnSpc>
              <a:spcBef>
                <a:spcPts val="0"/>
              </a:spcBef>
              <a:spcAft>
                <a:spcPts val="0"/>
              </a:spcAft>
              <a:buSzPts val="1200"/>
              <a:buChar char="■"/>
              <a:defRPr sz="1200"/>
            </a:lvl6pPr>
            <a:lvl7pPr marL="3200400" lvl="6" indent="-304800" algn="ctr" rtl="0">
              <a:lnSpc>
                <a:spcPct val="115000"/>
              </a:lnSpc>
              <a:spcBef>
                <a:spcPts val="0"/>
              </a:spcBef>
              <a:spcAft>
                <a:spcPts val="0"/>
              </a:spcAft>
              <a:buSzPts val="1200"/>
              <a:buChar char="■"/>
              <a:defRPr sz="1200"/>
            </a:lvl7pPr>
            <a:lvl8pPr marL="3657600" lvl="7" indent="-304800" algn="ctr" rtl="0">
              <a:lnSpc>
                <a:spcPct val="115000"/>
              </a:lnSpc>
              <a:spcBef>
                <a:spcPts val="0"/>
              </a:spcBef>
              <a:spcAft>
                <a:spcPts val="0"/>
              </a:spcAft>
              <a:buSzPts val="1200"/>
              <a:buChar char="■"/>
              <a:defRPr sz="1200"/>
            </a:lvl8pPr>
            <a:lvl9pPr marL="4114800" lvl="8" indent="-304800" algn="ctr" rtl="0">
              <a:lnSpc>
                <a:spcPct val="115000"/>
              </a:lnSpc>
              <a:spcBef>
                <a:spcPts val="0"/>
              </a:spcBef>
              <a:spcAft>
                <a:spcPts val="0"/>
              </a:spcAft>
              <a:buSzPts val="1200"/>
              <a:buChar char="■"/>
              <a:defRPr sz="1200"/>
            </a:lvl9pPr>
          </a:lstStyle>
          <a:p>
            <a:endParaRPr/>
          </a:p>
        </p:txBody>
      </p:sp>
      <p:sp>
        <p:nvSpPr>
          <p:cNvPr id="3412" name="Google Shape;3412;p260"/>
          <p:cNvSpPr txBox="1">
            <a:spLocks noGrp="1"/>
          </p:cNvSpPr>
          <p:nvPr>
            <p:ph type="body" idx="6"/>
          </p:nvPr>
        </p:nvSpPr>
        <p:spPr>
          <a:xfrm>
            <a:off x="6599850" y="2301050"/>
            <a:ext cx="1673100" cy="1223400"/>
          </a:xfrm>
          <a:prstGeom prst="rect">
            <a:avLst/>
          </a:prstGeom>
          <a:noFill/>
          <a:ln>
            <a:noFill/>
          </a:ln>
        </p:spPr>
        <p:txBody>
          <a:bodyPr spcFirstLastPara="1" wrap="square" lIns="182875" tIns="91425" rIns="182875" bIns="91425" anchor="ctr" anchorCtr="0">
            <a:noAutofit/>
          </a:bodyPr>
          <a:lstStyle>
            <a:lvl1pPr marL="457200" lvl="0" indent="-228600" algn="ctr" rtl="0">
              <a:lnSpc>
                <a:spcPct val="115000"/>
              </a:lnSpc>
              <a:spcBef>
                <a:spcPts val="0"/>
              </a:spcBef>
              <a:spcAft>
                <a:spcPts val="0"/>
              </a:spcAft>
              <a:buSzPts val="1200"/>
              <a:buNone/>
              <a:defRPr/>
            </a:lvl1pPr>
            <a:lvl2pPr marL="914400" lvl="1" indent="-304800" algn="ctr" rtl="0">
              <a:lnSpc>
                <a:spcPct val="115000"/>
              </a:lnSpc>
              <a:spcBef>
                <a:spcPts val="0"/>
              </a:spcBef>
              <a:spcAft>
                <a:spcPts val="0"/>
              </a:spcAft>
              <a:buSzPts val="1200"/>
              <a:buChar char="■"/>
              <a:defRPr sz="1200"/>
            </a:lvl2pPr>
            <a:lvl3pPr marL="1371600" lvl="2" indent="-304800" algn="ctr" rtl="0">
              <a:lnSpc>
                <a:spcPct val="115000"/>
              </a:lnSpc>
              <a:spcBef>
                <a:spcPts val="0"/>
              </a:spcBef>
              <a:spcAft>
                <a:spcPts val="0"/>
              </a:spcAft>
              <a:buSzPts val="1200"/>
              <a:buChar char="■"/>
              <a:defRPr sz="1200"/>
            </a:lvl3pPr>
            <a:lvl4pPr marL="1828800" lvl="3" indent="-304800" algn="ctr" rtl="0">
              <a:lnSpc>
                <a:spcPct val="115000"/>
              </a:lnSpc>
              <a:spcBef>
                <a:spcPts val="0"/>
              </a:spcBef>
              <a:spcAft>
                <a:spcPts val="0"/>
              </a:spcAft>
              <a:buSzPts val="1200"/>
              <a:buChar char="■"/>
              <a:defRPr sz="1200"/>
            </a:lvl4pPr>
            <a:lvl5pPr marL="2286000" lvl="4" indent="-304800" algn="ctr" rtl="0">
              <a:lnSpc>
                <a:spcPct val="115000"/>
              </a:lnSpc>
              <a:spcBef>
                <a:spcPts val="0"/>
              </a:spcBef>
              <a:spcAft>
                <a:spcPts val="0"/>
              </a:spcAft>
              <a:buSzPts val="1200"/>
              <a:buChar char="■"/>
              <a:defRPr sz="1200"/>
            </a:lvl5pPr>
            <a:lvl6pPr marL="2743200" lvl="5" indent="-304800" algn="ctr" rtl="0">
              <a:lnSpc>
                <a:spcPct val="115000"/>
              </a:lnSpc>
              <a:spcBef>
                <a:spcPts val="0"/>
              </a:spcBef>
              <a:spcAft>
                <a:spcPts val="0"/>
              </a:spcAft>
              <a:buSzPts val="1200"/>
              <a:buChar char="■"/>
              <a:defRPr sz="1200"/>
            </a:lvl6pPr>
            <a:lvl7pPr marL="3200400" lvl="6" indent="-304800" algn="ctr" rtl="0">
              <a:lnSpc>
                <a:spcPct val="115000"/>
              </a:lnSpc>
              <a:spcBef>
                <a:spcPts val="0"/>
              </a:spcBef>
              <a:spcAft>
                <a:spcPts val="0"/>
              </a:spcAft>
              <a:buSzPts val="1200"/>
              <a:buChar char="■"/>
              <a:defRPr sz="1200"/>
            </a:lvl7pPr>
            <a:lvl8pPr marL="3657600" lvl="7" indent="-304800" algn="ctr" rtl="0">
              <a:lnSpc>
                <a:spcPct val="115000"/>
              </a:lnSpc>
              <a:spcBef>
                <a:spcPts val="0"/>
              </a:spcBef>
              <a:spcAft>
                <a:spcPts val="0"/>
              </a:spcAft>
              <a:buSzPts val="1200"/>
              <a:buChar char="■"/>
              <a:defRPr sz="1200"/>
            </a:lvl8pPr>
            <a:lvl9pPr marL="4114800" lvl="8" indent="-304800" algn="ctr" rtl="0">
              <a:lnSpc>
                <a:spcPct val="115000"/>
              </a:lnSpc>
              <a:spcBef>
                <a:spcPts val="0"/>
              </a:spcBef>
              <a:spcAft>
                <a:spcPts val="0"/>
              </a:spcAft>
              <a:buSzPts val="1200"/>
              <a:buChar char="■"/>
              <a:defRPr sz="1200"/>
            </a:lvl9pPr>
          </a:lstStyle>
          <a:p>
            <a:endParaRPr/>
          </a:p>
        </p:txBody>
      </p:sp>
      <p:sp>
        <p:nvSpPr>
          <p:cNvPr id="3413" name="Google Shape;3413;p26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14" name="Google Shape;3414;p260"/>
          <p:cNvSpPr txBox="1">
            <a:spLocks noGrp="1"/>
          </p:cNvSpPr>
          <p:nvPr>
            <p:ph type="body" idx="7"/>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28 Graphic 3">
  <p:cSld name="28 Graphic 3">
    <p:spTree>
      <p:nvGrpSpPr>
        <p:cNvPr id="1" name="Shape 3415"/>
        <p:cNvGrpSpPr/>
        <p:nvPr/>
      </p:nvGrpSpPr>
      <p:grpSpPr>
        <a:xfrm>
          <a:off x="0" y="0"/>
          <a:ext cx="0" cy="0"/>
          <a:chOff x="0" y="0"/>
          <a:chExt cx="0" cy="0"/>
        </a:xfrm>
      </p:grpSpPr>
      <p:sp>
        <p:nvSpPr>
          <p:cNvPr id="3416" name="Google Shape;3416;p261"/>
          <p:cNvSpPr txBox="1">
            <a:spLocks noGrp="1"/>
          </p:cNvSpPr>
          <p:nvPr>
            <p:ph type="body" idx="1"/>
          </p:nvPr>
        </p:nvSpPr>
        <p:spPr>
          <a:xfrm>
            <a:off x="1531175" y="19542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3417" name="Google Shape;3417;p261"/>
          <p:cNvSpPr txBox="1">
            <a:spLocks noGrp="1"/>
          </p:cNvSpPr>
          <p:nvPr>
            <p:ph type="body" idx="2"/>
          </p:nvPr>
        </p:nvSpPr>
        <p:spPr>
          <a:xfrm>
            <a:off x="1369775" y="1201275"/>
            <a:ext cx="1295100" cy="669900"/>
          </a:xfrm>
          <a:prstGeom prst="rect">
            <a:avLst/>
          </a:prstGeom>
          <a:noFill/>
          <a:ln>
            <a:noFill/>
          </a:ln>
        </p:spPr>
        <p:txBody>
          <a:bodyPr spcFirstLastPara="1" wrap="square" lIns="182875" tIns="91425" rIns="182875" bIns="91425"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18" name="Google Shape;3418;p26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19" name="Google Shape;3419;p261"/>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20" name="Google Shape;3420;p261"/>
          <p:cNvSpPr txBox="1">
            <a:spLocks noGrp="1"/>
          </p:cNvSpPr>
          <p:nvPr>
            <p:ph type="body" idx="4"/>
          </p:nvPr>
        </p:nvSpPr>
        <p:spPr>
          <a:xfrm>
            <a:off x="3561500" y="19542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3421" name="Google Shape;3421;p261"/>
          <p:cNvSpPr txBox="1">
            <a:spLocks noGrp="1"/>
          </p:cNvSpPr>
          <p:nvPr>
            <p:ph type="body" idx="5"/>
          </p:nvPr>
        </p:nvSpPr>
        <p:spPr>
          <a:xfrm>
            <a:off x="3400100" y="1201275"/>
            <a:ext cx="1295100" cy="669900"/>
          </a:xfrm>
          <a:prstGeom prst="rect">
            <a:avLst/>
          </a:prstGeom>
          <a:noFill/>
          <a:ln>
            <a:noFill/>
          </a:ln>
        </p:spPr>
        <p:txBody>
          <a:bodyPr spcFirstLastPara="1" wrap="square" lIns="182875" tIns="91425" rIns="182875" bIns="91425"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22" name="Google Shape;3422;p261"/>
          <p:cNvSpPr txBox="1">
            <a:spLocks noGrp="1"/>
          </p:cNvSpPr>
          <p:nvPr>
            <p:ph type="body" idx="6"/>
          </p:nvPr>
        </p:nvSpPr>
        <p:spPr>
          <a:xfrm>
            <a:off x="5625675" y="19542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3423" name="Google Shape;3423;p261"/>
          <p:cNvSpPr txBox="1">
            <a:spLocks noGrp="1"/>
          </p:cNvSpPr>
          <p:nvPr>
            <p:ph type="body" idx="7"/>
          </p:nvPr>
        </p:nvSpPr>
        <p:spPr>
          <a:xfrm>
            <a:off x="5464275" y="1201275"/>
            <a:ext cx="1295100" cy="669900"/>
          </a:xfrm>
          <a:prstGeom prst="rect">
            <a:avLst/>
          </a:prstGeom>
          <a:noFill/>
          <a:ln>
            <a:noFill/>
          </a:ln>
        </p:spPr>
        <p:txBody>
          <a:bodyPr spcFirstLastPara="1" wrap="square" lIns="182875" tIns="91425" rIns="182875" bIns="91425"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24" name="Google Shape;3424;p261"/>
          <p:cNvSpPr txBox="1">
            <a:spLocks noGrp="1"/>
          </p:cNvSpPr>
          <p:nvPr>
            <p:ph type="body" idx="8"/>
          </p:nvPr>
        </p:nvSpPr>
        <p:spPr>
          <a:xfrm>
            <a:off x="2537875" y="25701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3425" name="Google Shape;3425;p261"/>
          <p:cNvSpPr txBox="1">
            <a:spLocks noGrp="1"/>
          </p:cNvSpPr>
          <p:nvPr>
            <p:ph type="body" idx="9"/>
          </p:nvPr>
        </p:nvSpPr>
        <p:spPr>
          <a:xfrm>
            <a:off x="2376475" y="3592200"/>
            <a:ext cx="1295100" cy="669900"/>
          </a:xfrm>
          <a:prstGeom prst="rect">
            <a:avLst/>
          </a:prstGeom>
          <a:noFill/>
          <a:ln>
            <a:noFill/>
          </a:ln>
        </p:spPr>
        <p:txBody>
          <a:bodyPr spcFirstLastPara="1" wrap="square" lIns="182875" tIns="91425" rIns="182875" bIns="91425"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26" name="Google Shape;3426;p261"/>
          <p:cNvSpPr txBox="1">
            <a:spLocks noGrp="1"/>
          </p:cNvSpPr>
          <p:nvPr>
            <p:ph type="body" idx="13"/>
          </p:nvPr>
        </p:nvSpPr>
        <p:spPr>
          <a:xfrm>
            <a:off x="4576675" y="25701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3427" name="Google Shape;3427;p261"/>
          <p:cNvSpPr txBox="1">
            <a:spLocks noGrp="1"/>
          </p:cNvSpPr>
          <p:nvPr>
            <p:ph type="body" idx="14"/>
          </p:nvPr>
        </p:nvSpPr>
        <p:spPr>
          <a:xfrm>
            <a:off x="4415275" y="3592200"/>
            <a:ext cx="1295100" cy="669900"/>
          </a:xfrm>
          <a:prstGeom prst="rect">
            <a:avLst/>
          </a:prstGeom>
          <a:noFill/>
          <a:ln>
            <a:noFill/>
          </a:ln>
        </p:spPr>
        <p:txBody>
          <a:bodyPr spcFirstLastPara="1" wrap="square" lIns="182875" tIns="91425" rIns="182875" bIns="91425"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28" name="Google Shape;3428;p261"/>
          <p:cNvSpPr txBox="1">
            <a:spLocks noGrp="1"/>
          </p:cNvSpPr>
          <p:nvPr>
            <p:ph type="body" idx="15"/>
          </p:nvPr>
        </p:nvSpPr>
        <p:spPr>
          <a:xfrm>
            <a:off x="6651400" y="25701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3429" name="Google Shape;3429;p261"/>
          <p:cNvSpPr txBox="1">
            <a:spLocks noGrp="1"/>
          </p:cNvSpPr>
          <p:nvPr>
            <p:ph type="body" idx="16"/>
          </p:nvPr>
        </p:nvSpPr>
        <p:spPr>
          <a:xfrm>
            <a:off x="6490000" y="3592200"/>
            <a:ext cx="1295100" cy="669900"/>
          </a:xfrm>
          <a:prstGeom prst="rect">
            <a:avLst/>
          </a:prstGeom>
          <a:noFill/>
          <a:ln>
            <a:noFill/>
          </a:ln>
        </p:spPr>
        <p:txBody>
          <a:bodyPr spcFirstLastPara="1" wrap="square" lIns="182875" tIns="91425" rIns="182875" bIns="91425"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28 Graphic 4">
  <p:cSld name="28 Graphic 4">
    <p:spTree>
      <p:nvGrpSpPr>
        <p:cNvPr id="1" name="Shape 3430"/>
        <p:cNvGrpSpPr/>
        <p:nvPr/>
      </p:nvGrpSpPr>
      <p:grpSpPr>
        <a:xfrm>
          <a:off x="0" y="0"/>
          <a:ext cx="0" cy="0"/>
          <a:chOff x="0" y="0"/>
          <a:chExt cx="0" cy="0"/>
        </a:xfrm>
      </p:grpSpPr>
      <p:sp>
        <p:nvSpPr>
          <p:cNvPr id="3431" name="Google Shape;3431;p262"/>
          <p:cNvSpPr txBox="1">
            <a:spLocks noGrp="1"/>
          </p:cNvSpPr>
          <p:nvPr>
            <p:ph type="body" idx="1"/>
          </p:nvPr>
        </p:nvSpPr>
        <p:spPr>
          <a:xfrm>
            <a:off x="1696825" y="226720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32" name="Google Shape;3432;p26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33" name="Google Shape;3433;p26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34" name="Google Shape;3434;p262"/>
          <p:cNvSpPr txBox="1">
            <a:spLocks noGrp="1"/>
          </p:cNvSpPr>
          <p:nvPr>
            <p:ph type="body" idx="3"/>
          </p:nvPr>
        </p:nvSpPr>
        <p:spPr>
          <a:xfrm>
            <a:off x="2896300" y="275115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35" name="Google Shape;3435;p262"/>
          <p:cNvSpPr txBox="1">
            <a:spLocks noGrp="1"/>
          </p:cNvSpPr>
          <p:nvPr>
            <p:ph type="body" idx="4"/>
          </p:nvPr>
        </p:nvSpPr>
        <p:spPr>
          <a:xfrm>
            <a:off x="5309125" y="275115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36" name="Google Shape;3436;p262"/>
          <p:cNvSpPr txBox="1">
            <a:spLocks noGrp="1"/>
          </p:cNvSpPr>
          <p:nvPr>
            <p:ph type="body" idx="5"/>
          </p:nvPr>
        </p:nvSpPr>
        <p:spPr>
          <a:xfrm>
            <a:off x="2573500" y="1438002"/>
            <a:ext cx="1595400" cy="669900"/>
          </a:xfrm>
          <a:prstGeom prst="rect">
            <a:avLst/>
          </a:prstGeom>
          <a:noFill/>
          <a:ln>
            <a:noFill/>
          </a:ln>
        </p:spPr>
        <p:txBody>
          <a:bodyPr spcFirstLastPara="1" wrap="square" lIns="0" tIns="0" rIns="0" bIns="0"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37" name="Google Shape;3437;p262"/>
          <p:cNvSpPr txBox="1">
            <a:spLocks noGrp="1"/>
          </p:cNvSpPr>
          <p:nvPr>
            <p:ph type="body" idx="6"/>
          </p:nvPr>
        </p:nvSpPr>
        <p:spPr>
          <a:xfrm>
            <a:off x="1374025" y="3502152"/>
            <a:ext cx="1595400" cy="669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38" name="Google Shape;3438;p262"/>
          <p:cNvSpPr txBox="1">
            <a:spLocks noGrp="1"/>
          </p:cNvSpPr>
          <p:nvPr>
            <p:ph type="body" idx="7"/>
          </p:nvPr>
        </p:nvSpPr>
        <p:spPr>
          <a:xfrm>
            <a:off x="4092738" y="226720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39" name="Google Shape;3439;p262"/>
          <p:cNvSpPr txBox="1">
            <a:spLocks noGrp="1"/>
          </p:cNvSpPr>
          <p:nvPr>
            <p:ph type="body" idx="8"/>
          </p:nvPr>
        </p:nvSpPr>
        <p:spPr>
          <a:xfrm>
            <a:off x="3769938" y="3502152"/>
            <a:ext cx="1595400" cy="669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40" name="Google Shape;3440;p262"/>
          <p:cNvSpPr txBox="1">
            <a:spLocks noGrp="1"/>
          </p:cNvSpPr>
          <p:nvPr>
            <p:ph type="body" idx="9"/>
          </p:nvPr>
        </p:nvSpPr>
        <p:spPr>
          <a:xfrm>
            <a:off x="6454813" y="226720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3441" name="Google Shape;3441;p262"/>
          <p:cNvSpPr txBox="1">
            <a:spLocks noGrp="1"/>
          </p:cNvSpPr>
          <p:nvPr>
            <p:ph type="body" idx="13"/>
          </p:nvPr>
        </p:nvSpPr>
        <p:spPr>
          <a:xfrm>
            <a:off x="6132013" y="3502152"/>
            <a:ext cx="1595400" cy="669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3442" name="Google Shape;3442;p262"/>
          <p:cNvSpPr txBox="1">
            <a:spLocks noGrp="1"/>
          </p:cNvSpPr>
          <p:nvPr>
            <p:ph type="body" idx="14"/>
          </p:nvPr>
        </p:nvSpPr>
        <p:spPr>
          <a:xfrm>
            <a:off x="4986325" y="1438002"/>
            <a:ext cx="1595400" cy="669900"/>
          </a:xfrm>
          <a:prstGeom prst="rect">
            <a:avLst/>
          </a:prstGeom>
          <a:noFill/>
          <a:ln>
            <a:noFill/>
          </a:ln>
        </p:spPr>
        <p:txBody>
          <a:bodyPr spcFirstLastPara="1" wrap="square" lIns="0" tIns="0" rIns="0" bIns="0"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29 Title and Table">
  <p:cSld name="29 Title and Table">
    <p:spTree>
      <p:nvGrpSpPr>
        <p:cNvPr id="1" name="Shape 3443"/>
        <p:cNvGrpSpPr/>
        <p:nvPr/>
      </p:nvGrpSpPr>
      <p:grpSpPr>
        <a:xfrm>
          <a:off x="0" y="0"/>
          <a:ext cx="0" cy="0"/>
          <a:chOff x="0" y="0"/>
          <a:chExt cx="0" cy="0"/>
        </a:xfrm>
      </p:grpSpPr>
      <p:sp>
        <p:nvSpPr>
          <p:cNvPr id="3444" name="Google Shape;3444;p26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45" name="Google Shape;3445;p26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4 Cover Slide 4: Open Brand w/Open Logo">
  <p:cSld name="Cover Slide Option 1_1_1_1_2_1_2_1">
    <p:bg>
      <p:bgPr>
        <a:noFill/>
        <a:effectLst/>
      </p:bgPr>
    </p:bg>
    <p:spTree>
      <p:nvGrpSpPr>
        <p:cNvPr id="1" name="Shape 325"/>
        <p:cNvGrpSpPr/>
        <p:nvPr/>
      </p:nvGrpSpPr>
      <p:grpSpPr>
        <a:xfrm>
          <a:off x="0" y="0"/>
          <a:ext cx="0" cy="0"/>
          <a:chOff x="0" y="0"/>
          <a:chExt cx="0" cy="0"/>
        </a:xfrm>
      </p:grpSpPr>
      <p:pic>
        <p:nvPicPr>
          <p:cNvPr id="326" name="Google Shape;326;p28"/>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327" name="Google Shape;327;p28"/>
          <p:cNvGrpSpPr/>
          <p:nvPr/>
        </p:nvGrpSpPr>
        <p:grpSpPr>
          <a:xfrm>
            <a:off x="2346320" y="342891"/>
            <a:ext cx="4451366" cy="4451366"/>
            <a:chOff x="1190625" y="238125"/>
            <a:chExt cx="5238750" cy="5238750"/>
          </a:xfrm>
        </p:grpSpPr>
        <p:sp>
          <p:nvSpPr>
            <p:cNvPr id="328" name="Google Shape;328;p2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2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332" name="Google Shape;332;p28"/>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33" name="Google Shape;333;p2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334" name="Google Shape;334;p28"/>
          <p:cNvGrpSpPr/>
          <p:nvPr/>
        </p:nvGrpSpPr>
        <p:grpSpPr>
          <a:xfrm>
            <a:off x="8244939" y="138151"/>
            <a:ext cx="695041" cy="903684"/>
            <a:chOff x="1793050" y="238125"/>
            <a:chExt cx="4033900" cy="5238750"/>
          </a:xfrm>
        </p:grpSpPr>
        <p:sp>
          <p:nvSpPr>
            <p:cNvPr id="335" name="Google Shape;335;p2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 name="Google Shape;356;p28"/>
          <p:cNvGrpSpPr/>
          <p:nvPr/>
        </p:nvGrpSpPr>
        <p:grpSpPr>
          <a:xfrm>
            <a:off x="749631" y="1049086"/>
            <a:ext cx="608219" cy="608219"/>
            <a:chOff x="1190625" y="238125"/>
            <a:chExt cx="5238750" cy="5238750"/>
          </a:xfrm>
        </p:grpSpPr>
        <p:sp>
          <p:nvSpPr>
            <p:cNvPr id="357" name="Google Shape;357;p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25 Text Slide with small stat">
  <p:cSld name="25 Text Slide with small stat">
    <p:spTree>
      <p:nvGrpSpPr>
        <p:cNvPr id="1" name="Shape 3446"/>
        <p:cNvGrpSpPr/>
        <p:nvPr/>
      </p:nvGrpSpPr>
      <p:grpSpPr>
        <a:xfrm>
          <a:off x="0" y="0"/>
          <a:ext cx="0" cy="0"/>
          <a:chOff x="0" y="0"/>
          <a:chExt cx="0" cy="0"/>
        </a:xfrm>
      </p:grpSpPr>
      <p:sp>
        <p:nvSpPr>
          <p:cNvPr id="3447" name="Google Shape;3447;p264"/>
          <p:cNvSpPr txBox="1">
            <a:spLocks noGrp="1"/>
          </p:cNvSpPr>
          <p:nvPr>
            <p:ph type="body" idx="1"/>
          </p:nvPr>
        </p:nvSpPr>
        <p:spPr>
          <a:xfrm>
            <a:off x="457200" y="1316725"/>
            <a:ext cx="41880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448" name="Google Shape;3448;p26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49" name="Google Shape;3449;p26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50" name="Google Shape;3450;p264"/>
          <p:cNvSpPr txBox="1">
            <a:spLocks noGrp="1"/>
          </p:cNvSpPr>
          <p:nvPr>
            <p:ph type="subTitle" idx="3"/>
          </p:nvPr>
        </p:nvSpPr>
        <p:spPr>
          <a:xfrm>
            <a:off x="4494768" y="1172775"/>
            <a:ext cx="3051900" cy="1009500"/>
          </a:xfrm>
          <a:prstGeom prst="rect">
            <a:avLst/>
          </a:prstGeom>
          <a:noFill/>
          <a:ln>
            <a:noFill/>
          </a:ln>
        </p:spPr>
        <p:txBody>
          <a:bodyPr spcFirstLastPara="1" wrap="square" lIns="0" tIns="0" rIns="0" bIns="0" anchor="t" anchorCtr="0">
            <a:noAutofit/>
          </a:bodyPr>
          <a:lstStyle>
            <a:lvl1pPr lvl="0" algn="ctr" rtl="0">
              <a:lnSpc>
                <a:spcPct val="115000"/>
              </a:lnSpc>
              <a:spcBef>
                <a:spcPts val="0"/>
              </a:spcBef>
              <a:spcAft>
                <a:spcPts val="0"/>
              </a:spcAft>
              <a:buSzPts val="500"/>
              <a:buNone/>
              <a:defRPr sz="6000">
                <a:solidFill>
                  <a:schemeClr val="dk2"/>
                </a:solidFill>
                <a:latin typeface="Roboto Slab"/>
                <a:ea typeface="Roboto Slab"/>
                <a:cs typeface="Roboto Slab"/>
                <a:sym typeface="Roboto Slab"/>
              </a:defRPr>
            </a:lvl1pPr>
            <a:lvl2pPr lvl="1" algn="l" rtl="0">
              <a:lnSpc>
                <a:spcPct val="115000"/>
              </a:lnSpc>
              <a:spcBef>
                <a:spcPts val="600"/>
              </a:spcBef>
              <a:spcAft>
                <a:spcPts val="0"/>
              </a:spcAft>
              <a:buSzPts val="500"/>
              <a:buNone/>
              <a:defRPr sz="6000">
                <a:latin typeface="Roboto Slab"/>
                <a:ea typeface="Roboto Slab"/>
                <a:cs typeface="Roboto Slab"/>
                <a:sym typeface="Roboto Slab"/>
              </a:defRPr>
            </a:lvl2pPr>
            <a:lvl3pPr lvl="2" algn="l" rtl="0">
              <a:lnSpc>
                <a:spcPct val="115000"/>
              </a:lnSpc>
              <a:spcBef>
                <a:spcPts val="600"/>
              </a:spcBef>
              <a:spcAft>
                <a:spcPts val="0"/>
              </a:spcAft>
              <a:buSzPts val="500"/>
              <a:buNone/>
              <a:defRPr sz="6000">
                <a:latin typeface="Roboto Slab"/>
                <a:ea typeface="Roboto Slab"/>
                <a:cs typeface="Roboto Slab"/>
                <a:sym typeface="Roboto Slab"/>
              </a:defRPr>
            </a:lvl3pPr>
            <a:lvl4pPr lvl="3" algn="l" rtl="0">
              <a:lnSpc>
                <a:spcPct val="115000"/>
              </a:lnSpc>
              <a:spcBef>
                <a:spcPts val="600"/>
              </a:spcBef>
              <a:spcAft>
                <a:spcPts val="0"/>
              </a:spcAft>
              <a:buSzPts val="500"/>
              <a:buNone/>
              <a:defRPr sz="6000">
                <a:latin typeface="Roboto Slab"/>
                <a:ea typeface="Roboto Slab"/>
                <a:cs typeface="Roboto Slab"/>
                <a:sym typeface="Roboto Slab"/>
              </a:defRPr>
            </a:lvl4pPr>
            <a:lvl5pPr lvl="4" algn="l" rtl="0">
              <a:lnSpc>
                <a:spcPct val="115000"/>
              </a:lnSpc>
              <a:spcBef>
                <a:spcPts val="600"/>
              </a:spcBef>
              <a:spcAft>
                <a:spcPts val="0"/>
              </a:spcAft>
              <a:buSzPts val="500"/>
              <a:buNone/>
              <a:defRPr sz="6000">
                <a:latin typeface="Roboto Slab"/>
                <a:ea typeface="Roboto Slab"/>
                <a:cs typeface="Roboto Slab"/>
                <a:sym typeface="Roboto Slab"/>
              </a:defRPr>
            </a:lvl5pPr>
            <a:lvl6pPr lvl="5" algn="l" rtl="0">
              <a:lnSpc>
                <a:spcPct val="115000"/>
              </a:lnSpc>
              <a:spcBef>
                <a:spcPts val="600"/>
              </a:spcBef>
              <a:spcAft>
                <a:spcPts val="0"/>
              </a:spcAft>
              <a:buSzPts val="500"/>
              <a:buNone/>
              <a:defRPr sz="6000">
                <a:latin typeface="Roboto Slab"/>
                <a:ea typeface="Roboto Slab"/>
                <a:cs typeface="Roboto Slab"/>
                <a:sym typeface="Roboto Slab"/>
              </a:defRPr>
            </a:lvl6pPr>
            <a:lvl7pPr lvl="6" algn="l" rtl="0">
              <a:lnSpc>
                <a:spcPct val="115000"/>
              </a:lnSpc>
              <a:spcBef>
                <a:spcPts val="600"/>
              </a:spcBef>
              <a:spcAft>
                <a:spcPts val="0"/>
              </a:spcAft>
              <a:buSzPts val="500"/>
              <a:buNone/>
              <a:defRPr sz="6000">
                <a:latin typeface="Roboto Slab"/>
                <a:ea typeface="Roboto Slab"/>
                <a:cs typeface="Roboto Slab"/>
                <a:sym typeface="Roboto Slab"/>
              </a:defRPr>
            </a:lvl7pPr>
            <a:lvl8pPr lvl="7" algn="l" rtl="0">
              <a:lnSpc>
                <a:spcPct val="115000"/>
              </a:lnSpc>
              <a:spcBef>
                <a:spcPts val="600"/>
              </a:spcBef>
              <a:spcAft>
                <a:spcPts val="0"/>
              </a:spcAft>
              <a:buSzPts val="500"/>
              <a:buNone/>
              <a:defRPr sz="6000">
                <a:latin typeface="Roboto Slab"/>
                <a:ea typeface="Roboto Slab"/>
                <a:cs typeface="Roboto Slab"/>
                <a:sym typeface="Roboto Slab"/>
              </a:defRPr>
            </a:lvl8pPr>
            <a:lvl9pPr lvl="8" algn="l" rtl="0">
              <a:lnSpc>
                <a:spcPct val="115000"/>
              </a:lnSpc>
              <a:spcBef>
                <a:spcPts val="600"/>
              </a:spcBef>
              <a:spcAft>
                <a:spcPts val="600"/>
              </a:spcAft>
              <a:buSzPts val="500"/>
              <a:buNone/>
              <a:defRPr sz="6000">
                <a:latin typeface="Roboto Slab"/>
                <a:ea typeface="Roboto Slab"/>
                <a:cs typeface="Roboto Slab"/>
                <a:sym typeface="Roboto Slab"/>
              </a:defRPr>
            </a:lvl9pPr>
          </a:lstStyle>
          <a:p>
            <a:endParaRPr/>
          </a:p>
        </p:txBody>
      </p:sp>
      <p:sp>
        <p:nvSpPr>
          <p:cNvPr id="3451" name="Google Shape;3451;p264"/>
          <p:cNvSpPr txBox="1">
            <a:spLocks noGrp="1"/>
          </p:cNvSpPr>
          <p:nvPr>
            <p:ph type="subTitle" idx="4"/>
          </p:nvPr>
        </p:nvSpPr>
        <p:spPr>
          <a:xfrm>
            <a:off x="4494775" y="2062625"/>
            <a:ext cx="3051900" cy="1380600"/>
          </a:xfrm>
          <a:prstGeom prst="rect">
            <a:avLst/>
          </a:prstGeom>
          <a:noFill/>
          <a:ln>
            <a:noFill/>
          </a:ln>
        </p:spPr>
        <p:txBody>
          <a:bodyPr spcFirstLastPara="1" wrap="square" lIns="0" tIns="0" rIns="0" bIns="0" anchor="t" anchorCtr="0">
            <a:noAutofit/>
          </a:bodyPr>
          <a:lstStyle>
            <a:lvl1pPr lvl="0" algn="ctr" rtl="0">
              <a:lnSpc>
                <a:spcPct val="115000"/>
              </a:lnSpc>
              <a:spcBef>
                <a:spcPts val="0"/>
              </a:spcBef>
              <a:spcAft>
                <a:spcPts val="0"/>
              </a:spcAft>
              <a:buSzPts val="500"/>
              <a:buNone/>
              <a:defRPr sz="1400"/>
            </a:lvl1pPr>
            <a:lvl2pPr lvl="1" algn="ctr" rtl="0">
              <a:lnSpc>
                <a:spcPct val="115000"/>
              </a:lnSpc>
              <a:spcBef>
                <a:spcPts val="600"/>
              </a:spcBef>
              <a:spcAft>
                <a:spcPts val="0"/>
              </a:spcAft>
              <a:buSzPts val="500"/>
              <a:buNone/>
              <a:defRPr sz="1400"/>
            </a:lvl2pPr>
            <a:lvl3pPr lvl="2" algn="ctr" rtl="0">
              <a:lnSpc>
                <a:spcPct val="115000"/>
              </a:lnSpc>
              <a:spcBef>
                <a:spcPts val="600"/>
              </a:spcBef>
              <a:spcAft>
                <a:spcPts val="0"/>
              </a:spcAft>
              <a:buSzPts val="500"/>
              <a:buNone/>
              <a:defRPr sz="1400"/>
            </a:lvl3pPr>
            <a:lvl4pPr lvl="3" algn="ctr" rtl="0">
              <a:lnSpc>
                <a:spcPct val="115000"/>
              </a:lnSpc>
              <a:spcBef>
                <a:spcPts val="600"/>
              </a:spcBef>
              <a:spcAft>
                <a:spcPts val="0"/>
              </a:spcAft>
              <a:buSzPts val="500"/>
              <a:buNone/>
              <a:defRPr sz="1400"/>
            </a:lvl4pPr>
            <a:lvl5pPr lvl="4" algn="ctr" rtl="0">
              <a:lnSpc>
                <a:spcPct val="115000"/>
              </a:lnSpc>
              <a:spcBef>
                <a:spcPts val="600"/>
              </a:spcBef>
              <a:spcAft>
                <a:spcPts val="0"/>
              </a:spcAft>
              <a:buSzPts val="500"/>
              <a:buNone/>
              <a:defRPr sz="1400"/>
            </a:lvl5pPr>
            <a:lvl6pPr lvl="5" algn="ctr" rtl="0">
              <a:lnSpc>
                <a:spcPct val="115000"/>
              </a:lnSpc>
              <a:spcBef>
                <a:spcPts val="600"/>
              </a:spcBef>
              <a:spcAft>
                <a:spcPts val="0"/>
              </a:spcAft>
              <a:buSzPts val="500"/>
              <a:buNone/>
              <a:defRPr sz="1400"/>
            </a:lvl6pPr>
            <a:lvl7pPr lvl="6" algn="ctr" rtl="0">
              <a:lnSpc>
                <a:spcPct val="115000"/>
              </a:lnSpc>
              <a:spcBef>
                <a:spcPts val="600"/>
              </a:spcBef>
              <a:spcAft>
                <a:spcPts val="0"/>
              </a:spcAft>
              <a:buSzPts val="500"/>
              <a:buNone/>
              <a:defRPr sz="1400"/>
            </a:lvl7pPr>
            <a:lvl8pPr lvl="7" algn="ctr" rtl="0">
              <a:lnSpc>
                <a:spcPct val="115000"/>
              </a:lnSpc>
              <a:spcBef>
                <a:spcPts val="600"/>
              </a:spcBef>
              <a:spcAft>
                <a:spcPts val="0"/>
              </a:spcAft>
              <a:buSzPts val="500"/>
              <a:buNone/>
              <a:defRPr sz="1400"/>
            </a:lvl8pPr>
            <a:lvl9pPr lvl="8" algn="ctr" rtl="0">
              <a:lnSpc>
                <a:spcPct val="115000"/>
              </a:lnSpc>
              <a:spcBef>
                <a:spcPts val="600"/>
              </a:spcBef>
              <a:spcAft>
                <a:spcPts val="600"/>
              </a:spcAft>
              <a:buSzPts val="500"/>
              <a:buNone/>
              <a:defRPr sz="14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21 Text Slide with icons and callout">
  <p:cSld name="21 Text Slide with icons and callout">
    <p:spTree>
      <p:nvGrpSpPr>
        <p:cNvPr id="1" name="Shape 3452"/>
        <p:cNvGrpSpPr/>
        <p:nvPr/>
      </p:nvGrpSpPr>
      <p:grpSpPr>
        <a:xfrm>
          <a:off x="0" y="0"/>
          <a:ext cx="0" cy="0"/>
          <a:chOff x="0" y="0"/>
          <a:chExt cx="0" cy="0"/>
        </a:xfrm>
      </p:grpSpPr>
      <p:sp>
        <p:nvSpPr>
          <p:cNvPr id="3453" name="Google Shape;3453;p265"/>
          <p:cNvSpPr txBox="1">
            <a:spLocks noGrp="1"/>
          </p:cNvSpPr>
          <p:nvPr>
            <p:ph type="body" idx="1"/>
          </p:nvPr>
        </p:nvSpPr>
        <p:spPr>
          <a:xfrm>
            <a:off x="1005850" y="13167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54" name="Google Shape;3454;p26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55" name="Google Shape;3455;p26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56" name="Google Shape;3456;p265"/>
          <p:cNvSpPr/>
          <p:nvPr/>
        </p:nvSpPr>
        <p:spPr>
          <a:xfrm>
            <a:off x="5061350" y="1319875"/>
            <a:ext cx="3591300" cy="2751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Clr>
                <a:schemeClr val="dk1"/>
              </a:buClr>
              <a:buSzPts val="1400"/>
              <a:buFont typeface="Arial"/>
              <a:buNone/>
            </a:pPr>
            <a:endParaRPr sz="1400" b="0" i="0" u="none" strike="noStrike" cap="none">
              <a:solidFill>
                <a:srgbClr val="FFFFFF"/>
              </a:solidFill>
              <a:latin typeface="Roboto Light"/>
              <a:ea typeface="Roboto Light"/>
              <a:cs typeface="Roboto Light"/>
              <a:sym typeface="Roboto Light"/>
            </a:endParaRPr>
          </a:p>
        </p:txBody>
      </p:sp>
      <p:sp>
        <p:nvSpPr>
          <p:cNvPr id="3457" name="Google Shape;3457;p265"/>
          <p:cNvSpPr txBox="1">
            <a:spLocks noGrp="1"/>
          </p:cNvSpPr>
          <p:nvPr>
            <p:ph type="body" idx="3"/>
          </p:nvPr>
        </p:nvSpPr>
        <p:spPr>
          <a:xfrm>
            <a:off x="5330950" y="1545327"/>
            <a:ext cx="2941200" cy="226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292100" algn="l" rtl="0">
              <a:lnSpc>
                <a:spcPct val="115000"/>
              </a:lnSpc>
              <a:spcBef>
                <a:spcPts val="600"/>
              </a:spcBef>
              <a:spcAft>
                <a:spcPts val="0"/>
              </a:spcAft>
              <a:buSzPts val="1000"/>
              <a:buChar char="■"/>
              <a:defRPr/>
            </a:lvl2pPr>
            <a:lvl3pPr marL="1371600" lvl="2" indent="-292100" algn="l" rtl="0">
              <a:lnSpc>
                <a:spcPct val="115000"/>
              </a:lnSpc>
              <a:spcBef>
                <a:spcPts val="600"/>
              </a:spcBef>
              <a:spcAft>
                <a:spcPts val="0"/>
              </a:spcAft>
              <a:buSzPts val="1000"/>
              <a:buChar char="■"/>
              <a:defRPr/>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58" name="Google Shape;3458;p265"/>
          <p:cNvSpPr txBox="1">
            <a:spLocks noGrp="1"/>
          </p:cNvSpPr>
          <p:nvPr>
            <p:ph type="body" idx="4"/>
          </p:nvPr>
        </p:nvSpPr>
        <p:spPr>
          <a:xfrm>
            <a:off x="1005850" y="19398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59" name="Google Shape;3459;p265"/>
          <p:cNvSpPr txBox="1">
            <a:spLocks noGrp="1"/>
          </p:cNvSpPr>
          <p:nvPr>
            <p:ph type="body" idx="5"/>
          </p:nvPr>
        </p:nvSpPr>
        <p:spPr>
          <a:xfrm>
            <a:off x="1005850" y="25629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60" name="Google Shape;3460;p265"/>
          <p:cNvSpPr txBox="1">
            <a:spLocks noGrp="1"/>
          </p:cNvSpPr>
          <p:nvPr>
            <p:ph type="body" idx="6"/>
          </p:nvPr>
        </p:nvSpPr>
        <p:spPr>
          <a:xfrm>
            <a:off x="1005850" y="31860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61" name="Google Shape;3461;p265"/>
          <p:cNvSpPr txBox="1">
            <a:spLocks noGrp="1"/>
          </p:cNvSpPr>
          <p:nvPr>
            <p:ph type="body" idx="7"/>
          </p:nvPr>
        </p:nvSpPr>
        <p:spPr>
          <a:xfrm>
            <a:off x="1005850" y="38091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16 Text Slide with Subtitle">
  <p:cSld name="16 Text Slide with Subtitle">
    <p:spTree>
      <p:nvGrpSpPr>
        <p:cNvPr id="1" name="Shape 3462"/>
        <p:cNvGrpSpPr/>
        <p:nvPr/>
      </p:nvGrpSpPr>
      <p:grpSpPr>
        <a:xfrm>
          <a:off x="0" y="0"/>
          <a:ext cx="0" cy="0"/>
          <a:chOff x="0" y="0"/>
          <a:chExt cx="0" cy="0"/>
        </a:xfrm>
      </p:grpSpPr>
      <p:sp>
        <p:nvSpPr>
          <p:cNvPr id="3463" name="Google Shape;3463;p266"/>
          <p:cNvSpPr txBox="1">
            <a:spLocks noGrp="1"/>
          </p:cNvSpPr>
          <p:nvPr>
            <p:ph type="body" idx="1"/>
          </p:nvPr>
        </p:nvSpPr>
        <p:spPr>
          <a:xfrm>
            <a:off x="457200" y="1649650"/>
            <a:ext cx="7086600" cy="2785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464" name="Google Shape;3464;p26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65" name="Google Shape;3465;p26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66" name="Google Shape;3466;p266"/>
          <p:cNvSpPr txBox="1">
            <a:spLocks noGrp="1"/>
          </p:cNvSpPr>
          <p:nvPr>
            <p:ph type="subTitle" idx="3"/>
          </p:nvPr>
        </p:nvSpPr>
        <p:spPr>
          <a:xfrm>
            <a:off x="457200" y="1108225"/>
            <a:ext cx="8229600" cy="3468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vl1pPr>
            <a:lvl2pPr lvl="1" algn="l" rtl="0">
              <a:lnSpc>
                <a:spcPct val="115000"/>
              </a:lnSpc>
              <a:spcBef>
                <a:spcPts val="600"/>
              </a:spcBef>
              <a:spcAft>
                <a:spcPts val="0"/>
              </a:spcAft>
              <a:buSzPts val="500"/>
              <a:buNone/>
              <a:defRPr>
                <a:solidFill>
                  <a:schemeClr val="accent3"/>
                </a:solidFill>
              </a:defRPr>
            </a:lvl2pPr>
            <a:lvl3pPr lvl="2" algn="l" rtl="0">
              <a:lnSpc>
                <a:spcPct val="115000"/>
              </a:lnSpc>
              <a:spcBef>
                <a:spcPts val="600"/>
              </a:spcBef>
              <a:spcAft>
                <a:spcPts val="0"/>
              </a:spcAft>
              <a:buSzPts val="500"/>
              <a:buNone/>
              <a:defRPr>
                <a:solidFill>
                  <a:schemeClr val="accent3"/>
                </a:solidFill>
              </a:defRPr>
            </a:lvl3pPr>
            <a:lvl4pPr lvl="3" algn="l" rtl="0">
              <a:lnSpc>
                <a:spcPct val="115000"/>
              </a:lnSpc>
              <a:spcBef>
                <a:spcPts val="600"/>
              </a:spcBef>
              <a:spcAft>
                <a:spcPts val="0"/>
              </a:spcAft>
              <a:buSzPts val="500"/>
              <a:buNone/>
              <a:defRPr>
                <a:solidFill>
                  <a:schemeClr val="accent3"/>
                </a:solidFill>
              </a:defRPr>
            </a:lvl4pPr>
            <a:lvl5pPr lvl="4" algn="l" rtl="0">
              <a:lnSpc>
                <a:spcPct val="115000"/>
              </a:lnSpc>
              <a:spcBef>
                <a:spcPts val="600"/>
              </a:spcBef>
              <a:spcAft>
                <a:spcPts val="0"/>
              </a:spcAft>
              <a:buSzPts val="500"/>
              <a:buNone/>
              <a:defRPr>
                <a:solidFill>
                  <a:schemeClr val="accent3"/>
                </a:solidFill>
              </a:defRPr>
            </a:lvl5pPr>
            <a:lvl6pPr lvl="5" algn="l" rtl="0">
              <a:lnSpc>
                <a:spcPct val="115000"/>
              </a:lnSpc>
              <a:spcBef>
                <a:spcPts val="600"/>
              </a:spcBef>
              <a:spcAft>
                <a:spcPts val="0"/>
              </a:spcAft>
              <a:buSzPts val="500"/>
              <a:buNone/>
              <a:defRPr>
                <a:solidFill>
                  <a:schemeClr val="accent3"/>
                </a:solidFill>
              </a:defRPr>
            </a:lvl6pPr>
            <a:lvl7pPr lvl="6" algn="l" rtl="0">
              <a:lnSpc>
                <a:spcPct val="115000"/>
              </a:lnSpc>
              <a:spcBef>
                <a:spcPts val="600"/>
              </a:spcBef>
              <a:spcAft>
                <a:spcPts val="0"/>
              </a:spcAft>
              <a:buSzPts val="500"/>
              <a:buNone/>
              <a:defRPr>
                <a:solidFill>
                  <a:schemeClr val="accent3"/>
                </a:solidFill>
              </a:defRPr>
            </a:lvl7pPr>
            <a:lvl8pPr lvl="7" algn="l" rtl="0">
              <a:lnSpc>
                <a:spcPct val="115000"/>
              </a:lnSpc>
              <a:spcBef>
                <a:spcPts val="600"/>
              </a:spcBef>
              <a:spcAft>
                <a:spcPts val="0"/>
              </a:spcAft>
              <a:buSzPts val="500"/>
              <a:buNone/>
              <a:defRPr>
                <a:solidFill>
                  <a:schemeClr val="accent3"/>
                </a:solidFill>
              </a:defRPr>
            </a:lvl8pPr>
            <a:lvl9pPr lvl="8" algn="l" rtl="0">
              <a:lnSpc>
                <a:spcPct val="115000"/>
              </a:lnSpc>
              <a:spcBef>
                <a:spcPts val="600"/>
              </a:spcBef>
              <a:spcAft>
                <a:spcPts val="600"/>
              </a:spcAft>
              <a:buSzPts val="500"/>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18 Text Slide 3 Columns">
  <p:cSld name="18 Text Slide 3 Columns">
    <p:spTree>
      <p:nvGrpSpPr>
        <p:cNvPr id="1" name="Shape 3467"/>
        <p:cNvGrpSpPr/>
        <p:nvPr/>
      </p:nvGrpSpPr>
      <p:grpSpPr>
        <a:xfrm>
          <a:off x="0" y="0"/>
          <a:ext cx="0" cy="0"/>
          <a:chOff x="0" y="0"/>
          <a:chExt cx="0" cy="0"/>
        </a:xfrm>
      </p:grpSpPr>
      <p:sp>
        <p:nvSpPr>
          <p:cNvPr id="3468" name="Google Shape;3468;p267"/>
          <p:cNvSpPr txBox="1">
            <a:spLocks noGrp="1"/>
          </p:cNvSpPr>
          <p:nvPr>
            <p:ph type="body" idx="1"/>
          </p:nvPr>
        </p:nvSpPr>
        <p:spPr>
          <a:xfrm>
            <a:off x="4572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469" name="Google Shape;3469;p26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70" name="Google Shape;3470;p26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3471" name="Google Shape;3471;p267"/>
          <p:cNvSpPr txBox="1">
            <a:spLocks noGrp="1"/>
          </p:cNvSpPr>
          <p:nvPr>
            <p:ph type="body" idx="3"/>
          </p:nvPr>
        </p:nvSpPr>
        <p:spPr>
          <a:xfrm>
            <a:off x="33078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472" name="Google Shape;3472;p267"/>
          <p:cNvSpPr txBox="1">
            <a:spLocks noGrp="1"/>
          </p:cNvSpPr>
          <p:nvPr>
            <p:ph type="body" idx="4"/>
          </p:nvPr>
        </p:nvSpPr>
        <p:spPr>
          <a:xfrm>
            <a:off x="61584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17 Text Slide 2 Columns">
  <p:cSld name="17 Text Slide 2 Columns">
    <p:spTree>
      <p:nvGrpSpPr>
        <p:cNvPr id="1" name="Shape 3473"/>
        <p:cNvGrpSpPr/>
        <p:nvPr/>
      </p:nvGrpSpPr>
      <p:grpSpPr>
        <a:xfrm>
          <a:off x="0" y="0"/>
          <a:ext cx="0" cy="0"/>
          <a:chOff x="0" y="0"/>
          <a:chExt cx="0" cy="0"/>
        </a:xfrm>
      </p:grpSpPr>
      <p:sp>
        <p:nvSpPr>
          <p:cNvPr id="3474" name="Google Shape;3474;p268"/>
          <p:cNvSpPr txBox="1">
            <a:spLocks noGrp="1"/>
          </p:cNvSpPr>
          <p:nvPr>
            <p:ph type="body" idx="1"/>
          </p:nvPr>
        </p:nvSpPr>
        <p:spPr>
          <a:xfrm>
            <a:off x="4572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475" name="Google Shape;3475;p26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76" name="Google Shape;3476;p26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477" name="Google Shape;3477;p268"/>
          <p:cNvSpPr txBox="1">
            <a:spLocks noGrp="1"/>
          </p:cNvSpPr>
          <p:nvPr>
            <p:ph type="body" idx="3"/>
          </p:nvPr>
        </p:nvSpPr>
        <p:spPr>
          <a:xfrm>
            <a:off x="46617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23 Text Slide - 3 columns  with icons">
  <p:cSld name="23 Text Slide - 3 columns  with icons">
    <p:spTree>
      <p:nvGrpSpPr>
        <p:cNvPr id="1" name="Shape 3478"/>
        <p:cNvGrpSpPr/>
        <p:nvPr/>
      </p:nvGrpSpPr>
      <p:grpSpPr>
        <a:xfrm>
          <a:off x="0" y="0"/>
          <a:ext cx="0" cy="0"/>
          <a:chOff x="0" y="0"/>
          <a:chExt cx="0" cy="0"/>
        </a:xfrm>
      </p:grpSpPr>
      <p:sp>
        <p:nvSpPr>
          <p:cNvPr id="3479" name="Google Shape;3479;p269"/>
          <p:cNvSpPr txBox="1">
            <a:spLocks noGrp="1"/>
          </p:cNvSpPr>
          <p:nvPr>
            <p:ph type="body" idx="1"/>
          </p:nvPr>
        </p:nvSpPr>
        <p:spPr>
          <a:xfrm>
            <a:off x="4572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80" name="Google Shape;3480;p26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81" name="Google Shape;3481;p26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482" name="Google Shape;3482;p269"/>
          <p:cNvSpPr txBox="1">
            <a:spLocks noGrp="1"/>
          </p:cNvSpPr>
          <p:nvPr>
            <p:ph type="body" idx="3"/>
          </p:nvPr>
        </p:nvSpPr>
        <p:spPr>
          <a:xfrm>
            <a:off x="33078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483" name="Google Shape;3483;p269"/>
          <p:cNvSpPr txBox="1">
            <a:spLocks noGrp="1"/>
          </p:cNvSpPr>
          <p:nvPr>
            <p:ph type="body" idx="4"/>
          </p:nvPr>
        </p:nvSpPr>
        <p:spPr>
          <a:xfrm>
            <a:off x="61584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23 Text Slide - 3 icons tabular">
  <p:cSld name="23 Text Slide - 3 icons tabular">
    <p:spTree>
      <p:nvGrpSpPr>
        <p:cNvPr id="1" name="Shape 3484"/>
        <p:cNvGrpSpPr/>
        <p:nvPr/>
      </p:nvGrpSpPr>
      <p:grpSpPr>
        <a:xfrm>
          <a:off x="0" y="0"/>
          <a:ext cx="0" cy="0"/>
          <a:chOff x="0" y="0"/>
          <a:chExt cx="0" cy="0"/>
        </a:xfrm>
      </p:grpSpPr>
      <p:sp>
        <p:nvSpPr>
          <p:cNvPr id="3485" name="Google Shape;3485;p270"/>
          <p:cNvSpPr txBox="1">
            <a:spLocks noGrp="1"/>
          </p:cNvSpPr>
          <p:nvPr>
            <p:ph type="body" idx="1"/>
          </p:nvPr>
        </p:nvSpPr>
        <p:spPr>
          <a:xfrm>
            <a:off x="4572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486" name="Google Shape;3486;p27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87" name="Google Shape;3487;p27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488" name="Google Shape;3488;p270"/>
          <p:cNvSpPr txBox="1">
            <a:spLocks noGrp="1"/>
          </p:cNvSpPr>
          <p:nvPr>
            <p:ph type="body" idx="3"/>
          </p:nvPr>
        </p:nvSpPr>
        <p:spPr>
          <a:xfrm>
            <a:off x="33078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489" name="Google Shape;3489;p270"/>
          <p:cNvSpPr txBox="1">
            <a:spLocks noGrp="1"/>
          </p:cNvSpPr>
          <p:nvPr>
            <p:ph type="body" idx="4"/>
          </p:nvPr>
        </p:nvSpPr>
        <p:spPr>
          <a:xfrm>
            <a:off x="61584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23 Text Slide - 6 icons">
  <p:cSld name="23 Text Slide - 6 icons">
    <p:spTree>
      <p:nvGrpSpPr>
        <p:cNvPr id="1" name="Shape 3490"/>
        <p:cNvGrpSpPr/>
        <p:nvPr/>
      </p:nvGrpSpPr>
      <p:grpSpPr>
        <a:xfrm>
          <a:off x="0" y="0"/>
          <a:ext cx="0" cy="0"/>
          <a:chOff x="0" y="0"/>
          <a:chExt cx="0" cy="0"/>
        </a:xfrm>
      </p:grpSpPr>
      <p:sp>
        <p:nvSpPr>
          <p:cNvPr id="3491" name="Google Shape;3491;p271"/>
          <p:cNvSpPr txBox="1">
            <a:spLocks noGrp="1"/>
          </p:cNvSpPr>
          <p:nvPr>
            <p:ph type="body" idx="1"/>
          </p:nvPr>
        </p:nvSpPr>
        <p:spPr>
          <a:xfrm>
            <a:off x="4572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3492" name="Google Shape;3492;p27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493" name="Google Shape;3493;p27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494" name="Google Shape;3494;p271"/>
          <p:cNvSpPr txBox="1">
            <a:spLocks noGrp="1"/>
          </p:cNvSpPr>
          <p:nvPr>
            <p:ph type="body" idx="3"/>
          </p:nvPr>
        </p:nvSpPr>
        <p:spPr>
          <a:xfrm>
            <a:off x="33078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3495" name="Google Shape;3495;p271"/>
          <p:cNvSpPr txBox="1">
            <a:spLocks noGrp="1"/>
          </p:cNvSpPr>
          <p:nvPr>
            <p:ph type="body" idx="4"/>
          </p:nvPr>
        </p:nvSpPr>
        <p:spPr>
          <a:xfrm>
            <a:off x="61584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3496" name="Google Shape;3496;p271"/>
          <p:cNvSpPr txBox="1">
            <a:spLocks noGrp="1"/>
          </p:cNvSpPr>
          <p:nvPr>
            <p:ph type="body" idx="5"/>
          </p:nvPr>
        </p:nvSpPr>
        <p:spPr>
          <a:xfrm>
            <a:off x="4572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3497" name="Google Shape;3497;p271"/>
          <p:cNvSpPr txBox="1">
            <a:spLocks noGrp="1"/>
          </p:cNvSpPr>
          <p:nvPr>
            <p:ph type="body" idx="6"/>
          </p:nvPr>
        </p:nvSpPr>
        <p:spPr>
          <a:xfrm>
            <a:off x="33078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3498" name="Google Shape;3498;p271"/>
          <p:cNvSpPr txBox="1">
            <a:spLocks noGrp="1"/>
          </p:cNvSpPr>
          <p:nvPr>
            <p:ph type="body" idx="7"/>
          </p:nvPr>
        </p:nvSpPr>
        <p:spPr>
          <a:xfrm>
            <a:off x="61584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23 Text Slide - 4 columns  with icons">
  <p:cSld name="23 Text Slide - 4 columns  with icons">
    <p:spTree>
      <p:nvGrpSpPr>
        <p:cNvPr id="1" name="Shape 3499"/>
        <p:cNvGrpSpPr/>
        <p:nvPr/>
      </p:nvGrpSpPr>
      <p:grpSpPr>
        <a:xfrm>
          <a:off x="0" y="0"/>
          <a:ext cx="0" cy="0"/>
          <a:chOff x="0" y="0"/>
          <a:chExt cx="0" cy="0"/>
        </a:xfrm>
      </p:grpSpPr>
      <p:sp>
        <p:nvSpPr>
          <p:cNvPr id="3500" name="Google Shape;3500;p272"/>
          <p:cNvSpPr txBox="1">
            <a:spLocks noGrp="1"/>
          </p:cNvSpPr>
          <p:nvPr>
            <p:ph type="body" idx="1"/>
          </p:nvPr>
        </p:nvSpPr>
        <p:spPr>
          <a:xfrm>
            <a:off x="457200"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501" name="Google Shape;3501;p27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02" name="Google Shape;3502;p27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503" name="Google Shape;3503;p272"/>
          <p:cNvSpPr txBox="1">
            <a:spLocks noGrp="1"/>
          </p:cNvSpPr>
          <p:nvPr>
            <p:ph type="body" idx="3"/>
          </p:nvPr>
        </p:nvSpPr>
        <p:spPr>
          <a:xfrm>
            <a:off x="2516883"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504" name="Google Shape;3504;p272"/>
          <p:cNvSpPr txBox="1">
            <a:spLocks noGrp="1"/>
          </p:cNvSpPr>
          <p:nvPr>
            <p:ph type="body" idx="4"/>
          </p:nvPr>
        </p:nvSpPr>
        <p:spPr>
          <a:xfrm>
            <a:off x="4576565"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505" name="Google Shape;3505;p272"/>
          <p:cNvSpPr txBox="1">
            <a:spLocks noGrp="1"/>
          </p:cNvSpPr>
          <p:nvPr>
            <p:ph type="body" idx="5"/>
          </p:nvPr>
        </p:nvSpPr>
        <p:spPr>
          <a:xfrm>
            <a:off x="6636248"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23 Text Slide - 4 icons tabular">
  <p:cSld name="23 Text Slide - 4 icons tabular">
    <p:spTree>
      <p:nvGrpSpPr>
        <p:cNvPr id="1" name="Shape 3506"/>
        <p:cNvGrpSpPr/>
        <p:nvPr/>
      </p:nvGrpSpPr>
      <p:grpSpPr>
        <a:xfrm>
          <a:off x="0" y="0"/>
          <a:ext cx="0" cy="0"/>
          <a:chOff x="0" y="0"/>
          <a:chExt cx="0" cy="0"/>
        </a:xfrm>
      </p:grpSpPr>
      <p:sp>
        <p:nvSpPr>
          <p:cNvPr id="3507" name="Google Shape;3507;p273"/>
          <p:cNvSpPr txBox="1">
            <a:spLocks noGrp="1"/>
          </p:cNvSpPr>
          <p:nvPr>
            <p:ph type="body" idx="1"/>
          </p:nvPr>
        </p:nvSpPr>
        <p:spPr>
          <a:xfrm>
            <a:off x="45720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508" name="Google Shape;3508;p27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09" name="Google Shape;3509;p27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510" name="Google Shape;3510;p273"/>
          <p:cNvSpPr txBox="1">
            <a:spLocks noGrp="1"/>
          </p:cNvSpPr>
          <p:nvPr>
            <p:ph type="body" idx="3"/>
          </p:nvPr>
        </p:nvSpPr>
        <p:spPr>
          <a:xfrm>
            <a:off x="2516883"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511" name="Google Shape;3511;p273"/>
          <p:cNvSpPr txBox="1">
            <a:spLocks noGrp="1"/>
          </p:cNvSpPr>
          <p:nvPr>
            <p:ph type="body" idx="4"/>
          </p:nvPr>
        </p:nvSpPr>
        <p:spPr>
          <a:xfrm>
            <a:off x="4576566"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3512" name="Google Shape;3512;p273"/>
          <p:cNvSpPr txBox="1">
            <a:spLocks noGrp="1"/>
          </p:cNvSpPr>
          <p:nvPr>
            <p:ph type="body" idx="5"/>
          </p:nvPr>
        </p:nvSpPr>
        <p:spPr>
          <a:xfrm>
            <a:off x="663625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5 Cover Slide 5">
  <p:cSld name="Cover Slide Option 1_1_1_1_2_1_1">
    <p:bg>
      <p:bgPr>
        <a:noFill/>
        <a:effectLst/>
      </p:bgPr>
    </p:bg>
    <p:spTree>
      <p:nvGrpSpPr>
        <p:cNvPr id="1" name="Shape 361"/>
        <p:cNvGrpSpPr/>
        <p:nvPr/>
      </p:nvGrpSpPr>
      <p:grpSpPr>
        <a:xfrm>
          <a:off x="0" y="0"/>
          <a:ext cx="0" cy="0"/>
          <a:chOff x="0" y="0"/>
          <a:chExt cx="0" cy="0"/>
        </a:xfrm>
      </p:grpSpPr>
      <p:pic>
        <p:nvPicPr>
          <p:cNvPr id="362" name="Google Shape;362;p29"/>
          <p:cNvPicPr preferRelativeResize="0"/>
          <p:nvPr/>
        </p:nvPicPr>
        <p:blipFill rotWithShape="1">
          <a:blip r:embed="rId2">
            <a:alphaModFix/>
          </a:blip>
          <a:srcRect t="15718"/>
          <a:stretch/>
        </p:blipFill>
        <p:spPr>
          <a:xfrm>
            <a:off x="1" y="0"/>
            <a:ext cx="9144000" cy="5143498"/>
          </a:xfrm>
          <a:prstGeom prst="rect">
            <a:avLst/>
          </a:prstGeom>
          <a:noFill/>
          <a:ln>
            <a:noFill/>
          </a:ln>
        </p:spPr>
      </p:pic>
      <p:sp>
        <p:nvSpPr>
          <p:cNvPr id="363" name="Google Shape;363;p2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64" name="Google Shape;364;p29"/>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365" name="Google Shape;365;p2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366" name="Google Shape;366;p29"/>
          <p:cNvGrpSpPr/>
          <p:nvPr/>
        </p:nvGrpSpPr>
        <p:grpSpPr>
          <a:xfrm>
            <a:off x="749631" y="1049086"/>
            <a:ext cx="608219" cy="608219"/>
            <a:chOff x="1190625" y="238125"/>
            <a:chExt cx="5238750" cy="5238750"/>
          </a:xfrm>
        </p:grpSpPr>
        <p:sp>
          <p:nvSpPr>
            <p:cNvPr id="367" name="Google Shape;367;p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23 Text Slide - 5 icons tabular">
  <p:cSld name="23 Text Slide - 5 icons tabular">
    <p:spTree>
      <p:nvGrpSpPr>
        <p:cNvPr id="1" name="Shape 3513"/>
        <p:cNvGrpSpPr/>
        <p:nvPr/>
      </p:nvGrpSpPr>
      <p:grpSpPr>
        <a:xfrm>
          <a:off x="0" y="0"/>
          <a:ext cx="0" cy="0"/>
          <a:chOff x="0" y="0"/>
          <a:chExt cx="0" cy="0"/>
        </a:xfrm>
      </p:grpSpPr>
      <p:sp>
        <p:nvSpPr>
          <p:cNvPr id="3514" name="Google Shape;3514;p274"/>
          <p:cNvSpPr txBox="1">
            <a:spLocks noGrp="1"/>
          </p:cNvSpPr>
          <p:nvPr>
            <p:ph type="body" idx="1"/>
          </p:nvPr>
        </p:nvSpPr>
        <p:spPr>
          <a:xfrm>
            <a:off x="45720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15" name="Google Shape;3515;p27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16" name="Google Shape;3516;p27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517" name="Google Shape;3517;p274"/>
          <p:cNvSpPr txBox="1">
            <a:spLocks noGrp="1"/>
          </p:cNvSpPr>
          <p:nvPr>
            <p:ph type="body" idx="3"/>
          </p:nvPr>
        </p:nvSpPr>
        <p:spPr>
          <a:xfrm>
            <a:off x="212917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18" name="Google Shape;3518;p274"/>
          <p:cNvSpPr txBox="1">
            <a:spLocks noGrp="1"/>
          </p:cNvSpPr>
          <p:nvPr>
            <p:ph type="body" idx="4"/>
          </p:nvPr>
        </p:nvSpPr>
        <p:spPr>
          <a:xfrm>
            <a:off x="3801147"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19" name="Google Shape;3519;p274"/>
          <p:cNvSpPr txBox="1">
            <a:spLocks noGrp="1"/>
          </p:cNvSpPr>
          <p:nvPr>
            <p:ph type="body" idx="5"/>
          </p:nvPr>
        </p:nvSpPr>
        <p:spPr>
          <a:xfrm>
            <a:off x="547312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20" name="Google Shape;3520;p274"/>
          <p:cNvSpPr txBox="1">
            <a:spLocks noGrp="1"/>
          </p:cNvSpPr>
          <p:nvPr>
            <p:ph type="body" idx="6"/>
          </p:nvPr>
        </p:nvSpPr>
        <p:spPr>
          <a:xfrm>
            <a:off x="714509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23 Text Slide - 4 columns  with icons layout 2">
  <p:cSld name="23 Text Slide - 4 columns  with icons layout 2">
    <p:spTree>
      <p:nvGrpSpPr>
        <p:cNvPr id="1" name="Shape 3521"/>
        <p:cNvGrpSpPr/>
        <p:nvPr/>
      </p:nvGrpSpPr>
      <p:grpSpPr>
        <a:xfrm>
          <a:off x="0" y="0"/>
          <a:ext cx="0" cy="0"/>
          <a:chOff x="0" y="0"/>
          <a:chExt cx="0" cy="0"/>
        </a:xfrm>
      </p:grpSpPr>
      <p:sp>
        <p:nvSpPr>
          <p:cNvPr id="3522" name="Google Shape;3522;p27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23" name="Google Shape;3523;p275"/>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524" name="Google Shape;3524;p275"/>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25" name="Google Shape;3525;p275"/>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26" name="Google Shape;3526;p275"/>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27" name="Google Shape;3527;p275"/>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23 Text Slide - 1 column with 5 icons">
  <p:cSld name="23 Text Slide - 1 column with 5 icons">
    <p:spTree>
      <p:nvGrpSpPr>
        <p:cNvPr id="1" name="Shape 3528"/>
        <p:cNvGrpSpPr/>
        <p:nvPr/>
      </p:nvGrpSpPr>
      <p:grpSpPr>
        <a:xfrm>
          <a:off x="0" y="0"/>
          <a:ext cx="0" cy="0"/>
          <a:chOff x="0" y="0"/>
          <a:chExt cx="0" cy="0"/>
        </a:xfrm>
      </p:grpSpPr>
      <p:sp>
        <p:nvSpPr>
          <p:cNvPr id="3529" name="Google Shape;3529;p27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30" name="Google Shape;3530;p27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531" name="Google Shape;3531;p276"/>
          <p:cNvSpPr txBox="1">
            <a:spLocks noGrp="1"/>
          </p:cNvSpPr>
          <p:nvPr>
            <p:ph type="body" idx="2"/>
          </p:nvPr>
        </p:nvSpPr>
        <p:spPr>
          <a:xfrm>
            <a:off x="1218075" y="1450225"/>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32" name="Google Shape;3532;p276"/>
          <p:cNvSpPr txBox="1">
            <a:spLocks noGrp="1"/>
          </p:cNvSpPr>
          <p:nvPr>
            <p:ph type="body" idx="3"/>
          </p:nvPr>
        </p:nvSpPr>
        <p:spPr>
          <a:xfrm>
            <a:off x="1218075" y="2019749"/>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33" name="Google Shape;3533;p276"/>
          <p:cNvSpPr txBox="1">
            <a:spLocks noGrp="1"/>
          </p:cNvSpPr>
          <p:nvPr>
            <p:ph type="body" idx="4"/>
          </p:nvPr>
        </p:nvSpPr>
        <p:spPr>
          <a:xfrm>
            <a:off x="1218075" y="2589274"/>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34" name="Google Shape;3534;p276"/>
          <p:cNvSpPr txBox="1">
            <a:spLocks noGrp="1"/>
          </p:cNvSpPr>
          <p:nvPr>
            <p:ph type="body" idx="5"/>
          </p:nvPr>
        </p:nvSpPr>
        <p:spPr>
          <a:xfrm>
            <a:off x="1218075" y="3158798"/>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35" name="Google Shape;3535;p276"/>
          <p:cNvSpPr txBox="1">
            <a:spLocks noGrp="1"/>
          </p:cNvSpPr>
          <p:nvPr>
            <p:ph type="body" idx="6"/>
          </p:nvPr>
        </p:nvSpPr>
        <p:spPr>
          <a:xfrm>
            <a:off x="1218075" y="3728323"/>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24 Text Slide - 3 columns  with graphics">
  <p:cSld name="24 Text Slide - 3 columns  with graphics">
    <p:spTree>
      <p:nvGrpSpPr>
        <p:cNvPr id="1" name="Shape 3536"/>
        <p:cNvGrpSpPr/>
        <p:nvPr/>
      </p:nvGrpSpPr>
      <p:grpSpPr>
        <a:xfrm>
          <a:off x="0" y="0"/>
          <a:ext cx="0" cy="0"/>
          <a:chOff x="0" y="0"/>
          <a:chExt cx="0" cy="0"/>
        </a:xfrm>
      </p:grpSpPr>
      <p:sp>
        <p:nvSpPr>
          <p:cNvPr id="3537" name="Google Shape;3537;p277"/>
          <p:cNvSpPr txBox="1">
            <a:spLocks noGrp="1"/>
          </p:cNvSpPr>
          <p:nvPr>
            <p:ph type="body" idx="1"/>
          </p:nvPr>
        </p:nvSpPr>
        <p:spPr>
          <a:xfrm>
            <a:off x="4572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38" name="Google Shape;3538;p27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39" name="Google Shape;3539;p27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540" name="Google Shape;3540;p277"/>
          <p:cNvSpPr txBox="1">
            <a:spLocks noGrp="1"/>
          </p:cNvSpPr>
          <p:nvPr>
            <p:ph type="body" idx="3"/>
          </p:nvPr>
        </p:nvSpPr>
        <p:spPr>
          <a:xfrm>
            <a:off x="33078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41" name="Google Shape;3541;p277"/>
          <p:cNvSpPr txBox="1">
            <a:spLocks noGrp="1"/>
          </p:cNvSpPr>
          <p:nvPr>
            <p:ph type="body" idx="4"/>
          </p:nvPr>
        </p:nvSpPr>
        <p:spPr>
          <a:xfrm>
            <a:off x="61584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24 Text Slide - 4 columns  with graphics">
  <p:cSld name="24 Text Slide - 4 columns  with graphics">
    <p:spTree>
      <p:nvGrpSpPr>
        <p:cNvPr id="1" name="Shape 3542"/>
        <p:cNvGrpSpPr/>
        <p:nvPr/>
      </p:nvGrpSpPr>
      <p:grpSpPr>
        <a:xfrm>
          <a:off x="0" y="0"/>
          <a:ext cx="0" cy="0"/>
          <a:chOff x="0" y="0"/>
          <a:chExt cx="0" cy="0"/>
        </a:xfrm>
      </p:grpSpPr>
      <p:sp>
        <p:nvSpPr>
          <p:cNvPr id="3543" name="Google Shape;3543;p27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44" name="Google Shape;3544;p27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545" name="Google Shape;3545;p278"/>
          <p:cNvSpPr txBox="1">
            <a:spLocks noGrp="1"/>
          </p:cNvSpPr>
          <p:nvPr>
            <p:ph type="body" idx="2"/>
          </p:nvPr>
        </p:nvSpPr>
        <p:spPr>
          <a:xfrm>
            <a:off x="457200"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46" name="Google Shape;3546;p278"/>
          <p:cNvSpPr txBox="1">
            <a:spLocks noGrp="1"/>
          </p:cNvSpPr>
          <p:nvPr>
            <p:ph type="body" idx="3"/>
          </p:nvPr>
        </p:nvSpPr>
        <p:spPr>
          <a:xfrm>
            <a:off x="2516883"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47" name="Google Shape;3547;p278"/>
          <p:cNvSpPr txBox="1">
            <a:spLocks noGrp="1"/>
          </p:cNvSpPr>
          <p:nvPr>
            <p:ph type="body" idx="4"/>
          </p:nvPr>
        </p:nvSpPr>
        <p:spPr>
          <a:xfrm>
            <a:off x="4576565"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48" name="Google Shape;3548;p278"/>
          <p:cNvSpPr txBox="1">
            <a:spLocks noGrp="1"/>
          </p:cNvSpPr>
          <p:nvPr>
            <p:ph type="body" idx="5"/>
          </p:nvPr>
        </p:nvSpPr>
        <p:spPr>
          <a:xfrm>
            <a:off x="6636248"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24 Text Slide - 4 columns  with graphics 2">
  <p:cSld name="24 Text Slide - 4 columns  with graphics 2">
    <p:spTree>
      <p:nvGrpSpPr>
        <p:cNvPr id="1" name="Shape 3549"/>
        <p:cNvGrpSpPr/>
        <p:nvPr/>
      </p:nvGrpSpPr>
      <p:grpSpPr>
        <a:xfrm>
          <a:off x="0" y="0"/>
          <a:ext cx="0" cy="0"/>
          <a:chOff x="0" y="0"/>
          <a:chExt cx="0" cy="0"/>
        </a:xfrm>
      </p:grpSpPr>
      <p:sp>
        <p:nvSpPr>
          <p:cNvPr id="3550" name="Google Shape;3550;p27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51" name="Google Shape;3551;p279"/>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552" name="Google Shape;3552;p279"/>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53" name="Google Shape;3553;p279"/>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54" name="Google Shape;3554;p279"/>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55" name="Google Shape;3555;p279"/>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23 Text Slide - 2 columns  with icons">
  <p:cSld name="23 Text Slide - 2 columns  with icons">
    <p:spTree>
      <p:nvGrpSpPr>
        <p:cNvPr id="1" name="Shape 3556"/>
        <p:cNvGrpSpPr/>
        <p:nvPr/>
      </p:nvGrpSpPr>
      <p:grpSpPr>
        <a:xfrm>
          <a:off x="0" y="0"/>
          <a:ext cx="0" cy="0"/>
          <a:chOff x="0" y="0"/>
          <a:chExt cx="0" cy="0"/>
        </a:xfrm>
      </p:grpSpPr>
      <p:sp>
        <p:nvSpPr>
          <p:cNvPr id="3557" name="Google Shape;3557;p280"/>
          <p:cNvSpPr txBox="1">
            <a:spLocks noGrp="1"/>
          </p:cNvSpPr>
          <p:nvPr>
            <p:ph type="body" idx="1"/>
          </p:nvPr>
        </p:nvSpPr>
        <p:spPr>
          <a:xfrm>
            <a:off x="46617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58" name="Google Shape;3558;p280"/>
          <p:cNvSpPr txBox="1">
            <a:spLocks noGrp="1"/>
          </p:cNvSpPr>
          <p:nvPr>
            <p:ph type="body" idx="2"/>
          </p:nvPr>
        </p:nvSpPr>
        <p:spPr>
          <a:xfrm>
            <a:off x="4572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59" name="Google Shape;3559;p28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60" name="Google Shape;3560;p280"/>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24 Text Slide - 2 columns  with graphics">
  <p:cSld name="24 Text Slide - 2 columns  with graphics">
    <p:spTree>
      <p:nvGrpSpPr>
        <p:cNvPr id="1" name="Shape 3561"/>
        <p:cNvGrpSpPr/>
        <p:nvPr/>
      </p:nvGrpSpPr>
      <p:grpSpPr>
        <a:xfrm>
          <a:off x="0" y="0"/>
          <a:ext cx="0" cy="0"/>
          <a:chOff x="0" y="0"/>
          <a:chExt cx="0" cy="0"/>
        </a:xfrm>
      </p:grpSpPr>
      <p:sp>
        <p:nvSpPr>
          <p:cNvPr id="3562" name="Google Shape;3562;p281"/>
          <p:cNvSpPr txBox="1">
            <a:spLocks noGrp="1"/>
          </p:cNvSpPr>
          <p:nvPr>
            <p:ph type="body" idx="1"/>
          </p:nvPr>
        </p:nvSpPr>
        <p:spPr>
          <a:xfrm>
            <a:off x="46617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63" name="Google Shape;3563;p281"/>
          <p:cNvSpPr txBox="1">
            <a:spLocks noGrp="1"/>
          </p:cNvSpPr>
          <p:nvPr>
            <p:ph type="body" idx="2"/>
          </p:nvPr>
        </p:nvSpPr>
        <p:spPr>
          <a:xfrm>
            <a:off x="4572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64" name="Google Shape;3564;p28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65" name="Google Shape;3565;p281"/>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26 Text Slide with large stat">
  <p:cSld name="26 Text Slide with large stat">
    <p:spTree>
      <p:nvGrpSpPr>
        <p:cNvPr id="1" name="Shape 3566"/>
        <p:cNvGrpSpPr/>
        <p:nvPr/>
      </p:nvGrpSpPr>
      <p:grpSpPr>
        <a:xfrm>
          <a:off x="0" y="0"/>
          <a:ext cx="0" cy="0"/>
          <a:chOff x="0" y="0"/>
          <a:chExt cx="0" cy="0"/>
        </a:xfrm>
      </p:grpSpPr>
      <p:sp>
        <p:nvSpPr>
          <p:cNvPr id="3567" name="Google Shape;3567;p28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3568" name="Google Shape;3568;p282"/>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569" name="Google Shape;3569;p282"/>
          <p:cNvSpPr txBox="1">
            <a:spLocks noGrp="1"/>
          </p:cNvSpPr>
          <p:nvPr>
            <p:ph type="subTitle" idx="2"/>
          </p:nvPr>
        </p:nvSpPr>
        <p:spPr>
          <a:xfrm>
            <a:off x="402200" y="1217350"/>
            <a:ext cx="2557800" cy="2060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9600">
                <a:solidFill>
                  <a:schemeClr val="dk2"/>
                </a:solidFill>
                <a:latin typeface="Roboto Slab"/>
                <a:ea typeface="Roboto Slab"/>
                <a:cs typeface="Roboto Slab"/>
                <a:sym typeface="Roboto Slab"/>
              </a:defRPr>
            </a:lvl1pPr>
            <a:lvl2pPr lvl="1" algn="l" rtl="0">
              <a:lnSpc>
                <a:spcPct val="115000"/>
              </a:lnSpc>
              <a:spcBef>
                <a:spcPts val="0"/>
              </a:spcBef>
              <a:spcAft>
                <a:spcPts val="0"/>
              </a:spcAft>
              <a:buSzPts val="500"/>
              <a:buNone/>
              <a:defRPr>
                <a:solidFill>
                  <a:srgbClr val="CB2233"/>
                </a:solidFill>
              </a:defRPr>
            </a:lvl2pPr>
            <a:lvl3pPr lvl="2" algn="l" rtl="0">
              <a:lnSpc>
                <a:spcPct val="115000"/>
              </a:lnSpc>
              <a:spcBef>
                <a:spcPts val="600"/>
              </a:spcBef>
              <a:spcAft>
                <a:spcPts val="0"/>
              </a:spcAft>
              <a:buSzPts val="500"/>
              <a:buNone/>
              <a:defRPr>
                <a:solidFill>
                  <a:srgbClr val="CB2233"/>
                </a:solidFill>
              </a:defRPr>
            </a:lvl3pPr>
            <a:lvl4pPr lvl="3" algn="l" rtl="0">
              <a:lnSpc>
                <a:spcPct val="115000"/>
              </a:lnSpc>
              <a:spcBef>
                <a:spcPts val="600"/>
              </a:spcBef>
              <a:spcAft>
                <a:spcPts val="0"/>
              </a:spcAft>
              <a:buSzPts val="500"/>
              <a:buNone/>
              <a:defRPr>
                <a:solidFill>
                  <a:srgbClr val="CB2233"/>
                </a:solidFill>
              </a:defRPr>
            </a:lvl4pPr>
            <a:lvl5pPr lvl="4" algn="l" rtl="0">
              <a:lnSpc>
                <a:spcPct val="115000"/>
              </a:lnSpc>
              <a:spcBef>
                <a:spcPts val="600"/>
              </a:spcBef>
              <a:spcAft>
                <a:spcPts val="0"/>
              </a:spcAft>
              <a:buSzPts val="500"/>
              <a:buNone/>
              <a:defRPr>
                <a:solidFill>
                  <a:srgbClr val="CB2233"/>
                </a:solidFill>
              </a:defRPr>
            </a:lvl5pPr>
            <a:lvl6pPr lvl="5" algn="l" rtl="0">
              <a:lnSpc>
                <a:spcPct val="115000"/>
              </a:lnSpc>
              <a:spcBef>
                <a:spcPts val="600"/>
              </a:spcBef>
              <a:spcAft>
                <a:spcPts val="0"/>
              </a:spcAft>
              <a:buSzPts val="500"/>
              <a:buNone/>
              <a:defRPr>
                <a:solidFill>
                  <a:srgbClr val="CB2233"/>
                </a:solidFill>
              </a:defRPr>
            </a:lvl6pPr>
            <a:lvl7pPr lvl="6" algn="l" rtl="0">
              <a:lnSpc>
                <a:spcPct val="115000"/>
              </a:lnSpc>
              <a:spcBef>
                <a:spcPts val="600"/>
              </a:spcBef>
              <a:spcAft>
                <a:spcPts val="0"/>
              </a:spcAft>
              <a:buSzPts val="500"/>
              <a:buNone/>
              <a:defRPr>
                <a:solidFill>
                  <a:srgbClr val="CB2233"/>
                </a:solidFill>
              </a:defRPr>
            </a:lvl7pPr>
            <a:lvl8pPr lvl="7" algn="l" rtl="0">
              <a:lnSpc>
                <a:spcPct val="115000"/>
              </a:lnSpc>
              <a:spcBef>
                <a:spcPts val="600"/>
              </a:spcBef>
              <a:spcAft>
                <a:spcPts val="0"/>
              </a:spcAft>
              <a:buSzPts val="500"/>
              <a:buNone/>
              <a:defRPr>
                <a:solidFill>
                  <a:srgbClr val="CB2233"/>
                </a:solidFill>
              </a:defRPr>
            </a:lvl8pPr>
            <a:lvl9pPr lvl="8" algn="l" rtl="0">
              <a:lnSpc>
                <a:spcPct val="115000"/>
              </a:lnSpc>
              <a:spcBef>
                <a:spcPts val="600"/>
              </a:spcBef>
              <a:spcAft>
                <a:spcPts val="600"/>
              </a:spcAft>
              <a:buSzPts val="500"/>
              <a:buNone/>
              <a:defRPr>
                <a:solidFill>
                  <a:srgbClr val="CB2233"/>
                </a:solidFill>
              </a:defRPr>
            </a:lvl9pPr>
          </a:lstStyle>
          <a:p>
            <a:endParaRPr/>
          </a:p>
        </p:txBody>
      </p:sp>
      <p:sp>
        <p:nvSpPr>
          <p:cNvPr id="3570" name="Google Shape;3570;p282"/>
          <p:cNvSpPr txBox="1">
            <a:spLocks noGrp="1"/>
          </p:cNvSpPr>
          <p:nvPr>
            <p:ph type="subTitle" idx="3"/>
          </p:nvPr>
        </p:nvSpPr>
        <p:spPr>
          <a:xfrm>
            <a:off x="2832775" y="1518100"/>
            <a:ext cx="5429700" cy="9144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2400">
                <a:latin typeface="Roboto"/>
                <a:ea typeface="Roboto"/>
                <a:cs typeface="Roboto"/>
                <a:sym typeface="Roboto"/>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3571" name="Google Shape;3571;p282"/>
          <p:cNvSpPr txBox="1">
            <a:spLocks noGrp="1"/>
          </p:cNvSpPr>
          <p:nvPr>
            <p:ph type="body" idx="4"/>
          </p:nvPr>
        </p:nvSpPr>
        <p:spPr>
          <a:xfrm>
            <a:off x="2832775" y="2569473"/>
            <a:ext cx="5429700" cy="1674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20 Text Slide + Right Image">
  <p:cSld name="20 Text Slide + Right Image">
    <p:spTree>
      <p:nvGrpSpPr>
        <p:cNvPr id="1" name="Shape 3572"/>
        <p:cNvGrpSpPr/>
        <p:nvPr/>
      </p:nvGrpSpPr>
      <p:grpSpPr>
        <a:xfrm>
          <a:off x="0" y="0"/>
          <a:ext cx="0" cy="0"/>
          <a:chOff x="0" y="0"/>
          <a:chExt cx="0" cy="0"/>
        </a:xfrm>
      </p:grpSpPr>
      <p:sp>
        <p:nvSpPr>
          <p:cNvPr id="3573" name="Google Shape;3573;p283"/>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574" name="Google Shape;3574;p283"/>
          <p:cNvSpPr txBox="1">
            <a:spLocks noGrp="1"/>
          </p:cNvSpPr>
          <p:nvPr>
            <p:ph type="title"/>
          </p:nvPr>
        </p:nvSpPr>
        <p:spPr>
          <a:xfrm>
            <a:off x="457200" y="548640"/>
            <a:ext cx="4027800" cy="429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575" name="Google Shape;3575;p283"/>
          <p:cNvSpPr txBox="1">
            <a:spLocks noGrp="1"/>
          </p:cNvSpPr>
          <p:nvPr>
            <p:ph type="body" idx="1"/>
          </p:nvPr>
        </p:nvSpPr>
        <p:spPr>
          <a:xfrm>
            <a:off x="457200" y="1155790"/>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576" name="Google Shape;3576;p283"/>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5 Cover Slide 5: Open Brand">
  <p:cSld name="Cover Slide Option 1_1_1_1_2_1_1_2">
    <p:bg>
      <p:bgPr>
        <a:noFill/>
        <a:effectLst/>
      </p:bgPr>
    </p:bg>
    <p:spTree>
      <p:nvGrpSpPr>
        <p:cNvPr id="1" name="Shape 371"/>
        <p:cNvGrpSpPr/>
        <p:nvPr/>
      </p:nvGrpSpPr>
      <p:grpSpPr>
        <a:xfrm>
          <a:off x="0" y="0"/>
          <a:ext cx="0" cy="0"/>
          <a:chOff x="0" y="0"/>
          <a:chExt cx="0" cy="0"/>
        </a:xfrm>
      </p:grpSpPr>
      <p:pic>
        <p:nvPicPr>
          <p:cNvPr id="372" name="Google Shape;372;p30"/>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373" name="Google Shape;373;p30"/>
          <p:cNvGrpSpPr/>
          <p:nvPr/>
        </p:nvGrpSpPr>
        <p:grpSpPr>
          <a:xfrm>
            <a:off x="2346320" y="342891"/>
            <a:ext cx="4451366" cy="4451366"/>
            <a:chOff x="1190625" y="238125"/>
            <a:chExt cx="5238750" cy="5238750"/>
          </a:xfrm>
        </p:grpSpPr>
        <p:sp>
          <p:nvSpPr>
            <p:cNvPr id="374" name="Google Shape;374;p3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 name="Google Shape;377;p3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378" name="Google Shape;378;p3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79" name="Google Shape;379;p30"/>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380" name="Google Shape;380;p30"/>
          <p:cNvGrpSpPr/>
          <p:nvPr/>
        </p:nvGrpSpPr>
        <p:grpSpPr>
          <a:xfrm>
            <a:off x="749631" y="1049086"/>
            <a:ext cx="608219" cy="608219"/>
            <a:chOff x="1190625" y="238125"/>
            <a:chExt cx="5238750" cy="5238750"/>
          </a:xfrm>
        </p:grpSpPr>
        <p:sp>
          <p:nvSpPr>
            <p:cNvPr id="381" name="Google Shape;381;p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22 Text Slide + Right Image + Quote">
  <p:cSld name="22 Text Slide + Right Image + Quote">
    <p:spTree>
      <p:nvGrpSpPr>
        <p:cNvPr id="1" name="Shape 3577"/>
        <p:cNvGrpSpPr/>
        <p:nvPr/>
      </p:nvGrpSpPr>
      <p:grpSpPr>
        <a:xfrm>
          <a:off x="0" y="0"/>
          <a:ext cx="0" cy="0"/>
          <a:chOff x="0" y="0"/>
          <a:chExt cx="0" cy="0"/>
        </a:xfrm>
      </p:grpSpPr>
      <p:sp>
        <p:nvSpPr>
          <p:cNvPr id="3578" name="Google Shape;3578;p284"/>
          <p:cNvSpPr txBox="1">
            <a:spLocks noGrp="1"/>
          </p:cNvSpPr>
          <p:nvPr>
            <p:ph type="title"/>
          </p:nvPr>
        </p:nvSpPr>
        <p:spPr>
          <a:xfrm>
            <a:off x="457200" y="548640"/>
            <a:ext cx="5202900" cy="429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579" name="Google Shape;3579;p284"/>
          <p:cNvSpPr txBox="1">
            <a:spLocks noGrp="1"/>
          </p:cNvSpPr>
          <p:nvPr>
            <p:ph type="body" idx="1"/>
          </p:nvPr>
        </p:nvSpPr>
        <p:spPr>
          <a:xfrm>
            <a:off x="457200" y="1155790"/>
            <a:ext cx="5202900" cy="1801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rgbClr val="15152F"/>
              </a:buClr>
              <a:buSzPts val="1200"/>
              <a:buChar char="■"/>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3580" name="Google Shape;3580;p284"/>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581" name="Google Shape;3581;p284"/>
          <p:cNvSpPr txBox="1">
            <a:spLocks noGrp="1"/>
          </p:cNvSpPr>
          <p:nvPr>
            <p:ph type="subTitle" idx="3"/>
          </p:nvPr>
        </p:nvSpPr>
        <p:spPr>
          <a:xfrm>
            <a:off x="457200" y="3009494"/>
            <a:ext cx="5202900" cy="12615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atin typeface="Roboto Slab"/>
                <a:ea typeface="Roboto Slab"/>
                <a:cs typeface="Roboto Slab"/>
                <a:sym typeface="Roboto Slab"/>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20 Text Slide + Right Image and 2 line title">
  <p:cSld name="20 Text Slide + Right Image and 2 line title">
    <p:spTree>
      <p:nvGrpSpPr>
        <p:cNvPr id="1" name="Shape 3582"/>
        <p:cNvGrpSpPr/>
        <p:nvPr/>
      </p:nvGrpSpPr>
      <p:grpSpPr>
        <a:xfrm>
          <a:off x="0" y="0"/>
          <a:ext cx="0" cy="0"/>
          <a:chOff x="0" y="0"/>
          <a:chExt cx="0" cy="0"/>
        </a:xfrm>
      </p:grpSpPr>
      <p:sp>
        <p:nvSpPr>
          <p:cNvPr id="3583" name="Google Shape;3583;p285"/>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584" name="Google Shape;3584;p285"/>
          <p:cNvSpPr txBox="1">
            <a:spLocks noGrp="1"/>
          </p:cNvSpPr>
          <p:nvPr>
            <p:ph type="title"/>
          </p:nvPr>
        </p:nvSpPr>
        <p:spPr>
          <a:xfrm>
            <a:off x="457200" y="548640"/>
            <a:ext cx="4023300" cy="607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585" name="Google Shape;3585;p285"/>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586" name="Google Shape;3586;p285"/>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20 Text Slide + Right Image and 2 line title 1">
  <p:cSld name="20 Text Slide + Right Image and 2 line title 1">
    <p:spTree>
      <p:nvGrpSpPr>
        <p:cNvPr id="1" name="Shape 3587"/>
        <p:cNvGrpSpPr/>
        <p:nvPr/>
      </p:nvGrpSpPr>
      <p:grpSpPr>
        <a:xfrm>
          <a:off x="0" y="0"/>
          <a:ext cx="0" cy="0"/>
          <a:chOff x="0" y="0"/>
          <a:chExt cx="0" cy="0"/>
        </a:xfrm>
      </p:grpSpPr>
      <p:sp>
        <p:nvSpPr>
          <p:cNvPr id="3588" name="Google Shape;3588;p286"/>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589" name="Google Shape;3589;p286"/>
          <p:cNvSpPr txBox="1">
            <a:spLocks noGrp="1"/>
          </p:cNvSpPr>
          <p:nvPr>
            <p:ph type="title"/>
          </p:nvPr>
        </p:nvSpPr>
        <p:spPr>
          <a:xfrm>
            <a:off x="457200" y="704100"/>
            <a:ext cx="4023300" cy="607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590" name="Google Shape;3590;p286"/>
          <p:cNvSpPr txBox="1">
            <a:spLocks noGrp="1"/>
          </p:cNvSpPr>
          <p:nvPr>
            <p:ph type="body" idx="1"/>
          </p:nvPr>
        </p:nvSpPr>
        <p:spPr>
          <a:xfrm>
            <a:off x="457200" y="164967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591" name="Google Shape;3591;p286"/>
          <p:cNvSpPr txBox="1">
            <a:spLocks noGrp="1"/>
          </p:cNvSpPr>
          <p:nvPr>
            <p:ph type="body" idx="2"/>
          </p:nvPr>
        </p:nvSpPr>
        <p:spPr>
          <a:xfrm>
            <a:off x="45720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20 Text Slide + Right Image + icons">
  <p:cSld name="20 Text Slide + Right Image + icons">
    <p:spTree>
      <p:nvGrpSpPr>
        <p:cNvPr id="1" name="Shape 3592"/>
        <p:cNvGrpSpPr/>
        <p:nvPr/>
      </p:nvGrpSpPr>
      <p:grpSpPr>
        <a:xfrm>
          <a:off x="0" y="0"/>
          <a:ext cx="0" cy="0"/>
          <a:chOff x="0" y="0"/>
          <a:chExt cx="0" cy="0"/>
        </a:xfrm>
      </p:grpSpPr>
      <p:sp>
        <p:nvSpPr>
          <p:cNvPr id="3593" name="Google Shape;3593;p287"/>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594" name="Google Shape;3594;p287"/>
          <p:cNvSpPr txBox="1">
            <a:spLocks noGrp="1"/>
          </p:cNvSpPr>
          <p:nvPr>
            <p:ph type="title"/>
          </p:nvPr>
        </p:nvSpPr>
        <p:spPr>
          <a:xfrm>
            <a:off x="457200" y="548640"/>
            <a:ext cx="4023300" cy="607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595" name="Google Shape;3595;p287"/>
          <p:cNvSpPr txBox="1">
            <a:spLocks noGrp="1"/>
          </p:cNvSpPr>
          <p:nvPr>
            <p:ph type="body" idx="1"/>
          </p:nvPr>
        </p:nvSpPr>
        <p:spPr>
          <a:xfrm>
            <a:off x="1005850" y="1494215"/>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96" name="Google Shape;3596;p287"/>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597" name="Google Shape;3597;p287"/>
          <p:cNvSpPr txBox="1">
            <a:spLocks noGrp="1"/>
          </p:cNvSpPr>
          <p:nvPr>
            <p:ph type="body" idx="3"/>
          </p:nvPr>
        </p:nvSpPr>
        <p:spPr>
          <a:xfrm>
            <a:off x="1005850" y="2201307"/>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98" name="Google Shape;3598;p287"/>
          <p:cNvSpPr txBox="1">
            <a:spLocks noGrp="1"/>
          </p:cNvSpPr>
          <p:nvPr>
            <p:ph type="body" idx="4"/>
          </p:nvPr>
        </p:nvSpPr>
        <p:spPr>
          <a:xfrm>
            <a:off x="1005850" y="2908398"/>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3599" name="Google Shape;3599;p287"/>
          <p:cNvSpPr txBox="1">
            <a:spLocks noGrp="1"/>
          </p:cNvSpPr>
          <p:nvPr>
            <p:ph type="body" idx="5"/>
          </p:nvPr>
        </p:nvSpPr>
        <p:spPr>
          <a:xfrm>
            <a:off x="1005850" y="3615490"/>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19 Text Slide + Left Image">
  <p:cSld name="19 Text Slide + Left Image">
    <p:bg>
      <p:bgPr>
        <a:noFill/>
        <a:effectLst/>
      </p:bgPr>
    </p:bg>
    <p:spTree>
      <p:nvGrpSpPr>
        <p:cNvPr id="1" name="Shape 3600"/>
        <p:cNvGrpSpPr/>
        <p:nvPr/>
      </p:nvGrpSpPr>
      <p:grpSpPr>
        <a:xfrm>
          <a:off x="0" y="0"/>
          <a:ext cx="0" cy="0"/>
          <a:chOff x="0" y="0"/>
          <a:chExt cx="0" cy="0"/>
        </a:xfrm>
      </p:grpSpPr>
      <p:sp>
        <p:nvSpPr>
          <p:cNvPr id="3601" name="Google Shape;3601;p288"/>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02" name="Google Shape;3602;p288"/>
          <p:cNvSpPr txBox="1">
            <a:spLocks noGrp="1"/>
          </p:cNvSpPr>
          <p:nvPr>
            <p:ph type="title"/>
          </p:nvPr>
        </p:nvSpPr>
        <p:spPr>
          <a:xfrm>
            <a:off x="4882900" y="438905"/>
            <a:ext cx="4027800" cy="432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603" name="Google Shape;3603;p288"/>
          <p:cNvSpPr txBox="1">
            <a:spLocks noGrp="1"/>
          </p:cNvSpPr>
          <p:nvPr>
            <p:ph type="body" idx="1"/>
          </p:nvPr>
        </p:nvSpPr>
        <p:spPr>
          <a:xfrm>
            <a:off x="4882900" y="1060699"/>
            <a:ext cx="3520500" cy="3135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604" name="Google Shape;3604;p288"/>
          <p:cNvSpPr txBox="1">
            <a:spLocks noGrp="1"/>
          </p:cNvSpPr>
          <p:nvPr>
            <p:ph type="body" idx="2"/>
          </p:nvPr>
        </p:nvSpPr>
        <p:spPr>
          <a:xfrm>
            <a:off x="4882899" y="4718300"/>
            <a:ext cx="31794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19 Text Slide + Left Image and 2 line title">
  <p:cSld name="19 Text Slide + Left Image and 2 line title">
    <p:bg>
      <p:bgPr>
        <a:noFill/>
        <a:effectLst/>
      </p:bgPr>
    </p:bg>
    <p:spTree>
      <p:nvGrpSpPr>
        <p:cNvPr id="1" name="Shape 3605"/>
        <p:cNvGrpSpPr/>
        <p:nvPr/>
      </p:nvGrpSpPr>
      <p:grpSpPr>
        <a:xfrm>
          <a:off x="0" y="0"/>
          <a:ext cx="0" cy="0"/>
          <a:chOff x="0" y="0"/>
          <a:chExt cx="0" cy="0"/>
        </a:xfrm>
      </p:grpSpPr>
      <p:sp>
        <p:nvSpPr>
          <p:cNvPr id="3606" name="Google Shape;3606;p289"/>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07" name="Google Shape;3607;p289"/>
          <p:cNvSpPr txBox="1">
            <a:spLocks noGrp="1"/>
          </p:cNvSpPr>
          <p:nvPr>
            <p:ph type="title"/>
          </p:nvPr>
        </p:nvSpPr>
        <p:spPr>
          <a:xfrm>
            <a:off x="4882900" y="438900"/>
            <a:ext cx="37377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608" name="Google Shape;3608;p289"/>
          <p:cNvSpPr txBox="1">
            <a:spLocks noGrp="1"/>
          </p:cNvSpPr>
          <p:nvPr>
            <p:ph type="body" idx="1"/>
          </p:nvPr>
        </p:nvSpPr>
        <p:spPr>
          <a:xfrm>
            <a:off x="4882896" y="1382179"/>
            <a:ext cx="3520500" cy="2602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3609" name="Google Shape;3609;p289"/>
          <p:cNvSpPr txBox="1">
            <a:spLocks noGrp="1"/>
          </p:cNvSpPr>
          <p:nvPr>
            <p:ph type="body" idx="2"/>
          </p:nvPr>
        </p:nvSpPr>
        <p:spPr>
          <a:xfrm>
            <a:off x="4882899" y="4718304"/>
            <a:ext cx="3465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19 Text Slide + Left Image and icons">
  <p:cSld name="19 Text Slide + Left Image and icons">
    <p:bg>
      <p:bgPr>
        <a:noFill/>
        <a:effectLst/>
      </p:bgPr>
    </p:bg>
    <p:spTree>
      <p:nvGrpSpPr>
        <p:cNvPr id="1" name="Shape 3610"/>
        <p:cNvGrpSpPr/>
        <p:nvPr/>
      </p:nvGrpSpPr>
      <p:grpSpPr>
        <a:xfrm>
          <a:off x="0" y="0"/>
          <a:ext cx="0" cy="0"/>
          <a:chOff x="0" y="0"/>
          <a:chExt cx="0" cy="0"/>
        </a:xfrm>
      </p:grpSpPr>
      <p:sp>
        <p:nvSpPr>
          <p:cNvPr id="3611" name="Google Shape;3611;p290"/>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3612" name="Google Shape;3612;p290"/>
          <p:cNvSpPr txBox="1">
            <a:spLocks noGrp="1"/>
          </p:cNvSpPr>
          <p:nvPr>
            <p:ph type="title"/>
          </p:nvPr>
        </p:nvSpPr>
        <p:spPr>
          <a:xfrm>
            <a:off x="4882900" y="438900"/>
            <a:ext cx="37377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613" name="Google Shape;3613;p290"/>
          <p:cNvSpPr txBox="1">
            <a:spLocks noGrp="1"/>
          </p:cNvSpPr>
          <p:nvPr>
            <p:ph type="body" idx="1"/>
          </p:nvPr>
        </p:nvSpPr>
        <p:spPr>
          <a:xfrm>
            <a:off x="5346525" y="1382175"/>
            <a:ext cx="30570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3614" name="Google Shape;3614;p290"/>
          <p:cNvSpPr txBox="1">
            <a:spLocks noGrp="1"/>
          </p:cNvSpPr>
          <p:nvPr>
            <p:ph type="body" idx="2"/>
          </p:nvPr>
        </p:nvSpPr>
        <p:spPr>
          <a:xfrm>
            <a:off x="4882896" y="4718304"/>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615" name="Google Shape;3615;p290"/>
          <p:cNvSpPr txBox="1">
            <a:spLocks noGrp="1"/>
          </p:cNvSpPr>
          <p:nvPr>
            <p:ph type="body" idx="3"/>
          </p:nvPr>
        </p:nvSpPr>
        <p:spPr>
          <a:xfrm>
            <a:off x="5346525" y="2427025"/>
            <a:ext cx="3057000" cy="1027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3616" name="Google Shape;3616;p290"/>
          <p:cNvSpPr txBox="1">
            <a:spLocks noGrp="1"/>
          </p:cNvSpPr>
          <p:nvPr>
            <p:ph type="body" idx="4"/>
          </p:nvPr>
        </p:nvSpPr>
        <p:spPr>
          <a:xfrm>
            <a:off x="5346525" y="3454575"/>
            <a:ext cx="3057000" cy="910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19 Text Slide + Left Image and 3 large icons">
  <p:cSld name="19 Text Slide + Left Image and 3 large icons">
    <p:bg>
      <p:bgPr>
        <a:noFill/>
        <a:effectLst/>
      </p:bgPr>
    </p:bg>
    <p:spTree>
      <p:nvGrpSpPr>
        <p:cNvPr id="1" name="Shape 3617"/>
        <p:cNvGrpSpPr/>
        <p:nvPr/>
      </p:nvGrpSpPr>
      <p:grpSpPr>
        <a:xfrm>
          <a:off x="0" y="0"/>
          <a:ext cx="0" cy="0"/>
          <a:chOff x="0" y="0"/>
          <a:chExt cx="0" cy="0"/>
        </a:xfrm>
      </p:grpSpPr>
      <p:sp>
        <p:nvSpPr>
          <p:cNvPr id="3618" name="Google Shape;3618;p291"/>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3619" name="Google Shape;3619;p291"/>
          <p:cNvSpPr txBox="1">
            <a:spLocks noGrp="1"/>
          </p:cNvSpPr>
          <p:nvPr>
            <p:ph type="title"/>
          </p:nvPr>
        </p:nvSpPr>
        <p:spPr>
          <a:xfrm>
            <a:off x="3823775" y="438900"/>
            <a:ext cx="47544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620" name="Google Shape;3620;p291"/>
          <p:cNvSpPr txBox="1">
            <a:spLocks noGrp="1"/>
          </p:cNvSpPr>
          <p:nvPr>
            <p:ph type="body" idx="1"/>
          </p:nvPr>
        </p:nvSpPr>
        <p:spPr>
          <a:xfrm>
            <a:off x="4686675" y="1607350"/>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3621" name="Google Shape;3621;p291"/>
          <p:cNvSpPr txBox="1">
            <a:spLocks noGrp="1"/>
          </p:cNvSpPr>
          <p:nvPr>
            <p:ph type="body" idx="2"/>
          </p:nvPr>
        </p:nvSpPr>
        <p:spPr>
          <a:xfrm>
            <a:off x="3823775" y="4718300"/>
            <a:ext cx="45720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622" name="Google Shape;3622;p291"/>
          <p:cNvSpPr txBox="1">
            <a:spLocks noGrp="1"/>
          </p:cNvSpPr>
          <p:nvPr>
            <p:ph type="subTitle" idx="3"/>
          </p:nvPr>
        </p:nvSpPr>
        <p:spPr>
          <a:xfrm>
            <a:off x="3849175" y="845975"/>
            <a:ext cx="4837500" cy="6015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vl1pPr>
            <a:lvl2pPr lvl="1" algn="l" rtl="0">
              <a:lnSpc>
                <a:spcPct val="115000"/>
              </a:lnSpc>
              <a:spcBef>
                <a:spcPts val="600"/>
              </a:spcBef>
              <a:spcAft>
                <a:spcPts val="0"/>
              </a:spcAft>
              <a:buSzPts val="500"/>
              <a:buNone/>
              <a:defRPr sz="1400">
                <a:solidFill>
                  <a:schemeClr val="accent4"/>
                </a:solidFill>
              </a:defRPr>
            </a:lvl2pPr>
            <a:lvl3pPr lvl="2" algn="l" rtl="0">
              <a:lnSpc>
                <a:spcPct val="115000"/>
              </a:lnSpc>
              <a:spcBef>
                <a:spcPts val="600"/>
              </a:spcBef>
              <a:spcAft>
                <a:spcPts val="0"/>
              </a:spcAft>
              <a:buSzPts val="500"/>
              <a:buNone/>
              <a:defRPr sz="1400">
                <a:solidFill>
                  <a:schemeClr val="accent4"/>
                </a:solidFill>
              </a:defRPr>
            </a:lvl3pPr>
            <a:lvl4pPr lvl="3" algn="l" rtl="0">
              <a:lnSpc>
                <a:spcPct val="115000"/>
              </a:lnSpc>
              <a:spcBef>
                <a:spcPts val="600"/>
              </a:spcBef>
              <a:spcAft>
                <a:spcPts val="0"/>
              </a:spcAft>
              <a:buSzPts val="500"/>
              <a:buNone/>
              <a:defRPr sz="1400">
                <a:solidFill>
                  <a:schemeClr val="accent4"/>
                </a:solidFill>
              </a:defRPr>
            </a:lvl4pPr>
            <a:lvl5pPr lvl="4" algn="l" rtl="0">
              <a:lnSpc>
                <a:spcPct val="115000"/>
              </a:lnSpc>
              <a:spcBef>
                <a:spcPts val="600"/>
              </a:spcBef>
              <a:spcAft>
                <a:spcPts val="0"/>
              </a:spcAft>
              <a:buSzPts val="500"/>
              <a:buNone/>
              <a:defRPr sz="1400">
                <a:solidFill>
                  <a:schemeClr val="accent4"/>
                </a:solidFill>
              </a:defRPr>
            </a:lvl5pPr>
            <a:lvl6pPr lvl="5" algn="l" rtl="0">
              <a:lnSpc>
                <a:spcPct val="115000"/>
              </a:lnSpc>
              <a:spcBef>
                <a:spcPts val="600"/>
              </a:spcBef>
              <a:spcAft>
                <a:spcPts val="0"/>
              </a:spcAft>
              <a:buSzPts val="500"/>
              <a:buNone/>
              <a:defRPr sz="1400">
                <a:solidFill>
                  <a:schemeClr val="accent4"/>
                </a:solidFill>
              </a:defRPr>
            </a:lvl6pPr>
            <a:lvl7pPr lvl="6" algn="l" rtl="0">
              <a:lnSpc>
                <a:spcPct val="115000"/>
              </a:lnSpc>
              <a:spcBef>
                <a:spcPts val="600"/>
              </a:spcBef>
              <a:spcAft>
                <a:spcPts val="0"/>
              </a:spcAft>
              <a:buSzPts val="500"/>
              <a:buNone/>
              <a:defRPr sz="1400">
                <a:solidFill>
                  <a:schemeClr val="accent4"/>
                </a:solidFill>
              </a:defRPr>
            </a:lvl7pPr>
            <a:lvl8pPr lvl="7" algn="l" rtl="0">
              <a:lnSpc>
                <a:spcPct val="115000"/>
              </a:lnSpc>
              <a:spcBef>
                <a:spcPts val="600"/>
              </a:spcBef>
              <a:spcAft>
                <a:spcPts val="0"/>
              </a:spcAft>
              <a:buSzPts val="500"/>
              <a:buNone/>
              <a:defRPr sz="1400">
                <a:solidFill>
                  <a:schemeClr val="accent4"/>
                </a:solidFill>
              </a:defRPr>
            </a:lvl8pPr>
            <a:lvl9pPr lvl="8" algn="l" rtl="0">
              <a:lnSpc>
                <a:spcPct val="115000"/>
              </a:lnSpc>
              <a:spcBef>
                <a:spcPts val="600"/>
              </a:spcBef>
              <a:spcAft>
                <a:spcPts val="600"/>
              </a:spcAft>
              <a:buSzPts val="500"/>
              <a:buNone/>
              <a:defRPr sz="1400">
                <a:solidFill>
                  <a:schemeClr val="accent4"/>
                </a:solidFill>
              </a:defRPr>
            </a:lvl9pPr>
          </a:lstStyle>
          <a:p>
            <a:endParaRPr/>
          </a:p>
        </p:txBody>
      </p:sp>
      <p:sp>
        <p:nvSpPr>
          <p:cNvPr id="3623" name="Google Shape;3623;p291"/>
          <p:cNvSpPr txBox="1">
            <a:spLocks noGrp="1"/>
          </p:cNvSpPr>
          <p:nvPr>
            <p:ph type="body" idx="4"/>
          </p:nvPr>
        </p:nvSpPr>
        <p:spPr>
          <a:xfrm>
            <a:off x="4686675" y="2541963"/>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3624" name="Google Shape;3624;p291"/>
          <p:cNvSpPr txBox="1">
            <a:spLocks noGrp="1"/>
          </p:cNvSpPr>
          <p:nvPr>
            <p:ph type="body" idx="5"/>
          </p:nvPr>
        </p:nvSpPr>
        <p:spPr>
          <a:xfrm>
            <a:off x="4686675" y="3476575"/>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19 Text Slide + Left Image and 2 large icons">
  <p:cSld name="19 Text Slide + Left Image and 2 large icons">
    <p:bg>
      <p:bgPr>
        <a:noFill/>
        <a:effectLst/>
      </p:bgPr>
    </p:bg>
    <p:spTree>
      <p:nvGrpSpPr>
        <p:cNvPr id="1" name="Shape 3625"/>
        <p:cNvGrpSpPr/>
        <p:nvPr/>
      </p:nvGrpSpPr>
      <p:grpSpPr>
        <a:xfrm>
          <a:off x="0" y="0"/>
          <a:ext cx="0" cy="0"/>
          <a:chOff x="0" y="0"/>
          <a:chExt cx="0" cy="0"/>
        </a:xfrm>
      </p:grpSpPr>
      <p:sp>
        <p:nvSpPr>
          <p:cNvPr id="3626" name="Google Shape;3626;p292"/>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27" name="Google Shape;3627;p292"/>
          <p:cNvSpPr txBox="1">
            <a:spLocks noGrp="1"/>
          </p:cNvSpPr>
          <p:nvPr>
            <p:ph type="title"/>
          </p:nvPr>
        </p:nvSpPr>
        <p:spPr>
          <a:xfrm>
            <a:off x="3823775" y="438900"/>
            <a:ext cx="47544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3628" name="Google Shape;3628;p292"/>
          <p:cNvSpPr txBox="1">
            <a:spLocks noGrp="1"/>
          </p:cNvSpPr>
          <p:nvPr>
            <p:ph type="body" idx="1"/>
          </p:nvPr>
        </p:nvSpPr>
        <p:spPr>
          <a:xfrm>
            <a:off x="4686675" y="160735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3629" name="Google Shape;3629;p292"/>
          <p:cNvSpPr txBox="1">
            <a:spLocks noGrp="1"/>
          </p:cNvSpPr>
          <p:nvPr>
            <p:ph type="body" idx="2"/>
          </p:nvPr>
        </p:nvSpPr>
        <p:spPr>
          <a:xfrm>
            <a:off x="3823775" y="4718300"/>
            <a:ext cx="4626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630" name="Google Shape;3630;p292"/>
          <p:cNvSpPr txBox="1">
            <a:spLocks noGrp="1"/>
          </p:cNvSpPr>
          <p:nvPr>
            <p:ph type="subTitle" idx="3"/>
          </p:nvPr>
        </p:nvSpPr>
        <p:spPr>
          <a:xfrm>
            <a:off x="3849175" y="845975"/>
            <a:ext cx="4837500" cy="6015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vl1pPr>
            <a:lvl2pPr lvl="1" algn="l" rtl="0">
              <a:lnSpc>
                <a:spcPct val="115000"/>
              </a:lnSpc>
              <a:spcBef>
                <a:spcPts val="600"/>
              </a:spcBef>
              <a:spcAft>
                <a:spcPts val="0"/>
              </a:spcAft>
              <a:buSzPts val="500"/>
              <a:buNone/>
              <a:defRPr sz="1400">
                <a:solidFill>
                  <a:schemeClr val="accent4"/>
                </a:solidFill>
              </a:defRPr>
            </a:lvl2pPr>
            <a:lvl3pPr lvl="2" algn="l" rtl="0">
              <a:lnSpc>
                <a:spcPct val="115000"/>
              </a:lnSpc>
              <a:spcBef>
                <a:spcPts val="600"/>
              </a:spcBef>
              <a:spcAft>
                <a:spcPts val="0"/>
              </a:spcAft>
              <a:buSzPts val="500"/>
              <a:buNone/>
              <a:defRPr sz="1400">
                <a:solidFill>
                  <a:schemeClr val="accent4"/>
                </a:solidFill>
              </a:defRPr>
            </a:lvl3pPr>
            <a:lvl4pPr lvl="3" algn="l" rtl="0">
              <a:lnSpc>
                <a:spcPct val="115000"/>
              </a:lnSpc>
              <a:spcBef>
                <a:spcPts val="600"/>
              </a:spcBef>
              <a:spcAft>
                <a:spcPts val="0"/>
              </a:spcAft>
              <a:buSzPts val="500"/>
              <a:buNone/>
              <a:defRPr sz="1400">
                <a:solidFill>
                  <a:schemeClr val="accent4"/>
                </a:solidFill>
              </a:defRPr>
            </a:lvl4pPr>
            <a:lvl5pPr lvl="4" algn="l" rtl="0">
              <a:lnSpc>
                <a:spcPct val="115000"/>
              </a:lnSpc>
              <a:spcBef>
                <a:spcPts val="600"/>
              </a:spcBef>
              <a:spcAft>
                <a:spcPts val="0"/>
              </a:spcAft>
              <a:buSzPts val="500"/>
              <a:buNone/>
              <a:defRPr sz="1400">
                <a:solidFill>
                  <a:schemeClr val="accent4"/>
                </a:solidFill>
              </a:defRPr>
            </a:lvl5pPr>
            <a:lvl6pPr lvl="5" algn="l" rtl="0">
              <a:lnSpc>
                <a:spcPct val="115000"/>
              </a:lnSpc>
              <a:spcBef>
                <a:spcPts val="600"/>
              </a:spcBef>
              <a:spcAft>
                <a:spcPts val="0"/>
              </a:spcAft>
              <a:buSzPts val="500"/>
              <a:buNone/>
              <a:defRPr sz="1400">
                <a:solidFill>
                  <a:schemeClr val="accent4"/>
                </a:solidFill>
              </a:defRPr>
            </a:lvl6pPr>
            <a:lvl7pPr lvl="6" algn="l" rtl="0">
              <a:lnSpc>
                <a:spcPct val="115000"/>
              </a:lnSpc>
              <a:spcBef>
                <a:spcPts val="600"/>
              </a:spcBef>
              <a:spcAft>
                <a:spcPts val="0"/>
              </a:spcAft>
              <a:buSzPts val="500"/>
              <a:buNone/>
              <a:defRPr sz="1400">
                <a:solidFill>
                  <a:schemeClr val="accent4"/>
                </a:solidFill>
              </a:defRPr>
            </a:lvl7pPr>
            <a:lvl8pPr lvl="7" algn="l" rtl="0">
              <a:lnSpc>
                <a:spcPct val="115000"/>
              </a:lnSpc>
              <a:spcBef>
                <a:spcPts val="600"/>
              </a:spcBef>
              <a:spcAft>
                <a:spcPts val="0"/>
              </a:spcAft>
              <a:buSzPts val="500"/>
              <a:buNone/>
              <a:defRPr sz="1400">
                <a:solidFill>
                  <a:schemeClr val="accent4"/>
                </a:solidFill>
              </a:defRPr>
            </a:lvl8pPr>
            <a:lvl9pPr lvl="8" algn="l" rtl="0">
              <a:lnSpc>
                <a:spcPct val="115000"/>
              </a:lnSpc>
              <a:spcBef>
                <a:spcPts val="600"/>
              </a:spcBef>
              <a:spcAft>
                <a:spcPts val="600"/>
              </a:spcAft>
              <a:buSzPts val="500"/>
              <a:buNone/>
              <a:defRPr sz="1400">
                <a:solidFill>
                  <a:schemeClr val="accent4"/>
                </a:solidFill>
              </a:defRPr>
            </a:lvl9pPr>
          </a:lstStyle>
          <a:p>
            <a:endParaRPr/>
          </a:p>
        </p:txBody>
      </p:sp>
      <p:sp>
        <p:nvSpPr>
          <p:cNvPr id="3631" name="Google Shape;3631;p292"/>
          <p:cNvSpPr txBox="1">
            <a:spLocks noGrp="1"/>
          </p:cNvSpPr>
          <p:nvPr>
            <p:ph type="body" idx="4"/>
          </p:nvPr>
        </p:nvSpPr>
        <p:spPr>
          <a:xfrm>
            <a:off x="4686675" y="265220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14 Title Only">
  <p:cSld name="14 Title Only">
    <p:spTree>
      <p:nvGrpSpPr>
        <p:cNvPr id="1" name="Shape 3632"/>
        <p:cNvGrpSpPr/>
        <p:nvPr/>
      </p:nvGrpSpPr>
      <p:grpSpPr>
        <a:xfrm>
          <a:off x="0" y="0"/>
          <a:ext cx="0" cy="0"/>
          <a:chOff x="0" y="0"/>
          <a:chExt cx="0" cy="0"/>
        </a:xfrm>
      </p:grpSpPr>
      <p:sp>
        <p:nvSpPr>
          <p:cNvPr id="3633" name="Google Shape;3633;p29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634" name="Google Shape;3634;p29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5 Cover Slide 5: Open Brand w/Open Logo">
  <p:cSld name="Cover Slide Option 1_1_1_1_2_1_1_2_1">
    <p:bg>
      <p:bgPr>
        <a:noFill/>
        <a:effectLst/>
      </p:bgPr>
    </p:bg>
    <p:spTree>
      <p:nvGrpSpPr>
        <p:cNvPr id="1" name="Shape 385"/>
        <p:cNvGrpSpPr/>
        <p:nvPr/>
      </p:nvGrpSpPr>
      <p:grpSpPr>
        <a:xfrm>
          <a:off x="0" y="0"/>
          <a:ext cx="0" cy="0"/>
          <a:chOff x="0" y="0"/>
          <a:chExt cx="0" cy="0"/>
        </a:xfrm>
      </p:grpSpPr>
      <p:pic>
        <p:nvPicPr>
          <p:cNvPr id="386" name="Google Shape;386;p31"/>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387" name="Google Shape;387;p31"/>
          <p:cNvGrpSpPr/>
          <p:nvPr/>
        </p:nvGrpSpPr>
        <p:grpSpPr>
          <a:xfrm>
            <a:off x="2346320" y="342891"/>
            <a:ext cx="4451366" cy="4451366"/>
            <a:chOff x="1190625" y="238125"/>
            <a:chExt cx="5238750" cy="5238750"/>
          </a:xfrm>
        </p:grpSpPr>
        <p:sp>
          <p:nvSpPr>
            <p:cNvPr id="388" name="Google Shape;388;p3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3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392" name="Google Shape;392;p3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393" name="Google Shape;393;p3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394" name="Google Shape;394;p31"/>
          <p:cNvGrpSpPr/>
          <p:nvPr/>
        </p:nvGrpSpPr>
        <p:grpSpPr>
          <a:xfrm>
            <a:off x="8244939" y="138151"/>
            <a:ext cx="695041" cy="903684"/>
            <a:chOff x="1793050" y="238125"/>
            <a:chExt cx="4033900" cy="5238750"/>
          </a:xfrm>
        </p:grpSpPr>
        <p:sp>
          <p:nvSpPr>
            <p:cNvPr id="395" name="Google Shape;395;p3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31"/>
          <p:cNvGrpSpPr/>
          <p:nvPr/>
        </p:nvGrpSpPr>
        <p:grpSpPr>
          <a:xfrm>
            <a:off x="749631" y="1049086"/>
            <a:ext cx="608219" cy="608219"/>
            <a:chOff x="1190625" y="238125"/>
            <a:chExt cx="5238750" cy="5238750"/>
          </a:xfrm>
        </p:grpSpPr>
        <p:sp>
          <p:nvSpPr>
            <p:cNvPr id="417" name="Google Shape;417;p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13 Agenda Slide 2 Title 2 lines">
  <p:cSld name="13 Agenda Slide 2 Title 2 lines">
    <p:spTree>
      <p:nvGrpSpPr>
        <p:cNvPr id="1" name="Shape 3635"/>
        <p:cNvGrpSpPr/>
        <p:nvPr/>
      </p:nvGrpSpPr>
      <p:grpSpPr>
        <a:xfrm>
          <a:off x="0" y="0"/>
          <a:ext cx="0" cy="0"/>
          <a:chOff x="0" y="0"/>
          <a:chExt cx="0" cy="0"/>
        </a:xfrm>
      </p:grpSpPr>
      <p:sp>
        <p:nvSpPr>
          <p:cNvPr id="3636" name="Google Shape;3636;p294"/>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37" name="Google Shape;3637;p294"/>
          <p:cNvSpPr txBox="1">
            <a:spLocks noGrp="1"/>
          </p:cNvSpPr>
          <p:nvPr>
            <p:ph type="title"/>
          </p:nvPr>
        </p:nvSpPr>
        <p:spPr>
          <a:xfrm>
            <a:off x="457200" y="704088"/>
            <a:ext cx="3783300" cy="740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638" name="Google Shape;3638;p294"/>
          <p:cNvSpPr txBox="1">
            <a:spLocks noGrp="1"/>
          </p:cNvSpPr>
          <p:nvPr>
            <p:ph type="body" idx="1"/>
          </p:nvPr>
        </p:nvSpPr>
        <p:spPr>
          <a:xfrm>
            <a:off x="457200" y="1576263"/>
            <a:ext cx="3783300" cy="26175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3639" name="Google Shape;3639;p294"/>
          <p:cNvSpPr txBox="1">
            <a:spLocks noGrp="1"/>
          </p:cNvSpPr>
          <p:nvPr>
            <p:ph type="body" idx="2"/>
          </p:nvPr>
        </p:nvSpPr>
        <p:spPr>
          <a:xfrm>
            <a:off x="777240" y="4718300"/>
            <a:ext cx="3480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27 Case Study">
  <p:cSld name="27 Case Study">
    <p:spTree>
      <p:nvGrpSpPr>
        <p:cNvPr id="1" name="Shape 3640"/>
        <p:cNvGrpSpPr/>
        <p:nvPr/>
      </p:nvGrpSpPr>
      <p:grpSpPr>
        <a:xfrm>
          <a:off x="0" y="0"/>
          <a:ext cx="0" cy="0"/>
          <a:chOff x="0" y="0"/>
          <a:chExt cx="0" cy="0"/>
        </a:xfrm>
      </p:grpSpPr>
      <p:sp>
        <p:nvSpPr>
          <p:cNvPr id="3641" name="Google Shape;3641;p295"/>
          <p:cNvSpPr txBox="1">
            <a:spLocks noGrp="1"/>
          </p:cNvSpPr>
          <p:nvPr>
            <p:ph type="title"/>
          </p:nvPr>
        </p:nvSpPr>
        <p:spPr>
          <a:xfrm>
            <a:off x="457200" y="548640"/>
            <a:ext cx="5571000" cy="4794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642" name="Google Shape;3642;p295"/>
          <p:cNvSpPr txBox="1">
            <a:spLocks noGrp="1"/>
          </p:cNvSpPr>
          <p:nvPr>
            <p:ph type="body" idx="1"/>
          </p:nvPr>
        </p:nvSpPr>
        <p:spPr>
          <a:xfrm>
            <a:off x="773350" y="456284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643" name="Google Shape;3643;p295"/>
          <p:cNvSpPr txBox="1">
            <a:spLocks noGrp="1"/>
          </p:cNvSpPr>
          <p:nvPr>
            <p:ph type="body" idx="2"/>
          </p:nvPr>
        </p:nvSpPr>
        <p:spPr>
          <a:xfrm>
            <a:off x="1555700" y="1434690"/>
            <a:ext cx="46875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3644" name="Google Shape;3644;p295"/>
          <p:cNvSpPr txBox="1">
            <a:spLocks noGrp="1"/>
          </p:cNvSpPr>
          <p:nvPr>
            <p:ph type="subTitle" idx="3"/>
          </p:nvPr>
        </p:nvSpPr>
        <p:spPr>
          <a:xfrm>
            <a:off x="457200" y="1434687"/>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3645" name="Google Shape;3645;p295"/>
          <p:cNvSpPr txBox="1">
            <a:spLocks noGrp="1"/>
          </p:cNvSpPr>
          <p:nvPr>
            <p:ph type="body" idx="4"/>
          </p:nvPr>
        </p:nvSpPr>
        <p:spPr>
          <a:xfrm>
            <a:off x="1555700" y="2441439"/>
            <a:ext cx="46875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3646" name="Google Shape;3646;p295"/>
          <p:cNvSpPr txBox="1">
            <a:spLocks noGrp="1"/>
          </p:cNvSpPr>
          <p:nvPr>
            <p:ph type="subTitle" idx="5"/>
          </p:nvPr>
        </p:nvSpPr>
        <p:spPr>
          <a:xfrm>
            <a:off x="457200" y="2441436"/>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3647" name="Google Shape;3647;p295"/>
          <p:cNvSpPr txBox="1">
            <a:spLocks noGrp="1"/>
          </p:cNvSpPr>
          <p:nvPr>
            <p:ph type="body" idx="6"/>
          </p:nvPr>
        </p:nvSpPr>
        <p:spPr>
          <a:xfrm>
            <a:off x="1555700" y="3453415"/>
            <a:ext cx="46875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3648" name="Google Shape;3648;p295"/>
          <p:cNvSpPr txBox="1">
            <a:spLocks noGrp="1"/>
          </p:cNvSpPr>
          <p:nvPr>
            <p:ph type="subTitle" idx="7"/>
          </p:nvPr>
        </p:nvSpPr>
        <p:spPr>
          <a:xfrm>
            <a:off x="457200" y="3453412"/>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3649" name="Google Shape;3649;p295"/>
          <p:cNvSpPr txBox="1">
            <a:spLocks noGrp="1"/>
          </p:cNvSpPr>
          <p:nvPr>
            <p:ph type="subTitle" idx="8"/>
          </p:nvPr>
        </p:nvSpPr>
        <p:spPr>
          <a:xfrm>
            <a:off x="6568475" y="1387815"/>
            <a:ext cx="21780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solidFill>
                  <a:schemeClr val="accent6"/>
                </a:solidFill>
                <a:latin typeface="Roboto Slab"/>
                <a:ea typeface="Roboto Slab"/>
                <a:cs typeface="Roboto Slab"/>
                <a:sym typeface="Roboto Slab"/>
              </a:defRPr>
            </a:lvl1pPr>
            <a:lvl2pPr lvl="1" algn="l" rtl="0">
              <a:lnSpc>
                <a:spcPct val="115000"/>
              </a:lnSpc>
              <a:spcBef>
                <a:spcPts val="600"/>
              </a:spcBef>
              <a:spcAft>
                <a:spcPts val="0"/>
              </a:spcAft>
              <a:buSzPts val="500"/>
              <a:buNone/>
              <a:defRPr sz="1300">
                <a:latin typeface="Roboto Slab"/>
                <a:ea typeface="Roboto Slab"/>
                <a:cs typeface="Roboto Slab"/>
                <a:sym typeface="Roboto Slab"/>
              </a:defRPr>
            </a:lvl2pPr>
            <a:lvl3pPr lvl="2" algn="l" rtl="0">
              <a:lnSpc>
                <a:spcPct val="115000"/>
              </a:lnSpc>
              <a:spcBef>
                <a:spcPts val="600"/>
              </a:spcBef>
              <a:spcAft>
                <a:spcPts val="0"/>
              </a:spcAft>
              <a:buSzPts val="500"/>
              <a:buNone/>
              <a:defRPr sz="1300">
                <a:latin typeface="Roboto Slab"/>
                <a:ea typeface="Roboto Slab"/>
                <a:cs typeface="Roboto Slab"/>
                <a:sym typeface="Roboto Slab"/>
              </a:defRPr>
            </a:lvl3pPr>
            <a:lvl4pPr lvl="3" algn="l" rtl="0">
              <a:lnSpc>
                <a:spcPct val="115000"/>
              </a:lnSpc>
              <a:spcBef>
                <a:spcPts val="600"/>
              </a:spcBef>
              <a:spcAft>
                <a:spcPts val="0"/>
              </a:spcAft>
              <a:buSzPts val="500"/>
              <a:buNone/>
              <a:defRPr sz="1300">
                <a:latin typeface="Roboto Slab"/>
                <a:ea typeface="Roboto Slab"/>
                <a:cs typeface="Roboto Slab"/>
                <a:sym typeface="Roboto Slab"/>
              </a:defRPr>
            </a:lvl4pPr>
            <a:lvl5pPr lvl="4" algn="l" rtl="0">
              <a:lnSpc>
                <a:spcPct val="115000"/>
              </a:lnSpc>
              <a:spcBef>
                <a:spcPts val="600"/>
              </a:spcBef>
              <a:spcAft>
                <a:spcPts val="0"/>
              </a:spcAft>
              <a:buSzPts val="500"/>
              <a:buNone/>
              <a:defRPr sz="1300">
                <a:latin typeface="Roboto Slab"/>
                <a:ea typeface="Roboto Slab"/>
                <a:cs typeface="Roboto Slab"/>
                <a:sym typeface="Roboto Slab"/>
              </a:defRPr>
            </a:lvl5pPr>
            <a:lvl6pPr lvl="5" algn="l" rtl="0">
              <a:lnSpc>
                <a:spcPct val="115000"/>
              </a:lnSpc>
              <a:spcBef>
                <a:spcPts val="600"/>
              </a:spcBef>
              <a:spcAft>
                <a:spcPts val="0"/>
              </a:spcAft>
              <a:buSzPts val="500"/>
              <a:buNone/>
              <a:defRPr sz="1300">
                <a:latin typeface="Roboto Slab"/>
                <a:ea typeface="Roboto Slab"/>
                <a:cs typeface="Roboto Slab"/>
                <a:sym typeface="Roboto Slab"/>
              </a:defRPr>
            </a:lvl6pPr>
            <a:lvl7pPr lvl="6" algn="l" rtl="0">
              <a:lnSpc>
                <a:spcPct val="115000"/>
              </a:lnSpc>
              <a:spcBef>
                <a:spcPts val="600"/>
              </a:spcBef>
              <a:spcAft>
                <a:spcPts val="0"/>
              </a:spcAft>
              <a:buSzPts val="500"/>
              <a:buNone/>
              <a:defRPr sz="1300">
                <a:latin typeface="Roboto Slab"/>
                <a:ea typeface="Roboto Slab"/>
                <a:cs typeface="Roboto Slab"/>
                <a:sym typeface="Roboto Slab"/>
              </a:defRPr>
            </a:lvl7pPr>
            <a:lvl8pPr lvl="7" algn="l" rtl="0">
              <a:lnSpc>
                <a:spcPct val="115000"/>
              </a:lnSpc>
              <a:spcBef>
                <a:spcPts val="600"/>
              </a:spcBef>
              <a:spcAft>
                <a:spcPts val="0"/>
              </a:spcAft>
              <a:buSzPts val="500"/>
              <a:buNone/>
              <a:defRPr sz="1300">
                <a:latin typeface="Roboto Slab"/>
                <a:ea typeface="Roboto Slab"/>
                <a:cs typeface="Roboto Slab"/>
                <a:sym typeface="Roboto Slab"/>
              </a:defRPr>
            </a:lvl8pPr>
            <a:lvl9pPr lvl="8" algn="l" rtl="0">
              <a:lnSpc>
                <a:spcPct val="115000"/>
              </a:lnSpc>
              <a:spcBef>
                <a:spcPts val="600"/>
              </a:spcBef>
              <a:spcAft>
                <a:spcPts val="600"/>
              </a:spcAft>
              <a:buSzPts val="500"/>
              <a:buNone/>
              <a:defRPr sz="1300">
                <a:latin typeface="Roboto Slab"/>
                <a:ea typeface="Roboto Slab"/>
                <a:cs typeface="Roboto Slab"/>
                <a:sym typeface="Roboto Slab"/>
              </a:defRPr>
            </a:lvl9pPr>
          </a:lstStyle>
          <a:p>
            <a:endParaRPr/>
          </a:p>
        </p:txBody>
      </p:sp>
      <p:sp>
        <p:nvSpPr>
          <p:cNvPr id="3650" name="Google Shape;3650;p295"/>
          <p:cNvSpPr txBox="1">
            <a:spLocks noGrp="1"/>
          </p:cNvSpPr>
          <p:nvPr>
            <p:ph type="subTitle" idx="9"/>
          </p:nvPr>
        </p:nvSpPr>
        <p:spPr>
          <a:xfrm>
            <a:off x="6568425" y="3289215"/>
            <a:ext cx="2178000" cy="5358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900">
                <a:solidFill>
                  <a:schemeClr val="accent4"/>
                </a:solidFill>
              </a:defRPr>
            </a:lvl1pPr>
            <a:lvl2pPr lvl="1" algn="r" rtl="0">
              <a:lnSpc>
                <a:spcPct val="115000"/>
              </a:lnSpc>
              <a:spcBef>
                <a:spcPts val="0"/>
              </a:spcBef>
              <a:spcAft>
                <a:spcPts val="0"/>
              </a:spcAft>
              <a:buSzPts val="500"/>
              <a:buNone/>
              <a:defRPr sz="900">
                <a:solidFill>
                  <a:schemeClr val="accent4"/>
                </a:solidFill>
              </a:defRPr>
            </a:lvl2pPr>
            <a:lvl3pPr lvl="2" algn="r" rtl="0">
              <a:lnSpc>
                <a:spcPct val="115000"/>
              </a:lnSpc>
              <a:spcBef>
                <a:spcPts val="0"/>
              </a:spcBef>
              <a:spcAft>
                <a:spcPts val="0"/>
              </a:spcAft>
              <a:buSzPts val="500"/>
              <a:buNone/>
              <a:defRPr sz="900">
                <a:solidFill>
                  <a:schemeClr val="accent4"/>
                </a:solidFill>
              </a:defRPr>
            </a:lvl3pPr>
            <a:lvl4pPr lvl="3" algn="r" rtl="0">
              <a:lnSpc>
                <a:spcPct val="115000"/>
              </a:lnSpc>
              <a:spcBef>
                <a:spcPts val="0"/>
              </a:spcBef>
              <a:spcAft>
                <a:spcPts val="0"/>
              </a:spcAft>
              <a:buSzPts val="500"/>
              <a:buNone/>
              <a:defRPr sz="900">
                <a:solidFill>
                  <a:schemeClr val="accent4"/>
                </a:solidFill>
              </a:defRPr>
            </a:lvl4pPr>
            <a:lvl5pPr lvl="4" algn="r" rtl="0">
              <a:lnSpc>
                <a:spcPct val="115000"/>
              </a:lnSpc>
              <a:spcBef>
                <a:spcPts val="0"/>
              </a:spcBef>
              <a:spcAft>
                <a:spcPts val="0"/>
              </a:spcAft>
              <a:buSzPts val="500"/>
              <a:buNone/>
              <a:defRPr sz="900">
                <a:solidFill>
                  <a:schemeClr val="accent4"/>
                </a:solidFill>
              </a:defRPr>
            </a:lvl5pPr>
            <a:lvl6pPr lvl="5" algn="r" rtl="0">
              <a:lnSpc>
                <a:spcPct val="115000"/>
              </a:lnSpc>
              <a:spcBef>
                <a:spcPts val="0"/>
              </a:spcBef>
              <a:spcAft>
                <a:spcPts val="0"/>
              </a:spcAft>
              <a:buSzPts val="500"/>
              <a:buNone/>
              <a:defRPr sz="900">
                <a:solidFill>
                  <a:schemeClr val="accent4"/>
                </a:solidFill>
              </a:defRPr>
            </a:lvl6pPr>
            <a:lvl7pPr lvl="6" algn="r" rtl="0">
              <a:lnSpc>
                <a:spcPct val="115000"/>
              </a:lnSpc>
              <a:spcBef>
                <a:spcPts val="0"/>
              </a:spcBef>
              <a:spcAft>
                <a:spcPts val="0"/>
              </a:spcAft>
              <a:buSzPts val="500"/>
              <a:buNone/>
              <a:defRPr sz="900">
                <a:solidFill>
                  <a:schemeClr val="accent4"/>
                </a:solidFill>
              </a:defRPr>
            </a:lvl7pPr>
            <a:lvl8pPr lvl="7" algn="r" rtl="0">
              <a:lnSpc>
                <a:spcPct val="115000"/>
              </a:lnSpc>
              <a:spcBef>
                <a:spcPts val="0"/>
              </a:spcBef>
              <a:spcAft>
                <a:spcPts val="0"/>
              </a:spcAft>
              <a:buSzPts val="500"/>
              <a:buNone/>
              <a:defRPr sz="900">
                <a:solidFill>
                  <a:schemeClr val="accent4"/>
                </a:solidFill>
              </a:defRPr>
            </a:lvl8pPr>
            <a:lvl9pPr lvl="8" algn="r" rtl="0">
              <a:lnSpc>
                <a:spcPct val="115000"/>
              </a:lnSpc>
              <a:spcBef>
                <a:spcPts val="0"/>
              </a:spcBef>
              <a:spcAft>
                <a:spcPts val="0"/>
              </a:spcAft>
              <a:buSzPts val="500"/>
              <a:buNone/>
              <a:defRPr sz="900">
                <a:solidFill>
                  <a:schemeClr val="accent4"/>
                </a:solidFill>
              </a:defRPr>
            </a:lvl9pPr>
          </a:lstStyle>
          <a:p>
            <a:endParaRPr/>
          </a:p>
        </p:txBody>
      </p:sp>
      <p:sp>
        <p:nvSpPr>
          <p:cNvPr id="3651" name="Google Shape;3651;p295"/>
          <p:cNvSpPr txBox="1">
            <a:spLocks noGrp="1"/>
          </p:cNvSpPr>
          <p:nvPr>
            <p:ph type="body" idx="13"/>
          </p:nvPr>
        </p:nvSpPr>
        <p:spPr>
          <a:xfrm>
            <a:off x="457200" y="941640"/>
            <a:ext cx="5571000" cy="3600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27 Case Study with 2 icons">
  <p:cSld name="27 Case Study with 2 icons">
    <p:spTree>
      <p:nvGrpSpPr>
        <p:cNvPr id="1" name="Shape 3652"/>
        <p:cNvGrpSpPr/>
        <p:nvPr/>
      </p:nvGrpSpPr>
      <p:grpSpPr>
        <a:xfrm>
          <a:off x="0" y="0"/>
          <a:ext cx="0" cy="0"/>
          <a:chOff x="0" y="0"/>
          <a:chExt cx="0" cy="0"/>
        </a:xfrm>
      </p:grpSpPr>
      <p:sp>
        <p:nvSpPr>
          <p:cNvPr id="3653" name="Google Shape;3653;p296"/>
          <p:cNvSpPr txBox="1">
            <a:spLocks noGrp="1"/>
          </p:cNvSpPr>
          <p:nvPr>
            <p:ph type="title"/>
          </p:nvPr>
        </p:nvSpPr>
        <p:spPr>
          <a:xfrm>
            <a:off x="457200" y="548640"/>
            <a:ext cx="5898000" cy="488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654" name="Google Shape;3654;p29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655" name="Google Shape;3655;p296"/>
          <p:cNvSpPr txBox="1">
            <a:spLocks noGrp="1"/>
          </p:cNvSpPr>
          <p:nvPr>
            <p:ph type="subTitle" idx="2"/>
          </p:nvPr>
        </p:nvSpPr>
        <p:spPr>
          <a:xfrm>
            <a:off x="2494700" y="1180915"/>
            <a:ext cx="6192000" cy="146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600">
                <a:latin typeface="Roboto Slab"/>
                <a:ea typeface="Roboto Slab"/>
                <a:cs typeface="Roboto Slab"/>
                <a:sym typeface="Roboto Slab"/>
              </a:defRPr>
            </a:lvl1pPr>
            <a:lvl2pPr lvl="1" algn="l" rtl="0">
              <a:lnSpc>
                <a:spcPct val="115000"/>
              </a:lnSpc>
              <a:spcBef>
                <a:spcPts val="600"/>
              </a:spcBef>
              <a:spcAft>
                <a:spcPts val="0"/>
              </a:spcAft>
              <a:buSzPts val="500"/>
              <a:buNone/>
              <a:defRPr sz="1600">
                <a:latin typeface="Roboto Slab"/>
                <a:ea typeface="Roboto Slab"/>
                <a:cs typeface="Roboto Slab"/>
                <a:sym typeface="Roboto Slab"/>
              </a:defRPr>
            </a:lvl2pPr>
            <a:lvl3pPr lvl="2" algn="l" rtl="0">
              <a:lnSpc>
                <a:spcPct val="115000"/>
              </a:lnSpc>
              <a:spcBef>
                <a:spcPts val="600"/>
              </a:spcBef>
              <a:spcAft>
                <a:spcPts val="0"/>
              </a:spcAft>
              <a:buSzPts val="500"/>
              <a:buNone/>
              <a:defRPr sz="1600">
                <a:latin typeface="Roboto Slab"/>
                <a:ea typeface="Roboto Slab"/>
                <a:cs typeface="Roboto Slab"/>
                <a:sym typeface="Roboto Slab"/>
              </a:defRPr>
            </a:lvl3pPr>
            <a:lvl4pPr lvl="3" algn="l" rtl="0">
              <a:lnSpc>
                <a:spcPct val="115000"/>
              </a:lnSpc>
              <a:spcBef>
                <a:spcPts val="600"/>
              </a:spcBef>
              <a:spcAft>
                <a:spcPts val="0"/>
              </a:spcAft>
              <a:buSzPts val="500"/>
              <a:buNone/>
              <a:defRPr sz="1600">
                <a:latin typeface="Roboto Slab"/>
                <a:ea typeface="Roboto Slab"/>
                <a:cs typeface="Roboto Slab"/>
                <a:sym typeface="Roboto Slab"/>
              </a:defRPr>
            </a:lvl4pPr>
            <a:lvl5pPr lvl="4" algn="l" rtl="0">
              <a:lnSpc>
                <a:spcPct val="115000"/>
              </a:lnSpc>
              <a:spcBef>
                <a:spcPts val="600"/>
              </a:spcBef>
              <a:spcAft>
                <a:spcPts val="0"/>
              </a:spcAft>
              <a:buSzPts val="500"/>
              <a:buNone/>
              <a:defRPr sz="1600">
                <a:latin typeface="Roboto Slab"/>
                <a:ea typeface="Roboto Slab"/>
                <a:cs typeface="Roboto Slab"/>
                <a:sym typeface="Roboto Slab"/>
              </a:defRPr>
            </a:lvl5pPr>
            <a:lvl6pPr lvl="5" algn="l" rtl="0">
              <a:lnSpc>
                <a:spcPct val="115000"/>
              </a:lnSpc>
              <a:spcBef>
                <a:spcPts val="600"/>
              </a:spcBef>
              <a:spcAft>
                <a:spcPts val="0"/>
              </a:spcAft>
              <a:buSzPts val="500"/>
              <a:buNone/>
              <a:defRPr sz="1600">
                <a:latin typeface="Roboto Slab"/>
                <a:ea typeface="Roboto Slab"/>
                <a:cs typeface="Roboto Slab"/>
                <a:sym typeface="Roboto Slab"/>
              </a:defRPr>
            </a:lvl6pPr>
            <a:lvl7pPr lvl="6" algn="l" rtl="0">
              <a:lnSpc>
                <a:spcPct val="115000"/>
              </a:lnSpc>
              <a:spcBef>
                <a:spcPts val="600"/>
              </a:spcBef>
              <a:spcAft>
                <a:spcPts val="0"/>
              </a:spcAft>
              <a:buSzPts val="500"/>
              <a:buNone/>
              <a:defRPr sz="1600">
                <a:latin typeface="Roboto Slab"/>
                <a:ea typeface="Roboto Slab"/>
                <a:cs typeface="Roboto Slab"/>
                <a:sym typeface="Roboto Slab"/>
              </a:defRPr>
            </a:lvl7pPr>
            <a:lvl8pPr lvl="7" algn="l" rtl="0">
              <a:lnSpc>
                <a:spcPct val="115000"/>
              </a:lnSpc>
              <a:spcBef>
                <a:spcPts val="600"/>
              </a:spcBef>
              <a:spcAft>
                <a:spcPts val="0"/>
              </a:spcAft>
              <a:buSzPts val="500"/>
              <a:buNone/>
              <a:defRPr sz="1600">
                <a:latin typeface="Roboto Slab"/>
                <a:ea typeface="Roboto Slab"/>
                <a:cs typeface="Roboto Slab"/>
                <a:sym typeface="Roboto Slab"/>
              </a:defRPr>
            </a:lvl8pPr>
            <a:lvl9pPr lvl="8" algn="l" rtl="0">
              <a:lnSpc>
                <a:spcPct val="115000"/>
              </a:lnSpc>
              <a:spcBef>
                <a:spcPts val="600"/>
              </a:spcBef>
              <a:spcAft>
                <a:spcPts val="600"/>
              </a:spcAft>
              <a:buSzPts val="500"/>
              <a:buNone/>
              <a:defRPr sz="1600">
                <a:latin typeface="Roboto Slab"/>
                <a:ea typeface="Roboto Slab"/>
                <a:cs typeface="Roboto Slab"/>
                <a:sym typeface="Roboto Slab"/>
              </a:defRPr>
            </a:lvl9pPr>
          </a:lstStyle>
          <a:p>
            <a:endParaRPr/>
          </a:p>
        </p:txBody>
      </p:sp>
      <p:sp>
        <p:nvSpPr>
          <p:cNvPr id="3656" name="Google Shape;3656;p296"/>
          <p:cNvSpPr txBox="1">
            <a:spLocks noGrp="1"/>
          </p:cNvSpPr>
          <p:nvPr>
            <p:ph type="subTitle" idx="3"/>
          </p:nvPr>
        </p:nvSpPr>
        <p:spPr>
          <a:xfrm>
            <a:off x="457200" y="1970340"/>
            <a:ext cx="16917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3657" name="Google Shape;3657;p296"/>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58" name="Google Shape;3658;p296"/>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27 Case Study with 4 icons">
  <p:cSld name="27 Case Study with 4 icons">
    <p:spTree>
      <p:nvGrpSpPr>
        <p:cNvPr id="1" name="Shape 3659"/>
        <p:cNvGrpSpPr/>
        <p:nvPr/>
      </p:nvGrpSpPr>
      <p:grpSpPr>
        <a:xfrm>
          <a:off x="0" y="0"/>
          <a:ext cx="0" cy="0"/>
          <a:chOff x="0" y="0"/>
          <a:chExt cx="0" cy="0"/>
        </a:xfrm>
      </p:grpSpPr>
      <p:sp>
        <p:nvSpPr>
          <p:cNvPr id="3660" name="Google Shape;3660;p297"/>
          <p:cNvSpPr txBox="1">
            <a:spLocks noGrp="1"/>
          </p:cNvSpPr>
          <p:nvPr>
            <p:ph type="title"/>
          </p:nvPr>
        </p:nvSpPr>
        <p:spPr>
          <a:xfrm>
            <a:off x="457200" y="548640"/>
            <a:ext cx="5898000" cy="488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661" name="Google Shape;3661;p297"/>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3662" name="Google Shape;3662;p297"/>
          <p:cNvSpPr txBox="1">
            <a:spLocks noGrp="1"/>
          </p:cNvSpPr>
          <p:nvPr>
            <p:ph type="subTitle" idx="2"/>
          </p:nvPr>
        </p:nvSpPr>
        <p:spPr>
          <a:xfrm>
            <a:off x="2494700" y="1180915"/>
            <a:ext cx="6192000" cy="146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600">
                <a:latin typeface="Roboto Slab"/>
                <a:ea typeface="Roboto Slab"/>
                <a:cs typeface="Roboto Slab"/>
                <a:sym typeface="Roboto Slab"/>
              </a:defRPr>
            </a:lvl1pPr>
            <a:lvl2pPr lvl="1" algn="l" rtl="0">
              <a:lnSpc>
                <a:spcPct val="115000"/>
              </a:lnSpc>
              <a:spcBef>
                <a:spcPts val="600"/>
              </a:spcBef>
              <a:spcAft>
                <a:spcPts val="0"/>
              </a:spcAft>
              <a:buSzPts val="500"/>
              <a:buNone/>
              <a:defRPr sz="1600">
                <a:latin typeface="Roboto Slab"/>
                <a:ea typeface="Roboto Slab"/>
                <a:cs typeface="Roboto Slab"/>
                <a:sym typeface="Roboto Slab"/>
              </a:defRPr>
            </a:lvl2pPr>
            <a:lvl3pPr lvl="2" algn="l" rtl="0">
              <a:lnSpc>
                <a:spcPct val="115000"/>
              </a:lnSpc>
              <a:spcBef>
                <a:spcPts val="600"/>
              </a:spcBef>
              <a:spcAft>
                <a:spcPts val="0"/>
              </a:spcAft>
              <a:buSzPts val="500"/>
              <a:buNone/>
              <a:defRPr sz="1600">
                <a:latin typeface="Roboto Slab"/>
                <a:ea typeface="Roboto Slab"/>
                <a:cs typeface="Roboto Slab"/>
                <a:sym typeface="Roboto Slab"/>
              </a:defRPr>
            </a:lvl3pPr>
            <a:lvl4pPr lvl="3" algn="l" rtl="0">
              <a:lnSpc>
                <a:spcPct val="115000"/>
              </a:lnSpc>
              <a:spcBef>
                <a:spcPts val="600"/>
              </a:spcBef>
              <a:spcAft>
                <a:spcPts val="0"/>
              </a:spcAft>
              <a:buSzPts val="500"/>
              <a:buNone/>
              <a:defRPr sz="1600">
                <a:latin typeface="Roboto Slab"/>
                <a:ea typeface="Roboto Slab"/>
                <a:cs typeface="Roboto Slab"/>
                <a:sym typeface="Roboto Slab"/>
              </a:defRPr>
            </a:lvl4pPr>
            <a:lvl5pPr lvl="4" algn="l" rtl="0">
              <a:lnSpc>
                <a:spcPct val="115000"/>
              </a:lnSpc>
              <a:spcBef>
                <a:spcPts val="600"/>
              </a:spcBef>
              <a:spcAft>
                <a:spcPts val="0"/>
              </a:spcAft>
              <a:buSzPts val="500"/>
              <a:buNone/>
              <a:defRPr sz="1600">
                <a:latin typeface="Roboto Slab"/>
                <a:ea typeface="Roboto Slab"/>
                <a:cs typeface="Roboto Slab"/>
                <a:sym typeface="Roboto Slab"/>
              </a:defRPr>
            </a:lvl5pPr>
            <a:lvl6pPr lvl="5" algn="l" rtl="0">
              <a:lnSpc>
                <a:spcPct val="115000"/>
              </a:lnSpc>
              <a:spcBef>
                <a:spcPts val="600"/>
              </a:spcBef>
              <a:spcAft>
                <a:spcPts val="0"/>
              </a:spcAft>
              <a:buSzPts val="500"/>
              <a:buNone/>
              <a:defRPr sz="1600">
                <a:latin typeface="Roboto Slab"/>
                <a:ea typeface="Roboto Slab"/>
                <a:cs typeface="Roboto Slab"/>
                <a:sym typeface="Roboto Slab"/>
              </a:defRPr>
            </a:lvl6pPr>
            <a:lvl7pPr lvl="6" algn="l" rtl="0">
              <a:lnSpc>
                <a:spcPct val="115000"/>
              </a:lnSpc>
              <a:spcBef>
                <a:spcPts val="600"/>
              </a:spcBef>
              <a:spcAft>
                <a:spcPts val="0"/>
              </a:spcAft>
              <a:buSzPts val="500"/>
              <a:buNone/>
              <a:defRPr sz="1600">
                <a:latin typeface="Roboto Slab"/>
                <a:ea typeface="Roboto Slab"/>
                <a:cs typeface="Roboto Slab"/>
                <a:sym typeface="Roboto Slab"/>
              </a:defRPr>
            </a:lvl7pPr>
            <a:lvl8pPr lvl="7" algn="l" rtl="0">
              <a:lnSpc>
                <a:spcPct val="115000"/>
              </a:lnSpc>
              <a:spcBef>
                <a:spcPts val="600"/>
              </a:spcBef>
              <a:spcAft>
                <a:spcPts val="0"/>
              </a:spcAft>
              <a:buSzPts val="500"/>
              <a:buNone/>
              <a:defRPr sz="1600">
                <a:latin typeface="Roboto Slab"/>
                <a:ea typeface="Roboto Slab"/>
                <a:cs typeface="Roboto Slab"/>
                <a:sym typeface="Roboto Slab"/>
              </a:defRPr>
            </a:lvl8pPr>
            <a:lvl9pPr lvl="8" algn="l" rtl="0">
              <a:lnSpc>
                <a:spcPct val="115000"/>
              </a:lnSpc>
              <a:spcBef>
                <a:spcPts val="600"/>
              </a:spcBef>
              <a:spcAft>
                <a:spcPts val="600"/>
              </a:spcAft>
              <a:buSzPts val="500"/>
              <a:buNone/>
              <a:defRPr sz="1600">
                <a:latin typeface="Roboto Slab"/>
                <a:ea typeface="Roboto Slab"/>
                <a:cs typeface="Roboto Slab"/>
                <a:sym typeface="Roboto Slab"/>
              </a:defRPr>
            </a:lvl9pPr>
          </a:lstStyle>
          <a:p>
            <a:endParaRPr/>
          </a:p>
        </p:txBody>
      </p:sp>
      <p:sp>
        <p:nvSpPr>
          <p:cNvPr id="3663" name="Google Shape;3663;p297"/>
          <p:cNvSpPr txBox="1">
            <a:spLocks noGrp="1"/>
          </p:cNvSpPr>
          <p:nvPr>
            <p:ph type="subTitle" idx="3"/>
          </p:nvPr>
        </p:nvSpPr>
        <p:spPr>
          <a:xfrm>
            <a:off x="457200" y="1970340"/>
            <a:ext cx="16917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3664" name="Google Shape;3664;p297"/>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65" name="Google Shape;3665;p297"/>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66" name="Google Shape;3666;p297"/>
          <p:cNvSpPr txBox="1">
            <a:spLocks noGrp="1"/>
          </p:cNvSpPr>
          <p:nvPr>
            <p:ph type="body" idx="6"/>
          </p:nvPr>
        </p:nvSpPr>
        <p:spPr>
          <a:xfrm>
            <a:off x="2788700" y="34432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67" name="Google Shape;3667;p297"/>
          <p:cNvSpPr txBox="1">
            <a:spLocks noGrp="1"/>
          </p:cNvSpPr>
          <p:nvPr>
            <p:ph type="body" idx="7"/>
          </p:nvPr>
        </p:nvSpPr>
        <p:spPr>
          <a:xfrm>
            <a:off x="5724839" y="34432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27 Case Study with 6 icons">
  <p:cSld name="27 Case Study with 6 icons">
    <p:spTree>
      <p:nvGrpSpPr>
        <p:cNvPr id="1" name="Shape 3668"/>
        <p:cNvGrpSpPr/>
        <p:nvPr/>
      </p:nvGrpSpPr>
      <p:grpSpPr>
        <a:xfrm>
          <a:off x="0" y="0"/>
          <a:ext cx="0" cy="0"/>
          <a:chOff x="0" y="0"/>
          <a:chExt cx="0" cy="0"/>
        </a:xfrm>
      </p:grpSpPr>
      <p:sp>
        <p:nvSpPr>
          <p:cNvPr id="3669" name="Google Shape;3669;p298"/>
          <p:cNvSpPr txBox="1">
            <a:spLocks noGrp="1"/>
          </p:cNvSpPr>
          <p:nvPr>
            <p:ph type="title"/>
          </p:nvPr>
        </p:nvSpPr>
        <p:spPr>
          <a:xfrm>
            <a:off x="457200" y="548640"/>
            <a:ext cx="5898000" cy="488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670" name="Google Shape;3670;p29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671" name="Google Shape;3671;p298"/>
          <p:cNvSpPr txBox="1">
            <a:spLocks noGrp="1"/>
          </p:cNvSpPr>
          <p:nvPr>
            <p:ph type="subTitle" idx="2"/>
          </p:nvPr>
        </p:nvSpPr>
        <p:spPr>
          <a:xfrm>
            <a:off x="2494700" y="1180915"/>
            <a:ext cx="6192000" cy="146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600">
                <a:latin typeface="Roboto Slab"/>
                <a:ea typeface="Roboto Slab"/>
                <a:cs typeface="Roboto Slab"/>
                <a:sym typeface="Roboto Slab"/>
              </a:defRPr>
            </a:lvl1pPr>
            <a:lvl2pPr lvl="1" algn="l" rtl="0">
              <a:lnSpc>
                <a:spcPct val="115000"/>
              </a:lnSpc>
              <a:spcBef>
                <a:spcPts val="600"/>
              </a:spcBef>
              <a:spcAft>
                <a:spcPts val="0"/>
              </a:spcAft>
              <a:buSzPts val="500"/>
              <a:buNone/>
              <a:defRPr sz="1600">
                <a:latin typeface="Roboto Slab"/>
                <a:ea typeface="Roboto Slab"/>
                <a:cs typeface="Roboto Slab"/>
                <a:sym typeface="Roboto Slab"/>
              </a:defRPr>
            </a:lvl2pPr>
            <a:lvl3pPr lvl="2" algn="l" rtl="0">
              <a:lnSpc>
                <a:spcPct val="115000"/>
              </a:lnSpc>
              <a:spcBef>
                <a:spcPts val="600"/>
              </a:spcBef>
              <a:spcAft>
                <a:spcPts val="0"/>
              </a:spcAft>
              <a:buSzPts val="500"/>
              <a:buNone/>
              <a:defRPr sz="1600">
                <a:latin typeface="Roboto Slab"/>
                <a:ea typeface="Roboto Slab"/>
                <a:cs typeface="Roboto Slab"/>
                <a:sym typeface="Roboto Slab"/>
              </a:defRPr>
            </a:lvl3pPr>
            <a:lvl4pPr lvl="3" algn="l" rtl="0">
              <a:lnSpc>
                <a:spcPct val="115000"/>
              </a:lnSpc>
              <a:spcBef>
                <a:spcPts val="600"/>
              </a:spcBef>
              <a:spcAft>
                <a:spcPts val="0"/>
              </a:spcAft>
              <a:buSzPts val="500"/>
              <a:buNone/>
              <a:defRPr sz="1600">
                <a:latin typeface="Roboto Slab"/>
                <a:ea typeface="Roboto Slab"/>
                <a:cs typeface="Roboto Slab"/>
                <a:sym typeface="Roboto Slab"/>
              </a:defRPr>
            </a:lvl4pPr>
            <a:lvl5pPr lvl="4" algn="l" rtl="0">
              <a:lnSpc>
                <a:spcPct val="115000"/>
              </a:lnSpc>
              <a:spcBef>
                <a:spcPts val="600"/>
              </a:spcBef>
              <a:spcAft>
                <a:spcPts val="0"/>
              </a:spcAft>
              <a:buSzPts val="500"/>
              <a:buNone/>
              <a:defRPr sz="1600">
                <a:latin typeface="Roboto Slab"/>
                <a:ea typeface="Roboto Slab"/>
                <a:cs typeface="Roboto Slab"/>
                <a:sym typeface="Roboto Slab"/>
              </a:defRPr>
            </a:lvl5pPr>
            <a:lvl6pPr lvl="5" algn="l" rtl="0">
              <a:lnSpc>
                <a:spcPct val="115000"/>
              </a:lnSpc>
              <a:spcBef>
                <a:spcPts val="600"/>
              </a:spcBef>
              <a:spcAft>
                <a:spcPts val="0"/>
              </a:spcAft>
              <a:buSzPts val="500"/>
              <a:buNone/>
              <a:defRPr sz="1600">
                <a:latin typeface="Roboto Slab"/>
                <a:ea typeface="Roboto Slab"/>
                <a:cs typeface="Roboto Slab"/>
                <a:sym typeface="Roboto Slab"/>
              </a:defRPr>
            </a:lvl6pPr>
            <a:lvl7pPr lvl="6" algn="l" rtl="0">
              <a:lnSpc>
                <a:spcPct val="115000"/>
              </a:lnSpc>
              <a:spcBef>
                <a:spcPts val="600"/>
              </a:spcBef>
              <a:spcAft>
                <a:spcPts val="0"/>
              </a:spcAft>
              <a:buSzPts val="500"/>
              <a:buNone/>
              <a:defRPr sz="1600">
                <a:latin typeface="Roboto Slab"/>
                <a:ea typeface="Roboto Slab"/>
                <a:cs typeface="Roboto Slab"/>
                <a:sym typeface="Roboto Slab"/>
              </a:defRPr>
            </a:lvl7pPr>
            <a:lvl8pPr lvl="7" algn="l" rtl="0">
              <a:lnSpc>
                <a:spcPct val="115000"/>
              </a:lnSpc>
              <a:spcBef>
                <a:spcPts val="600"/>
              </a:spcBef>
              <a:spcAft>
                <a:spcPts val="0"/>
              </a:spcAft>
              <a:buSzPts val="500"/>
              <a:buNone/>
              <a:defRPr sz="1600">
                <a:latin typeface="Roboto Slab"/>
                <a:ea typeface="Roboto Slab"/>
                <a:cs typeface="Roboto Slab"/>
                <a:sym typeface="Roboto Slab"/>
              </a:defRPr>
            </a:lvl8pPr>
            <a:lvl9pPr lvl="8" algn="l" rtl="0">
              <a:lnSpc>
                <a:spcPct val="115000"/>
              </a:lnSpc>
              <a:spcBef>
                <a:spcPts val="600"/>
              </a:spcBef>
              <a:spcAft>
                <a:spcPts val="600"/>
              </a:spcAft>
              <a:buSzPts val="500"/>
              <a:buNone/>
              <a:defRPr sz="1600">
                <a:latin typeface="Roboto Slab"/>
                <a:ea typeface="Roboto Slab"/>
                <a:cs typeface="Roboto Slab"/>
                <a:sym typeface="Roboto Slab"/>
              </a:defRPr>
            </a:lvl9pPr>
          </a:lstStyle>
          <a:p>
            <a:endParaRPr/>
          </a:p>
        </p:txBody>
      </p:sp>
      <p:sp>
        <p:nvSpPr>
          <p:cNvPr id="3672" name="Google Shape;3672;p298"/>
          <p:cNvSpPr txBox="1">
            <a:spLocks noGrp="1"/>
          </p:cNvSpPr>
          <p:nvPr>
            <p:ph type="subTitle" idx="3"/>
          </p:nvPr>
        </p:nvSpPr>
        <p:spPr>
          <a:xfrm>
            <a:off x="457200" y="1970340"/>
            <a:ext cx="16917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3673" name="Google Shape;3673;p298"/>
          <p:cNvSpPr txBox="1">
            <a:spLocks noGrp="1"/>
          </p:cNvSpPr>
          <p:nvPr>
            <p:ph type="body" idx="4"/>
          </p:nvPr>
        </p:nvSpPr>
        <p:spPr>
          <a:xfrm>
            <a:off x="2788700" y="28496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74" name="Google Shape;3674;p298"/>
          <p:cNvSpPr txBox="1">
            <a:spLocks noGrp="1"/>
          </p:cNvSpPr>
          <p:nvPr>
            <p:ph type="body" idx="5"/>
          </p:nvPr>
        </p:nvSpPr>
        <p:spPr>
          <a:xfrm>
            <a:off x="4922288" y="28496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75" name="Google Shape;3675;p298"/>
          <p:cNvSpPr txBox="1">
            <a:spLocks noGrp="1"/>
          </p:cNvSpPr>
          <p:nvPr>
            <p:ph type="body" idx="6"/>
          </p:nvPr>
        </p:nvSpPr>
        <p:spPr>
          <a:xfrm>
            <a:off x="7055900" y="28496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76" name="Google Shape;3676;p298"/>
          <p:cNvSpPr txBox="1">
            <a:spLocks noGrp="1"/>
          </p:cNvSpPr>
          <p:nvPr>
            <p:ph type="body" idx="7"/>
          </p:nvPr>
        </p:nvSpPr>
        <p:spPr>
          <a:xfrm>
            <a:off x="2788700" y="34432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77" name="Google Shape;3677;p298"/>
          <p:cNvSpPr txBox="1">
            <a:spLocks noGrp="1"/>
          </p:cNvSpPr>
          <p:nvPr>
            <p:ph type="body" idx="8"/>
          </p:nvPr>
        </p:nvSpPr>
        <p:spPr>
          <a:xfrm>
            <a:off x="4922288" y="34432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3678" name="Google Shape;3678;p298"/>
          <p:cNvSpPr txBox="1">
            <a:spLocks noGrp="1"/>
          </p:cNvSpPr>
          <p:nvPr>
            <p:ph type="body" idx="9"/>
          </p:nvPr>
        </p:nvSpPr>
        <p:spPr>
          <a:xfrm>
            <a:off x="7055900" y="34432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13 Agenda Slide 3">
  <p:cSld name="13 Agenda Slide 3">
    <p:bg>
      <p:bgPr>
        <a:solidFill>
          <a:schemeClr val="accent4"/>
        </a:solidFill>
        <a:effectLst/>
      </p:bgPr>
    </p:bg>
    <p:spTree>
      <p:nvGrpSpPr>
        <p:cNvPr id="1" name="Shape 3679"/>
        <p:cNvGrpSpPr/>
        <p:nvPr/>
      </p:nvGrpSpPr>
      <p:grpSpPr>
        <a:xfrm>
          <a:off x="0" y="0"/>
          <a:ext cx="0" cy="0"/>
          <a:chOff x="0" y="0"/>
          <a:chExt cx="0" cy="0"/>
        </a:xfrm>
      </p:grpSpPr>
      <p:pic>
        <p:nvPicPr>
          <p:cNvPr id="3680" name="Google Shape;3680;p299"/>
          <p:cNvPicPr preferRelativeResize="0"/>
          <p:nvPr/>
        </p:nvPicPr>
        <p:blipFill rotWithShape="1">
          <a:blip r:embed="rId2">
            <a:alphaModFix/>
          </a:blip>
          <a:srcRect t="25334" r="11504"/>
          <a:stretch/>
        </p:blipFill>
        <p:spPr>
          <a:xfrm>
            <a:off x="0" y="0"/>
            <a:ext cx="9144000" cy="5143499"/>
          </a:xfrm>
          <a:prstGeom prst="rect">
            <a:avLst/>
          </a:prstGeom>
          <a:noFill/>
          <a:ln>
            <a:noFill/>
          </a:ln>
        </p:spPr>
      </p:pic>
      <p:sp>
        <p:nvSpPr>
          <p:cNvPr id="3681" name="Google Shape;3681;p299"/>
          <p:cNvSpPr txBox="1">
            <a:spLocks noGrp="1"/>
          </p:cNvSpPr>
          <p:nvPr>
            <p:ph type="title"/>
          </p:nvPr>
        </p:nvSpPr>
        <p:spPr>
          <a:xfrm>
            <a:off x="1544125" y="1034775"/>
            <a:ext cx="58707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solidFill>
                  <a:srgbClr val="FFFFFF"/>
                </a:solidFill>
              </a:defRPr>
            </a:lvl1pPr>
            <a:lvl2pPr lvl="1" algn="l" rtl="0">
              <a:lnSpc>
                <a:spcPct val="100000"/>
              </a:lnSpc>
              <a:spcBef>
                <a:spcPts val="0"/>
              </a:spcBef>
              <a:spcAft>
                <a:spcPts val="0"/>
              </a:spcAft>
              <a:buSzPts val="1100"/>
              <a:buNone/>
              <a:defRPr>
                <a:solidFill>
                  <a:srgbClr val="FFFFFF"/>
                </a:solidFill>
              </a:defRPr>
            </a:lvl2pPr>
            <a:lvl3pPr lvl="2" algn="l" rtl="0">
              <a:lnSpc>
                <a:spcPct val="100000"/>
              </a:lnSpc>
              <a:spcBef>
                <a:spcPts val="0"/>
              </a:spcBef>
              <a:spcAft>
                <a:spcPts val="0"/>
              </a:spcAft>
              <a:buSzPts val="1100"/>
              <a:buNone/>
              <a:defRPr>
                <a:solidFill>
                  <a:srgbClr val="FFFFFF"/>
                </a:solidFill>
              </a:defRPr>
            </a:lvl3pPr>
            <a:lvl4pPr lvl="3" algn="l" rtl="0">
              <a:lnSpc>
                <a:spcPct val="100000"/>
              </a:lnSpc>
              <a:spcBef>
                <a:spcPts val="0"/>
              </a:spcBef>
              <a:spcAft>
                <a:spcPts val="0"/>
              </a:spcAft>
              <a:buSzPts val="1100"/>
              <a:buNone/>
              <a:defRPr>
                <a:solidFill>
                  <a:srgbClr val="FFFFFF"/>
                </a:solidFill>
              </a:defRPr>
            </a:lvl4pPr>
            <a:lvl5pPr lvl="4" algn="l" rtl="0">
              <a:lnSpc>
                <a:spcPct val="100000"/>
              </a:lnSpc>
              <a:spcBef>
                <a:spcPts val="0"/>
              </a:spcBef>
              <a:spcAft>
                <a:spcPts val="0"/>
              </a:spcAft>
              <a:buSzPts val="1100"/>
              <a:buNone/>
              <a:defRPr>
                <a:solidFill>
                  <a:srgbClr val="FFFFFF"/>
                </a:solidFill>
              </a:defRPr>
            </a:lvl5pPr>
            <a:lvl6pPr lvl="5" algn="l" rtl="0">
              <a:lnSpc>
                <a:spcPct val="100000"/>
              </a:lnSpc>
              <a:spcBef>
                <a:spcPts val="0"/>
              </a:spcBef>
              <a:spcAft>
                <a:spcPts val="0"/>
              </a:spcAft>
              <a:buSzPts val="1100"/>
              <a:buNone/>
              <a:defRPr>
                <a:solidFill>
                  <a:srgbClr val="FFFFFF"/>
                </a:solidFill>
              </a:defRPr>
            </a:lvl6pPr>
            <a:lvl7pPr lvl="6" algn="l" rtl="0">
              <a:lnSpc>
                <a:spcPct val="100000"/>
              </a:lnSpc>
              <a:spcBef>
                <a:spcPts val="0"/>
              </a:spcBef>
              <a:spcAft>
                <a:spcPts val="0"/>
              </a:spcAft>
              <a:buSzPts val="1100"/>
              <a:buNone/>
              <a:defRPr>
                <a:solidFill>
                  <a:srgbClr val="FFFFFF"/>
                </a:solidFill>
              </a:defRPr>
            </a:lvl7pPr>
            <a:lvl8pPr lvl="7" algn="l" rtl="0">
              <a:lnSpc>
                <a:spcPct val="100000"/>
              </a:lnSpc>
              <a:spcBef>
                <a:spcPts val="0"/>
              </a:spcBef>
              <a:spcAft>
                <a:spcPts val="0"/>
              </a:spcAft>
              <a:buSzPts val="1100"/>
              <a:buNone/>
              <a:defRPr>
                <a:solidFill>
                  <a:srgbClr val="FFFFFF"/>
                </a:solidFill>
              </a:defRPr>
            </a:lvl8pPr>
            <a:lvl9pPr lvl="8" algn="l" rtl="0">
              <a:lnSpc>
                <a:spcPct val="100000"/>
              </a:lnSpc>
              <a:spcBef>
                <a:spcPts val="0"/>
              </a:spcBef>
              <a:spcAft>
                <a:spcPts val="0"/>
              </a:spcAft>
              <a:buSzPts val="1100"/>
              <a:buNone/>
              <a:defRPr>
                <a:solidFill>
                  <a:srgbClr val="FFFFFF"/>
                </a:solidFill>
              </a:defRPr>
            </a:lvl9pPr>
          </a:lstStyle>
          <a:p>
            <a:endParaRPr/>
          </a:p>
        </p:txBody>
      </p:sp>
      <p:sp>
        <p:nvSpPr>
          <p:cNvPr id="3682" name="Google Shape;3682;p299"/>
          <p:cNvSpPr txBox="1">
            <a:spLocks noGrp="1"/>
          </p:cNvSpPr>
          <p:nvPr>
            <p:ph type="body" idx="1"/>
          </p:nvPr>
        </p:nvSpPr>
        <p:spPr>
          <a:xfrm>
            <a:off x="1544125" y="1755750"/>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FFFFFF"/>
              </a:buClr>
              <a:buSzPts val="1400"/>
              <a:buFont typeface="Roboto Light"/>
              <a:buNone/>
              <a:defRPr sz="1400" i="0" u="none" strike="noStrike" cap="none">
                <a:solidFill>
                  <a:srgbClr val="FFFFF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9pPr>
          </a:lstStyle>
          <a:p>
            <a:endParaRPr/>
          </a:p>
        </p:txBody>
      </p:sp>
      <p:grpSp>
        <p:nvGrpSpPr>
          <p:cNvPr id="3683" name="Google Shape;3683;p299"/>
          <p:cNvGrpSpPr/>
          <p:nvPr/>
        </p:nvGrpSpPr>
        <p:grpSpPr>
          <a:xfrm>
            <a:off x="457199" y="4650282"/>
            <a:ext cx="201168" cy="201168"/>
            <a:chOff x="1190625" y="238125"/>
            <a:chExt cx="5238750" cy="5238750"/>
          </a:xfrm>
        </p:grpSpPr>
        <p:sp>
          <p:nvSpPr>
            <p:cNvPr id="3684" name="Google Shape;3684;p29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85" name="Google Shape;3685;p29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86" name="Google Shape;3686;p29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687" name="Google Shape;3687;p29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14 No Title">
  <p:cSld name="14 No Title">
    <p:spTree>
      <p:nvGrpSpPr>
        <p:cNvPr id="1" name="Shape 3688"/>
        <p:cNvGrpSpPr/>
        <p:nvPr/>
      </p:nvGrpSpPr>
      <p:grpSpPr>
        <a:xfrm>
          <a:off x="0" y="0"/>
          <a:ext cx="0" cy="0"/>
          <a:chOff x="0" y="0"/>
          <a:chExt cx="0" cy="0"/>
        </a:xfrm>
      </p:grpSpPr>
      <p:sp>
        <p:nvSpPr>
          <p:cNvPr id="3689" name="Google Shape;3689;p30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14 Empty Slide">
  <p:cSld name="14 Empty Slide">
    <p:spTree>
      <p:nvGrpSpPr>
        <p:cNvPr id="1" name="Shape 3690"/>
        <p:cNvGrpSpPr/>
        <p:nvPr/>
      </p:nvGrpSpPr>
      <p:grpSpPr>
        <a:xfrm>
          <a:off x="0" y="0"/>
          <a:ext cx="0" cy="0"/>
          <a:chOff x="0" y="0"/>
          <a:chExt cx="0" cy="0"/>
        </a:xfrm>
      </p:grpSpPr>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30 Quote_Tall">
  <p:cSld name="30 Quote_Tall">
    <p:spTree>
      <p:nvGrpSpPr>
        <p:cNvPr id="1" name="Shape 3691"/>
        <p:cNvGrpSpPr/>
        <p:nvPr/>
      </p:nvGrpSpPr>
      <p:grpSpPr>
        <a:xfrm>
          <a:off x="0" y="0"/>
          <a:ext cx="0" cy="0"/>
          <a:chOff x="0" y="0"/>
          <a:chExt cx="0" cy="0"/>
        </a:xfrm>
      </p:grpSpPr>
      <p:sp>
        <p:nvSpPr>
          <p:cNvPr id="3692" name="Google Shape;3692;p302"/>
          <p:cNvSpPr txBox="1">
            <a:spLocks noGrp="1"/>
          </p:cNvSpPr>
          <p:nvPr>
            <p:ph type="subTitle" idx="1"/>
          </p:nvPr>
        </p:nvSpPr>
        <p:spPr>
          <a:xfrm>
            <a:off x="4072825" y="3666750"/>
            <a:ext cx="3719100" cy="67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3693" name="Google Shape;3693;p302"/>
          <p:cNvSpPr txBox="1">
            <a:spLocks noGrp="1"/>
          </p:cNvSpPr>
          <p:nvPr>
            <p:ph type="title"/>
          </p:nvPr>
        </p:nvSpPr>
        <p:spPr>
          <a:xfrm>
            <a:off x="1024128" y="1078992"/>
            <a:ext cx="7104900" cy="25878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400"/>
            </a:lvl1pPr>
            <a:lvl2pPr lvl="1" algn="l" rtl="0">
              <a:lnSpc>
                <a:spcPct val="100000"/>
              </a:lnSpc>
              <a:spcBef>
                <a:spcPts val="0"/>
              </a:spcBef>
              <a:spcAft>
                <a:spcPts val="0"/>
              </a:spcAft>
              <a:buSzPts val="1100"/>
              <a:buNone/>
              <a:defRPr>
                <a:latin typeface="Roboto Light"/>
                <a:ea typeface="Roboto Light"/>
                <a:cs typeface="Roboto Light"/>
                <a:sym typeface="Roboto Light"/>
              </a:defRPr>
            </a:lvl2pPr>
            <a:lvl3pPr lvl="2" algn="l" rtl="0">
              <a:lnSpc>
                <a:spcPct val="100000"/>
              </a:lnSpc>
              <a:spcBef>
                <a:spcPts val="0"/>
              </a:spcBef>
              <a:spcAft>
                <a:spcPts val="0"/>
              </a:spcAft>
              <a:buSzPts val="1100"/>
              <a:buNone/>
              <a:defRPr>
                <a:latin typeface="Roboto Light"/>
                <a:ea typeface="Roboto Light"/>
                <a:cs typeface="Roboto Light"/>
                <a:sym typeface="Roboto Light"/>
              </a:defRPr>
            </a:lvl3pPr>
            <a:lvl4pPr lvl="3" algn="l" rtl="0">
              <a:lnSpc>
                <a:spcPct val="100000"/>
              </a:lnSpc>
              <a:spcBef>
                <a:spcPts val="0"/>
              </a:spcBef>
              <a:spcAft>
                <a:spcPts val="0"/>
              </a:spcAft>
              <a:buSzPts val="1100"/>
              <a:buNone/>
              <a:defRPr>
                <a:latin typeface="Roboto Light"/>
                <a:ea typeface="Roboto Light"/>
                <a:cs typeface="Roboto Light"/>
                <a:sym typeface="Roboto Light"/>
              </a:defRPr>
            </a:lvl4pPr>
            <a:lvl5pPr lvl="4" algn="l" rtl="0">
              <a:lnSpc>
                <a:spcPct val="100000"/>
              </a:lnSpc>
              <a:spcBef>
                <a:spcPts val="0"/>
              </a:spcBef>
              <a:spcAft>
                <a:spcPts val="0"/>
              </a:spcAft>
              <a:buSzPts val="1100"/>
              <a:buNone/>
              <a:defRPr>
                <a:latin typeface="Roboto Light"/>
                <a:ea typeface="Roboto Light"/>
                <a:cs typeface="Roboto Light"/>
                <a:sym typeface="Roboto Light"/>
              </a:defRPr>
            </a:lvl5pPr>
            <a:lvl6pPr lvl="5" algn="l" rtl="0">
              <a:lnSpc>
                <a:spcPct val="100000"/>
              </a:lnSpc>
              <a:spcBef>
                <a:spcPts val="0"/>
              </a:spcBef>
              <a:spcAft>
                <a:spcPts val="0"/>
              </a:spcAft>
              <a:buSzPts val="1100"/>
              <a:buNone/>
              <a:defRPr>
                <a:latin typeface="Roboto Light"/>
                <a:ea typeface="Roboto Light"/>
                <a:cs typeface="Roboto Light"/>
                <a:sym typeface="Roboto Light"/>
              </a:defRPr>
            </a:lvl6pPr>
            <a:lvl7pPr lvl="6" algn="l" rtl="0">
              <a:lnSpc>
                <a:spcPct val="100000"/>
              </a:lnSpc>
              <a:spcBef>
                <a:spcPts val="0"/>
              </a:spcBef>
              <a:spcAft>
                <a:spcPts val="0"/>
              </a:spcAft>
              <a:buSzPts val="1100"/>
              <a:buNone/>
              <a:defRPr>
                <a:latin typeface="Roboto Light"/>
                <a:ea typeface="Roboto Light"/>
                <a:cs typeface="Roboto Light"/>
                <a:sym typeface="Roboto Light"/>
              </a:defRPr>
            </a:lvl7pPr>
            <a:lvl8pPr lvl="7" algn="l" rtl="0">
              <a:lnSpc>
                <a:spcPct val="100000"/>
              </a:lnSpc>
              <a:spcBef>
                <a:spcPts val="0"/>
              </a:spcBef>
              <a:spcAft>
                <a:spcPts val="0"/>
              </a:spcAft>
              <a:buSzPts val="1100"/>
              <a:buNone/>
              <a:defRPr>
                <a:latin typeface="Roboto Light"/>
                <a:ea typeface="Roboto Light"/>
                <a:cs typeface="Roboto Light"/>
                <a:sym typeface="Roboto Light"/>
              </a:defRPr>
            </a:lvl8pPr>
            <a:lvl9pPr lvl="8" algn="l" rtl="0">
              <a:lnSpc>
                <a:spcPct val="100000"/>
              </a:lnSpc>
              <a:spcBef>
                <a:spcPts val="0"/>
              </a:spcBef>
              <a:spcAft>
                <a:spcPts val="0"/>
              </a:spcAft>
              <a:buSzPts val="1100"/>
              <a:buNone/>
              <a:defRPr>
                <a:latin typeface="Roboto Light"/>
                <a:ea typeface="Roboto Light"/>
                <a:cs typeface="Roboto Light"/>
                <a:sym typeface="Roboto Light"/>
              </a:defRPr>
            </a:lvl9pPr>
          </a:lstStyle>
          <a:p>
            <a:endParaRPr/>
          </a:p>
        </p:txBody>
      </p:sp>
      <p:sp>
        <p:nvSpPr>
          <p:cNvPr id="3694" name="Google Shape;3694;p30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0 Quote_Med">
  <p:cSld name="30 Quote_Med">
    <p:spTree>
      <p:nvGrpSpPr>
        <p:cNvPr id="1" name="Shape 3695"/>
        <p:cNvGrpSpPr/>
        <p:nvPr/>
      </p:nvGrpSpPr>
      <p:grpSpPr>
        <a:xfrm>
          <a:off x="0" y="0"/>
          <a:ext cx="0" cy="0"/>
          <a:chOff x="0" y="0"/>
          <a:chExt cx="0" cy="0"/>
        </a:xfrm>
      </p:grpSpPr>
      <p:sp>
        <p:nvSpPr>
          <p:cNvPr id="3696" name="Google Shape;3696;p303"/>
          <p:cNvSpPr txBox="1">
            <a:spLocks noGrp="1"/>
          </p:cNvSpPr>
          <p:nvPr>
            <p:ph type="subTitle" idx="1"/>
          </p:nvPr>
        </p:nvSpPr>
        <p:spPr>
          <a:xfrm>
            <a:off x="4072825" y="3512750"/>
            <a:ext cx="3719100" cy="67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3697" name="Google Shape;3697;p303"/>
          <p:cNvSpPr txBox="1">
            <a:spLocks noGrp="1"/>
          </p:cNvSpPr>
          <p:nvPr>
            <p:ph type="title"/>
          </p:nvPr>
        </p:nvSpPr>
        <p:spPr>
          <a:xfrm>
            <a:off x="1024125" y="1078950"/>
            <a:ext cx="7104900" cy="2433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700"/>
            </a:lvl1pPr>
            <a:lvl2pPr lvl="1" algn="l" rtl="0">
              <a:lnSpc>
                <a:spcPct val="100000"/>
              </a:lnSpc>
              <a:spcBef>
                <a:spcPts val="0"/>
              </a:spcBef>
              <a:spcAft>
                <a:spcPts val="0"/>
              </a:spcAft>
              <a:buSzPts val="1100"/>
              <a:buNone/>
              <a:defRPr sz="2800">
                <a:latin typeface="Roboto Light"/>
                <a:ea typeface="Roboto Light"/>
                <a:cs typeface="Roboto Light"/>
                <a:sym typeface="Roboto Light"/>
              </a:defRPr>
            </a:lvl2pPr>
            <a:lvl3pPr lvl="2" algn="l" rtl="0">
              <a:lnSpc>
                <a:spcPct val="100000"/>
              </a:lnSpc>
              <a:spcBef>
                <a:spcPts val="0"/>
              </a:spcBef>
              <a:spcAft>
                <a:spcPts val="0"/>
              </a:spcAft>
              <a:buSzPts val="1100"/>
              <a:buNone/>
              <a:defRPr sz="2800">
                <a:latin typeface="Roboto Light"/>
                <a:ea typeface="Roboto Light"/>
                <a:cs typeface="Roboto Light"/>
                <a:sym typeface="Roboto Light"/>
              </a:defRPr>
            </a:lvl3pPr>
            <a:lvl4pPr lvl="3" algn="l" rtl="0">
              <a:lnSpc>
                <a:spcPct val="100000"/>
              </a:lnSpc>
              <a:spcBef>
                <a:spcPts val="0"/>
              </a:spcBef>
              <a:spcAft>
                <a:spcPts val="0"/>
              </a:spcAft>
              <a:buSzPts val="1100"/>
              <a:buNone/>
              <a:defRPr sz="2800">
                <a:latin typeface="Roboto Light"/>
                <a:ea typeface="Roboto Light"/>
                <a:cs typeface="Roboto Light"/>
                <a:sym typeface="Roboto Light"/>
              </a:defRPr>
            </a:lvl4pPr>
            <a:lvl5pPr lvl="4" algn="l" rtl="0">
              <a:lnSpc>
                <a:spcPct val="100000"/>
              </a:lnSpc>
              <a:spcBef>
                <a:spcPts val="0"/>
              </a:spcBef>
              <a:spcAft>
                <a:spcPts val="0"/>
              </a:spcAft>
              <a:buSzPts val="1100"/>
              <a:buNone/>
              <a:defRPr sz="2800">
                <a:latin typeface="Roboto Light"/>
                <a:ea typeface="Roboto Light"/>
                <a:cs typeface="Roboto Light"/>
                <a:sym typeface="Roboto Light"/>
              </a:defRPr>
            </a:lvl5pPr>
            <a:lvl6pPr lvl="5" algn="l" rtl="0">
              <a:lnSpc>
                <a:spcPct val="100000"/>
              </a:lnSpc>
              <a:spcBef>
                <a:spcPts val="0"/>
              </a:spcBef>
              <a:spcAft>
                <a:spcPts val="0"/>
              </a:spcAft>
              <a:buSzPts val="1100"/>
              <a:buNone/>
              <a:defRPr sz="2800">
                <a:latin typeface="Roboto Light"/>
                <a:ea typeface="Roboto Light"/>
                <a:cs typeface="Roboto Light"/>
                <a:sym typeface="Roboto Light"/>
              </a:defRPr>
            </a:lvl6pPr>
            <a:lvl7pPr lvl="6" algn="l" rtl="0">
              <a:lnSpc>
                <a:spcPct val="100000"/>
              </a:lnSpc>
              <a:spcBef>
                <a:spcPts val="0"/>
              </a:spcBef>
              <a:spcAft>
                <a:spcPts val="0"/>
              </a:spcAft>
              <a:buSzPts val="1100"/>
              <a:buNone/>
              <a:defRPr sz="2800">
                <a:latin typeface="Roboto Light"/>
                <a:ea typeface="Roboto Light"/>
                <a:cs typeface="Roboto Light"/>
                <a:sym typeface="Roboto Light"/>
              </a:defRPr>
            </a:lvl7pPr>
            <a:lvl8pPr lvl="7" algn="l" rtl="0">
              <a:lnSpc>
                <a:spcPct val="100000"/>
              </a:lnSpc>
              <a:spcBef>
                <a:spcPts val="0"/>
              </a:spcBef>
              <a:spcAft>
                <a:spcPts val="0"/>
              </a:spcAft>
              <a:buSzPts val="1100"/>
              <a:buNone/>
              <a:defRPr sz="2800">
                <a:latin typeface="Roboto Light"/>
                <a:ea typeface="Roboto Light"/>
                <a:cs typeface="Roboto Light"/>
                <a:sym typeface="Roboto Light"/>
              </a:defRPr>
            </a:lvl8pPr>
            <a:lvl9pPr lvl="8" algn="l" rtl="0">
              <a:lnSpc>
                <a:spcPct val="100000"/>
              </a:lnSpc>
              <a:spcBef>
                <a:spcPts val="0"/>
              </a:spcBef>
              <a:spcAft>
                <a:spcPts val="0"/>
              </a:spcAft>
              <a:buSzPts val="1100"/>
              <a:buNone/>
              <a:defRPr sz="2800">
                <a:latin typeface="Roboto Light"/>
                <a:ea typeface="Roboto Light"/>
                <a:cs typeface="Roboto Light"/>
                <a:sym typeface="Roboto Light"/>
              </a:defRPr>
            </a:lvl9pPr>
          </a:lstStyle>
          <a:p>
            <a:endParaRPr/>
          </a:p>
        </p:txBody>
      </p:sp>
      <p:sp>
        <p:nvSpPr>
          <p:cNvPr id="3698" name="Google Shape;3698;p30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6 Cover Slide 6">
  <p:cSld name="Cover Slide Option 1_1_1_1_2_1_1_1">
    <p:bg>
      <p:bgPr>
        <a:noFill/>
        <a:effectLst/>
      </p:bgPr>
    </p:bg>
    <p:spTree>
      <p:nvGrpSpPr>
        <p:cNvPr id="1" name="Shape 421"/>
        <p:cNvGrpSpPr/>
        <p:nvPr/>
      </p:nvGrpSpPr>
      <p:grpSpPr>
        <a:xfrm>
          <a:off x="0" y="0"/>
          <a:ext cx="0" cy="0"/>
          <a:chOff x="0" y="0"/>
          <a:chExt cx="0" cy="0"/>
        </a:xfrm>
      </p:grpSpPr>
      <p:pic>
        <p:nvPicPr>
          <p:cNvPr id="422" name="Google Shape;422;p32"/>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sp>
        <p:nvSpPr>
          <p:cNvPr id="423" name="Google Shape;423;p32"/>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24" name="Google Shape;424;p3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425" name="Google Shape;425;p3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426" name="Google Shape;426;p32"/>
          <p:cNvGrpSpPr/>
          <p:nvPr/>
        </p:nvGrpSpPr>
        <p:grpSpPr>
          <a:xfrm>
            <a:off x="749631" y="1049086"/>
            <a:ext cx="608219" cy="608219"/>
            <a:chOff x="1190625" y="238125"/>
            <a:chExt cx="5238750" cy="5238750"/>
          </a:xfrm>
        </p:grpSpPr>
        <p:sp>
          <p:nvSpPr>
            <p:cNvPr id="427" name="Google Shape;427;p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30 Quote_Short">
  <p:cSld name="30 Quote_Short">
    <p:spTree>
      <p:nvGrpSpPr>
        <p:cNvPr id="1" name="Shape 3699"/>
        <p:cNvGrpSpPr/>
        <p:nvPr/>
      </p:nvGrpSpPr>
      <p:grpSpPr>
        <a:xfrm>
          <a:off x="0" y="0"/>
          <a:ext cx="0" cy="0"/>
          <a:chOff x="0" y="0"/>
          <a:chExt cx="0" cy="0"/>
        </a:xfrm>
      </p:grpSpPr>
      <p:sp>
        <p:nvSpPr>
          <p:cNvPr id="3700" name="Google Shape;3700;p304"/>
          <p:cNvSpPr txBox="1">
            <a:spLocks noGrp="1"/>
          </p:cNvSpPr>
          <p:nvPr>
            <p:ph type="subTitle" idx="1"/>
          </p:nvPr>
        </p:nvSpPr>
        <p:spPr>
          <a:xfrm>
            <a:off x="4072825" y="3288639"/>
            <a:ext cx="3719100" cy="67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3701" name="Google Shape;3701;p304"/>
          <p:cNvSpPr txBox="1">
            <a:spLocks noGrp="1"/>
          </p:cNvSpPr>
          <p:nvPr>
            <p:ph type="title"/>
          </p:nvPr>
        </p:nvSpPr>
        <p:spPr>
          <a:xfrm>
            <a:off x="1024125" y="1079000"/>
            <a:ext cx="7104900" cy="22098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3000"/>
            </a:lvl1pPr>
            <a:lvl2pPr lvl="1" algn="l" rtl="0">
              <a:lnSpc>
                <a:spcPct val="100000"/>
              </a:lnSpc>
              <a:spcBef>
                <a:spcPts val="0"/>
              </a:spcBef>
              <a:spcAft>
                <a:spcPts val="0"/>
              </a:spcAft>
              <a:buSzPts val="1100"/>
              <a:buNone/>
              <a:defRPr sz="2800">
                <a:latin typeface="Roboto Light"/>
                <a:ea typeface="Roboto Light"/>
                <a:cs typeface="Roboto Light"/>
                <a:sym typeface="Roboto Light"/>
              </a:defRPr>
            </a:lvl2pPr>
            <a:lvl3pPr lvl="2" algn="l" rtl="0">
              <a:lnSpc>
                <a:spcPct val="100000"/>
              </a:lnSpc>
              <a:spcBef>
                <a:spcPts val="0"/>
              </a:spcBef>
              <a:spcAft>
                <a:spcPts val="0"/>
              </a:spcAft>
              <a:buSzPts val="1100"/>
              <a:buNone/>
              <a:defRPr sz="2800">
                <a:latin typeface="Roboto Light"/>
                <a:ea typeface="Roboto Light"/>
                <a:cs typeface="Roboto Light"/>
                <a:sym typeface="Roboto Light"/>
              </a:defRPr>
            </a:lvl3pPr>
            <a:lvl4pPr lvl="3" algn="l" rtl="0">
              <a:lnSpc>
                <a:spcPct val="100000"/>
              </a:lnSpc>
              <a:spcBef>
                <a:spcPts val="0"/>
              </a:spcBef>
              <a:spcAft>
                <a:spcPts val="0"/>
              </a:spcAft>
              <a:buSzPts val="1100"/>
              <a:buNone/>
              <a:defRPr sz="2800">
                <a:latin typeface="Roboto Light"/>
                <a:ea typeface="Roboto Light"/>
                <a:cs typeface="Roboto Light"/>
                <a:sym typeface="Roboto Light"/>
              </a:defRPr>
            </a:lvl4pPr>
            <a:lvl5pPr lvl="4" algn="l" rtl="0">
              <a:lnSpc>
                <a:spcPct val="100000"/>
              </a:lnSpc>
              <a:spcBef>
                <a:spcPts val="0"/>
              </a:spcBef>
              <a:spcAft>
                <a:spcPts val="0"/>
              </a:spcAft>
              <a:buSzPts val="1100"/>
              <a:buNone/>
              <a:defRPr sz="2800">
                <a:latin typeface="Roboto Light"/>
                <a:ea typeface="Roboto Light"/>
                <a:cs typeface="Roboto Light"/>
                <a:sym typeface="Roboto Light"/>
              </a:defRPr>
            </a:lvl5pPr>
            <a:lvl6pPr lvl="5" algn="l" rtl="0">
              <a:lnSpc>
                <a:spcPct val="100000"/>
              </a:lnSpc>
              <a:spcBef>
                <a:spcPts val="0"/>
              </a:spcBef>
              <a:spcAft>
                <a:spcPts val="0"/>
              </a:spcAft>
              <a:buSzPts val="1100"/>
              <a:buNone/>
              <a:defRPr sz="2800">
                <a:latin typeface="Roboto Light"/>
                <a:ea typeface="Roboto Light"/>
                <a:cs typeface="Roboto Light"/>
                <a:sym typeface="Roboto Light"/>
              </a:defRPr>
            </a:lvl6pPr>
            <a:lvl7pPr lvl="6" algn="l" rtl="0">
              <a:lnSpc>
                <a:spcPct val="100000"/>
              </a:lnSpc>
              <a:spcBef>
                <a:spcPts val="0"/>
              </a:spcBef>
              <a:spcAft>
                <a:spcPts val="0"/>
              </a:spcAft>
              <a:buSzPts val="1100"/>
              <a:buNone/>
              <a:defRPr sz="2800">
                <a:latin typeface="Roboto Light"/>
                <a:ea typeface="Roboto Light"/>
                <a:cs typeface="Roboto Light"/>
                <a:sym typeface="Roboto Light"/>
              </a:defRPr>
            </a:lvl7pPr>
            <a:lvl8pPr lvl="7" algn="l" rtl="0">
              <a:lnSpc>
                <a:spcPct val="100000"/>
              </a:lnSpc>
              <a:spcBef>
                <a:spcPts val="0"/>
              </a:spcBef>
              <a:spcAft>
                <a:spcPts val="0"/>
              </a:spcAft>
              <a:buSzPts val="1100"/>
              <a:buNone/>
              <a:defRPr sz="2800">
                <a:latin typeface="Roboto Light"/>
                <a:ea typeface="Roboto Light"/>
                <a:cs typeface="Roboto Light"/>
                <a:sym typeface="Roboto Light"/>
              </a:defRPr>
            </a:lvl8pPr>
            <a:lvl9pPr lvl="8" algn="l" rtl="0">
              <a:lnSpc>
                <a:spcPct val="100000"/>
              </a:lnSpc>
              <a:spcBef>
                <a:spcPts val="0"/>
              </a:spcBef>
              <a:spcAft>
                <a:spcPts val="0"/>
              </a:spcAft>
              <a:buSzPts val="1100"/>
              <a:buNone/>
              <a:defRPr sz="2800">
                <a:latin typeface="Roboto Light"/>
                <a:ea typeface="Roboto Light"/>
                <a:cs typeface="Roboto Light"/>
                <a:sym typeface="Roboto Light"/>
              </a:defRPr>
            </a:lvl9pPr>
          </a:lstStyle>
          <a:p>
            <a:endParaRPr/>
          </a:p>
        </p:txBody>
      </p:sp>
      <p:sp>
        <p:nvSpPr>
          <p:cNvPr id="3702" name="Google Shape;3702;p30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30 Quote with image and logo_Short">
  <p:cSld name="30 Quote with image and logo_Short">
    <p:spTree>
      <p:nvGrpSpPr>
        <p:cNvPr id="1" name="Shape 3703"/>
        <p:cNvGrpSpPr/>
        <p:nvPr/>
      </p:nvGrpSpPr>
      <p:grpSpPr>
        <a:xfrm>
          <a:off x="0" y="0"/>
          <a:ext cx="0" cy="0"/>
          <a:chOff x="0" y="0"/>
          <a:chExt cx="0" cy="0"/>
        </a:xfrm>
      </p:grpSpPr>
      <p:sp>
        <p:nvSpPr>
          <p:cNvPr id="3704" name="Google Shape;3704;p305"/>
          <p:cNvSpPr txBox="1">
            <a:spLocks noGrp="1"/>
          </p:cNvSpPr>
          <p:nvPr>
            <p:ph type="subTitle" idx="1"/>
          </p:nvPr>
        </p:nvSpPr>
        <p:spPr>
          <a:xfrm>
            <a:off x="6421875" y="2453300"/>
            <a:ext cx="21816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3705" name="Google Shape;3705;p305"/>
          <p:cNvSpPr txBox="1">
            <a:spLocks noGrp="1"/>
          </p:cNvSpPr>
          <p:nvPr>
            <p:ph type="title"/>
          </p:nvPr>
        </p:nvSpPr>
        <p:spPr>
          <a:xfrm>
            <a:off x="457200" y="1129175"/>
            <a:ext cx="5460600" cy="2373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800"/>
            </a:lvl1pPr>
            <a:lvl2pPr lvl="1" algn="l" rtl="0">
              <a:lnSpc>
                <a:spcPct val="100000"/>
              </a:lnSpc>
              <a:spcBef>
                <a:spcPts val="0"/>
              </a:spcBef>
              <a:spcAft>
                <a:spcPts val="0"/>
              </a:spcAft>
              <a:buSzPts val="1100"/>
              <a:buNone/>
              <a:defRPr sz="2800">
                <a:latin typeface="Roboto Light"/>
                <a:ea typeface="Roboto Light"/>
                <a:cs typeface="Roboto Light"/>
                <a:sym typeface="Roboto Light"/>
              </a:defRPr>
            </a:lvl2pPr>
            <a:lvl3pPr lvl="2" algn="l" rtl="0">
              <a:lnSpc>
                <a:spcPct val="100000"/>
              </a:lnSpc>
              <a:spcBef>
                <a:spcPts val="0"/>
              </a:spcBef>
              <a:spcAft>
                <a:spcPts val="0"/>
              </a:spcAft>
              <a:buSzPts val="1100"/>
              <a:buNone/>
              <a:defRPr sz="2800">
                <a:latin typeface="Roboto Light"/>
                <a:ea typeface="Roboto Light"/>
                <a:cs typeface="Roboto Light"/>
                <a:sym typeface="Roboto Light"/>
              </a:defRPr>
            </a:lvl3pPr>
            <a:lvl4pPr lvl="3" algn="l" rtl="0">
              <a:lnSpc>
                <a:spcPct val="100000"/>
              </a:lnSpc>
              <a:spcBef>
                <a:spcPts val="0"/>
              </a:spcBef>
              <a:spcAft>
                <a:spcPts val="0"/>
              </a:spcAft>
              <a:buSzPts val="1100"/>
              <a:buNone/>
              <a:defRPr sz="2800">
                <a:latin typeface="Roboto Light"/>
                <a:ea typeface="Roboto Light"/>
                <a:cs typeface="Roboto Light"/>
                <a:sym typeface="Roboto Light"/>
              </a:defRPr>
            </a:lvl4pPr>
            <a:lvl5pPr lvl="4" algn="l" rtl="0">
              <a:lnSpc>
                <a:spcPct val="100000"/>
              </a:lnSpc>
              <a:spcBef>
                <a:spcPts val="0"/>
              </a:spcBef>
              <a:spcAft>
                <a:spcPts val="0"/>
              </a:spcAft>
              <a:buSzPts val="1100"/>
              <a:buNone/>
              <a:defRPr sz="2800">
                <a:latin typeface="Roboto Light"/>
                <a:ea typeface="Roboto Light"/>
                <a:cs typeface="Roboto Light"/>
                <a:sym typeface="Roboto Light"/>
              </a:defRPr>
            </a:lvl5pPr>
            <a:lvl6pPr lvl="5" algn="l" rtl="0">
              <a:lnSpc>
                <a:spcPct val="100000"/>
              </a:lnSpc>
              <a:spcBef>
                <a:spcPts val="0"/>
              </a:spcBef>
              <a:spcAft>
                <a:spcPts val="0"/>
              </a:spcAft>
              <a:buSzPts val="1100"/>
              <a:buNone/>
              <a:defRPr sz="2800">
                <a:latin typeface="Roboto Light"/>
                <a:ea typeface="Roboto Light"/>
                <a:cs typeface="Roboto Light"/>
                <a:sym typeface="Roboto Light"/>
              </a:defRPr>
            </a:lvl6pPr>
            <a:lvl7pPr lvl="6" algn="l" rtl="0">
              <a:lnSpc>
                <a:spcPct val="100000"/>
              </a:lnSpc>
              <a:spcBef>
                <a:spcPts val="0"/>
              </a:spcBef>
              <a:spcAft>
                <a:spcPts val="0"/>
              </a:spcAft>
              <a:buSzPts val="1100"/>
              <a:buNone/>
              <a:defRPr sz="2800">
                <a:latin typeface="Roboto Light"/>
                <a:ea typeface="Roboto Light"/>
                <a:cs typeface="Roboto Light"/>
                <a:sym typeface="Roboto Light"/>
              </a:defRPr>
            </a:lvl7pPr>
            <a:lvl8pPr lvl="7" algn="l" rtl="0">
              <a:lnSpc>
                <a:spcPct val="100000"/>
              </a:lnSpc>
              <a:spcBef>
                <a:spcPts val="0"/>
              </a:spcBef>
              <a:spcAft>
                <a:spcPts val="0"/>
              </a:spcAft>
              <a:buSzPts val="1100"/>
              <a:buNone/>
              <a:defRPr sz="2800">
                <a:latin typeface="Roboto Light"/>
                <a:ea typeface="Roboto Light"/>
                <a:cs typeface="Roboto Light"/>
                <a:sym typeface="Roboto Light"/>
              </a:defRPr>
            </a:lvl8pPr>
            <a:lvl9pPr lvl="8" algn="l" rtl="0">
              <a:lnSpc>
                <a:spcPct val="100000"/>
              </a:lnSpc>
              <a:spcBef>
                <a:spcPts val="0"/>
              </a:spcBef>
              <a:spcAft>
                <a:spcPts val="0"/>
              </a:spcAft>
              <a:buSzPts val="1100"/>
              <a:buNone/>
              <a:defRPr sz="2800">
                <a:latin typeface="Roboto Light"/>
                <a:ea typeface="Roboto Light"/>
                <a:cs typeface="Roboto Light"/>
                <a:sym typeface="Roboto Light"/>
              </a:defRPr>
            </a:lvl9pPr>
          </a:lstStyle>
          <a:p>
            <a:endParaRPr/>
          </a:p>
        </p:txBody>
      </p:sp>
      <p:sp>
        <p:nvSpPr>
          <p:cNvPr id="3706" name="Google Shape;3706;p30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30 Quote with image and logo_Med">
  <p:cSld name="30 Quote with image and logo_Med">
    <p:spTree>
      <p:nvGrpSpPr>
        <p:cNvPr id="1" name="Shape 3707"/>
        <p:cNvGrpSpPr/>
        <p:nvPr/>
      </p:nvGrpSpPr>
      <p:grpSpPr>
        <a:xfrm>
          <a:off x="0" y="0"/>
          <a:ext cx="0" cy="0"/>
          <a:chOff x="0" y="0"/>
          <a:chExt cx="0" cy="0"/>
        </a:xfrm>
      </p:grpSpPr>
      <p:sp>
        <p:nvSpPr>
          <p:cNvPr id="3708" name="Google Shape;3708;p306"/>
          <p:cNvSpPr txBox="1">
            <a:spLocks noGrp="1"/>
          </p:cNvSpPr>
          <p:nvPr>
            <p:ph type="subTitle" idx="1"/>
          </p:nvPr>
        </p:nvSpPr>
        <p:spPr>
          <a:xfrm>
            <a:off x="6421875" y="2453300"/>
            <a:ext cx="21816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3709" name="Google Shape;3709;p306"/>
          <p:cNvSpPr txBox="1">
            <a:spLocks noGrp="1"/>
          </p:cNvSpPr>
          <p:nvPr>
            <p:ph type="title"/>
          </p:nvPr>
        </p:nvSpPr>
        <p:spPr>
          <a:xfrm>
            <a:off x="457200" y="1129175"/>
            <a:ext cx="5460600" cy="2373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400"/>
            </a:lvl1pPr>
            <a:lvl2pPr lvl="1" algn="l" rtl="0">
              <a:lnSpc>
                <a:spcPct val="100000"/>
              </a:lnSpc>
              <a:spcBef>
                <a:spcPts val="0"/>
              </a:spcBef>
              <a:spcAft>
                <a:spcPts val="0"/>
              </a:spcAft>
              <a:buSzPts val="1100"/>
              <a:buNone/>
              <a:defRPr sz="2400">
                <a:latin typeface="Roboto Light"/>
                <a:ea typeface="Roboto Light"/>
                <a:cs typeface="Roboto Light"/>
                <a:sym typeface="Roboto Light"/>
              </a:defRPr>
            </a:lvl2pPr>
            <a:lvl3pPr lvl="2" algn="l" rtl="0">
              <a:lnSpc>
                <a:spcPct val="100000"/>
              </a:lnSpc>
              <a:spcBef>
                <a:spcPts val="0"/>
              </a:spcBef>
              <a:spcAft>
                <a:spcPts val="0"/>
              </a:spcAft>
              <a:buSzPts val="1100"/>
              <a:buNone/>
              <a:defRPr sz="2400">
                <a:latin typeface="Roboto Light"/>
                <a:ea typeface="Roboto Light"/>
                <a:cs typeface="Roboto Light"/>
                <a:sym typeface="Roboto Light"/>
              </a:defRPr>
            </a:lvl3pPr>
            <a:lvl4pPr lvl="3" algn="l" rtl="0">
              <a:lnSpc>
                <a:spcPct val="100000"/>
              </a:lnSpc>
              <a:spcBef>
                <a:spcPts val="0"/>
              </a:spcBef>
              <a:spcAft>
                <a:spcPts val="0"/>
              </a:spcAft>
              <a:buSzPts val="1100"/>
              <a:buNone/>
              <a:defRPr sz="2400">
                <a:latin typeface="Roboto Light"/>
                <a:ea typeface="Roboto Light"/>
                <a:cs typeface="Roboto Light"/>
                <a:sym typeface="Roboto Light"/>
              </a:defRPr>
            </a:lvl4pPr>
            <a:lvl5pPr lvl="4" algn="l" rtl="0">
              <a:lnSpc>
                <a:spcPct val="100000"/>
              </a:lnSpc>
              <a:spcBef>
                <a:spcPts val="0"/>
              </a:spcBef>
              <a:spcAft>
                <a:spcPts val="0"/>
              </a:spcAft>
              <a:buSzPts val="1100"/>
              <a:buNone/>
              <a:defRPr sz="2400">
                <a:latin typeface="Roboto Light"/>
                <a:ea typeface="Roboto Light"/>
                <a:cs typeface="Roboto Light"/>
                <a:sym typeface="Roboto Light"/>
              </a:defRPr>
            </a:lvl5pPr>
            <a:lvl6pPr lvl="5" algn="l" rtl="0">
              <a:lnSpc>
                <a:spcPct val="100000"/>
              </a:lnSpc>
              <a:spcBef>
                <a:spcPts val="0"/>
              </a:spcBef>
              <a:spcAft>
                <a:spcPts val="0"/>
              </a:spcAft>
              <a:buSzPts val="1100"/>
              <a:buNone/>
              <a:defRPr sz="2400">
                <a:latin typeface="Roboto Light"/>
                <a:ea typeface="Roboto Light"/>
                <a:cs typeface="Roboto Light"/>
                <a:sym typeface="Roboto Light"/>
              </a:defRPr>
            </a:lvl6pPr>
            <a:lvl7pPr lvl="6" algn="l" rtl="0">
              <a:lnSpc>
                <a:spcPct val="100000"/>
              </a:lnSpc>
              <a:spcBef>
                <a:spcPts val="0"/>
              </a:spcBef>
              <a:spcAft>
                <a:spcPts val="0"/>
              </a:spcAft>
              <a:buSzPts val="1100"/>
              <a:buNone/>
              <a:defRPr sz="2400">
                <a:latin typeface="Roboto Light"/>
                <a:ea typeface="Roboto Light"/>
                <a:cs typeface="Roboto Light"/>
                <a:sym typeface="Roboto Light"/>
              </a:defRPr>
            </a:lvl7pPr>
            <a:lvl8pPr lvl="7" algn="l" rtl="0">
              <a:lnSpc>
                <a:spcPct val="100000"/>
              </a:lnSpc>
              <a:spcBef>
                <a:spcPts val="0"/>
              </a:spcBef>
              <a:spcAft>
                <a:spcPts val="0"/>
              </a:spcAft>
              <a:buSzPts val="1100"/>
              <a:buNone/>
              <a:defRPr sz="2400">
                <a:latin typeface="Roboto Light"/>
                <a:ea typeface="Roboto Light"/>
                <a:cs typeface="Roboto Light"/>
                <a:sym typeface="Roboto Light"/>
              </a:defRPr>
            </a:lvl8pPr>
            <a:lvl9pPr lvl="8" algn="l" rtl="0">
              <a:lnSpc>
                <a:spcPct val="100000"/>
              </a:lnSpc>
              <a:spcBef>
                <a:spcPts val="0"/>
              </a:spcBef>
              <a:spcAft>
                <a:spcPts val="0"/>
              </a:spcAft>
              <a:buSzPts val="1100"/>
              <a:buNone/>
              <a:defRPr sz="2400">
                <a:latin typeface="Roboto Light"/>
                <a:ea typeface="Roboto Light"/>
                <a:cs typeface="Roboto Light"/>
                <a:sym typeface="Roboto Light"/>
              </a:defRPr>
            </a:lvl9pPr>
          </a:lstStyle>
          <a:p>
            <a:endParaRPr/>
          </a:p>
        </p:txBody>
      </p:sp>
      <p:sp>
        <p:nvSpPr>
          <p:cNvPr id="3710" name="Google Shape;3710;p30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30 2 Quotes_short">
  <p:cSld name="30 2 Quotes_short">
    <p:spTree>
      <p:nvGrpSpPr>
        <p:cNvPr id="1" name="Shape 3711"/>
        <p:cNvGrpSpPr/>
        <p:nvPr/>
      </p:nvGrpSpPr>
      <p:grpSpPr>
        <a:xfrm>
          <a:off x="0" y="0"/>
          <a:ext cx="0" cy="0"/>
          <a:chOff x="0" y="0"/>
          <a:chExt cx="0" cy="0"/>
        </a:xfrm>
      </p:grpSpPr>
      <p:sp>
        <p:nvSpPr>
          <p:cNvPr id="3712" name="Google Shape;3712;p307"/>
          <p:cNvSpPr txBox="1">
            <a:spLocks noGrp="1"/>
          </p:cNvSpPr>
          <p:nvPr>
            <p:ph type="subTitle" idx="1"/>
          </p:nvPr>
        </p:nvSpPr>
        <p:spPr>
          <a:xfrm>
            <a:off x="457200"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3713" name="Google Shape;3713;p307"/>
          <p:cNvSpPr txBox="1">
            <a:spLocks noGrp="1"/>
          </p:cNvSpPr>
          <p:nvPr>
            <p:ph type="title"/>
          </p:nvPr>
        </p:nvSpPr>
        <p:spPr>
          <a:xfrm>
            <a:off x="457200"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000"/>
            </a:lvl1pPr>
            <a:lvl2pPr lvl="1" algn="l" rtl="0">
              <a:lnSpc>
                <a:spcPct val="100000"/>
              </a:lnSpc>
              <a:spcBef>
                <a:spcPts val="0"/>
              </a:spcBef>
              <a:spcAft>
                <a:spcPts val="0"/>
              </a:spcAft>
              <a:buSzPts val="1100"/>
              <a:buNone/>
              <a:defRPr sz="2000">
                <a:latin typeface="Roboto Light"/>
                <a:ea typeface="Roboto Light"/>
                <a:cs typeface="Roboto Light"/>
                <a:sym typeface="Roboto Light"/>
              </a:defRPr>
            </a:lvl2pPr>
            <a:lvl3pPr lvl="2" algn="l" rtl="0">
              <a:lnSpc>
                <a:spcPct val="100000"/>
              </a:lnSpc>
              <a:spcBef>
                <a:spcPts val="0"/>
              </a:spcBef>
              <a:spcAft>
                <a:spcPts val="0"/>
              </a:spcAft>
              <a:buSzPts val="1100"/>
              <a:buNone/>
              <a:defRPr sz="2000">
                <a:latin typeface="Roboto Light"/>
                <a:ea typeface="Roboto Light"/>
                <a:cs typeface="Roboto Light"/>
                <a:sym typeface="Roboto Light"/>
              </a:defRPr>
            </a:lvl3pPr>
            <a:lvl4pPr lvl="3" algn="l" rtl="0">
              <a:lnSpc>
                <a:spcPct val="100000"/>
              </a:lnSpc>
              <a:spcBef>
                <a:spcPts val="0"/>
              </a:spcBef>
              <a:spcAft>
                <a:spcPts val="0"/>
              </a:spcAft>
              <a:buSzPts val="1100"/>
              <a:buNone/>
              <a:defRPr sz="2000">
                <a:latin typeface="Roboto Light"/>
                <a:ea typeface="Roboto Light"/>
                <a:cs typeface="Roboto Light"/>
                <a:sym typeface="Roboto Light"/>
              </a:defRPr>
            </a:lvl4pPr>
            <a:lvl5pPr lvl="4" algn="l" rtl="0">
              <a:lnSpc>
                <a:spcPct val="100000"/>
              </a:lnSpc>
              <a:spcBef>
                <a:spcPts val="0"/>
              </a:spcBef>
              <a:spcAft>
                <a:spcPts val="0"/>
              </a:spcAft>
              <a:buSzPts val="1100"/>
              <a:buNone/>
              <a:defRPr sz="2000">
                <a:latin typeface="Roboto Light"/>
                <a:ea typeface="Roboto Light"/>
                <a:cs typeface="Roboto Light"/>
                <a:sym typeface="Roboto Light"/>
              </a:defRPr>
            </a:lvl5pPr>
            <a:lvl6pPr lvl="5" algn="l" rtl="0">
              <a:lnSpc>
                <a:spcPct val="100000"/>
              </a:lnSpc>
              <a:spcBef>
                <a:spcPts val="0"/>
              </a:spcBef>
              <a:spcAft>
                <a:spcPts val="0"/>
              </a:spcAft>
              <a:buSzPts val="1100"/>
              <a:buNone/>
              <a:defRPr sz="2000">
                <a:latin typeface="Roboto Light"/>
                <a:ea typeface="Roboto Light"/>
                <a:cs typeface="Roboto Light"/>
                <a:sym typeface="Roboto Light"/>
              </a:defRPr>
            </a:lvl6pPr>
            <a:lvl7pPr lvl="6" algn="l" rtl="0">
              <a:lnSpc>
                <a:spcPct val="100000"/>
              </a:lnSpc>
              <a:spcBef>
                <a:spcPts val="0"/>
              </a:spcBef>
              <a:spcAft>
                <a:spcPts val="0"/>
              </a:spcAft>
              <a:buSzPts val="1100"/>
              <a:buNone/>
              <a:defRPr sz="2000">
                <a:latin typeface="Roboto Light"/>
                <a:ea typeface="Roboto Light"/>
                <a:cs typeface="Roboto Light"/>
                <a:sym typeface="Roboto Light"/>
              </a:defRPr>
            </a:lvl7pPr>
            <a:lvl8pPr lvl="7" algn="l" rtl="0">
              <a:lnSpc>
                <a:spcPct val="100000"/>
              </a:lnSpc>
              <a:spcBef>
                <a:spcPts val="0"/>
              </a:spcBef>
              <a:spcAft>
                <a:spcPts val="0"/>
              </a:spcAft>
              <a:buSzPts val="1100"/>
              <a:buNone/>
              <a:defRPr sz="2000">
                <a:latin typeface="Roboto Light"/>
                <a:ea typeface="Roboto Light"/>
                <a:cs typeface="Roboto Light"/>
                <a:sym typeface="Roboto Light"/>
              </a:defRPr>
            </a:lvl8pPr>
            <a:lvl9pPr lvl="8" algn="l" rtl="0">
              <a:lnSpc>
                <a:spcPct val="100000"/>
              </a:lnSpc>
              <a:spcBef>
                <a:spcPts val="0"/>
              </a:spcBef>
              <a:spcAft>
                <a:spcPts val="0"/>
              </a:spcAft>
              <a:buSzPts val="1100"/>
              <a:buNone/>
              <a:defRPr sz="2000">
                <a:latin typeface="Roboto Light"/>
                <a:ea typeface="Roboto Light"/>
                <a:cs typeface="Roboto Light"/>
                <a:sym typeface="Roboto Light"/>
              </a:defRPr>
            </a:lvl9pPr>
          </a:lstStyle>
          <a:p>
            <a:endParaRPr/>
          </a:p>
        </p:txBody>
      </p:sp>
      <p:sp>
        <p:nvSpPr>
          <p:cNvPr id="3714" name="Google Shape;3714;p30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715" name="Google Shape;3715;p307"/>
          <p:cNvSpPr txBox="1">
            <a:spLocks noGrp="1"/>
          </p:cNvSpPr>
          <p:nvPr>
            <p:ph type="subTitle" idx="3"/>
          </p:nvPr>
        </p:nvSpPr>
        <p:spPr>
          <a:xfrm>
            <a:off x="4822425"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3716" name="Google Shape;3716;p307"/>
          <p:cNvSpPr txBox="1">
            <a:spLocks noGrp="1"/>
          </p:cNvSpPr>
          <p:nvPr>
            <p:ph type="title" idx="4"/>
          </p:nvPr>
        </p:nvSpPr>
        <p:spPr>
          <a:xfrm>
            <a:off x="4822425"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000"/>
            </a:lvl1pPr>
            <a:lvl2pPr lvl="1" algn="l" rtl="0">
              <a:lnSpc>
                <a:spcPct val="100000"/>
              </a:lnSpc>
              <a:spcBef>
                <a:spcPts val="0"/>
              </a:spcBef>
              <a:spcAft>
                <a:spcPts val="0"/>
              </a:spcAft>
              <a:buSzPts val="1100"/>
              <a:buNone/>
              <a:defRPr sz="2000">
                <a:latin typeface="Roboto Light"/>
                <a:ea typeface="Roboto Light"/>
                <a:cs typeface="Roboto Light"/>
                <a:sym typeface="Roboto Light"/>
              </a:defRPr>
            </a:lvl2pPr>
            <a:lvl3pPr lvl="2" algn="l" rtl="0">
              <a:lnSpc>
                <a:spcPct val="100000"/>
              </a:lnSpc>
              <a:spcBef>
                <a:spcPts val="0"/>
              </a:spcBef>
              <a:spcAft>
                <a:spcPts val="0"/>
              </a:spcAft>
              <a:buSzPts val="1100"/>
              <a:buNone/>
              <a:defRPr sz="2000">
                <a:latin typeface="Roboto Light"/>
                <a:ea typeface="Roboto Light"/>
                <a:cs typeface="Roboto Light"/>
                <a:sym typeface="Roboto Light"/>
              </a:defRPr>
            </a:lvl3pPr>
            <a:lvl4pPr lvl="3" algn="l" rtl="0">
              <a:lnSpc>
                <a:spcPct val="100000"/>
              </a:lnSpc>
              <a:spcBef>
                <a:spcPts val="0"/>
              </a:spcBef>
              <a:spcAft>
                <a:spcPts val="0"/>
              </a:spcAft>
              <a:buSzPts val="1100"/>
              <a:buNone/>
              <a:defRPr sz="2000">
                <a:latin typeface="Roboto Light"/>
                <a:ea typeface="Roboto Light"/>
                <a:cs typeface="Roboto Light"/>
                <a:sym typeface="Roboto Light"/>
              </a:defRPr>
            </a:lvl4pPr>
            <a:lvl5pPr lvl="4" algn="l" rtl="0">
              <a:lnSpc>
                <a:spcPct val="100000"/>
              </a:lnSpc>
              <a:spcBef>
                <a:spcPts val="0"/>
              </a:spcBef>
              <a:spcAft>
                <a:spcPts val="0"/>
              </a:spcAft>
              <a:buSzPts val="1100"/>
              <a:buNone/>
              <a:defRPr sz="2000">
                <a:latin typeface="Roboto Light"/>
                <a:ea typeface="Roboto Light"/>
                <a:cs typeface="Roboto Light"/>
                <a:sym typeface="Roboto Light"/>
              </a:defRPr>
            </a:lvl5pPr>
            <a:lvl6pPr lvl="5" algn="l" rtl="0">
              <a:lnSpc>
                <a:spcPct val="100000"/>
              </a:lnSpc>
              <a:spcBef>
                <a:spcPts val="0"/>
              </a:spcBef>
              <a:spcAft>
                <a:spcPts val="0"/>
              </a:spcAft>
              <a:buSzPts val="1100"/>
              <a:buNone/>
              <a:defRPr sz="2000">
                <a:latin typeface="Roboto Light"/>
                <a:ea typeface="Roboto Light"/>
                <a:cs typeface="Roboto Light"/>
                <a:sym typeface="Roboto Light"/>
              </a:defRPr>
            </a:lvl6pPr>
            <a:lvl7pPr lvl="6" algn="l" rtl="0">
              <a:lnSpc>
                <a:spcPct val="100000"/>
              </a:lnSpc>
              <a:spcBef>
                <a:spcPts val="0"/>
              </a:spcBef>
              <a:spcAft>
                <a:spcPts val="0"/>
              </a:spcAft>
              <a:buSzPts val="1100"/>
              <a:buNone/>
              <a:defRPr sz="2000">
                <a:latin typeface="Roboto Light"/>
                <a:ea typeface="Roboto Light"/>
                <a:cs typeface="Roboto Light"/>
                <a:sym typeface="Roboto Light"/>
              </a:defRPr>
            </a:lvl7pPr>
            <a:lvl8pPr lvl="7" algn="l" rtl="0">
              <a:lnSpc>
                <a:spcPct val="100000"/>
              </a:lnSpc>
              <a:spcBef>
                <a:spcPts val="0"/>
              </a:spcBef>
              <a:spcAft>
                <a:spcPts val="0"/>
              </a:spcAft>
              <a:buSzPts val="1100"/>
              <a:buNone/>
              <a:defRPr sz="2000">
                <a:latin typeface="Roboto Light"/>
                <a:ea typeface="Roboto Light"/>
                <a:cs typeface="Roboto Light"/>
                <a:sym typeface="Roboto Light"/>
              </a:defRPr>
            </a:lvl8pPr>
            <a:lvl9pPr lvl="8" algn="l" rtl="0">
              <a:lnSpc>
                <a:spcPct val="100000"/>
              </a:lnSpc>
              <a:spcBef>
                <a:spcPts val="0"/>
              </a:spcBef>
              <a:spcAft>
                <a:spcPts val="0"/>
              </a:spcAft>
              <a:buSzPts val="1100"/>
              <a:buNone/>
              <a:defRPr sz="2000">
                <a:latin typeface="Roboto Light"/>
                <a:ea typeface="Roboto Light"/>
                <a:cs typeface="Roboto Light"/>
                <a:sym typeface="Roboto Light"/>
              </a:defRPr>
            </a:lvl9pPr>
          </a:lstStyle>
          <a:p>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30 2 Quotes_Med">
  <p:cSld name="30 2 Quotes_Med">
    <p:spTree>
      <p:nvGrpSpPr>
        <p:cNvPr id="1" name="Shape 3717"/>
        <p:cNvGrpSpPr/>
        <p:nvPr/>
      </p:nvGrpSpPr>
      <p:grpSpPr>
        <a:xfrm>
          <a:off x="0" y="0"/>
          <a:ext cx="0" cy="0"/>
          <a:chOff x="0" y="0"/>
          <a:chExt cx="0" cy="0"/>
        </a:xfrm>
      </p:grpSpPr>
      <p:sp>
        <p:nvSpPr>
          <p:cNvPr id="3718" name="Google Shape;3718;p308"/>
          <p:cNvSpPr txBox="1">
            <a:spLocks noGrp="1"/>
          </p:cNvSpPr>
          <p:nvPr>
            <p:ph type="subTitle" idx="1"/>
          </p:nvPr>
        </p:nvSpPr>
        <p:spPr>
          <a:xfrm>
            <a:off x="457200"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3719" name="Google Shape;3719;p308"/>
          <p:cNvSpPr txBox="1">
            <a:spLocks noGrp="1"/>
          </p:cNvSpPr>
          <p:nvPr>
            <p:ph type="title"/>
          </p:nvPr>
        </p:nvSpPr>
        <p:spPr>
          <a:xfrm>
            <a:off x="457200"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1500"/>
            </a:lvl1pPr>
            <a:lvl2pPr lvl="1" algn="l" rtl="0">
              <a:lnSpc>
                <a:spcPct val="100000"/>
              </a:lnSpc>
              <a:spcBef>
                <a:spcPts val="0"/>
              </a:spcBef>
              <a:spcAft>
                <a:spcPts val="0"/>
              </a:spcAft>
              <a:buSzPts val="1100"/>
              <a:buNone/>
              <a:defRPr sz="1500">
                <a:latin typeface="Roboto Light"/>
                <a:ea typeface="Roboto Light"/>
                <a:cs typeface="Roboto Light"/>
                <a:sym typeface="Roboto Light"/>
              </a:defRPr>
            </a:lvl2pPr>
            <a:lvl3pPr lvl="2" algn="l" rtl="0">
              <a:lnSpc>
                <a:spcPct val="100000"/>
              </a:lnSpc>
              <a:spcBef>
                <a:spcPts val="0"/>
              </a:spcBef>
              <a:spcAft>
                <a:spcPts val="0"/>
              </a:spcAft>
              <a:buSzPts val="1100"/>
              <a:buNone/>
              <a:defRPr sz="1500">
                <a:latin typeface="Roboto Light"/>
                <a:ea typeface="Roboto Light"/>
                <a:cs typeface="Roboto Light"/>
                <a:sym typeface="Roboto Light"/>
              </a:defRPr>
            </a:lvl3pPr>
            <a:lvl4pPr lvl="3" algn="l" rtl="0">
              <a:lnSpc>
                <a:spcPct val="100000"/>
              </a:lnSpc>
              <a:spcBef>
                <a:spcPts val="0"/>
              </a:spcBef>
              <a:spcAft>
                <a:spcPts val="0"/>
              </a:spcAft>
              <a:buSzPts val="1100"/>
              <a:buNone/>
              <a:defRPr sz="1500">
                <a:latin typeface="Roboto Light"/>
                <a:ea typeface="Roboto Light"/>
                <a:cs typeface="Roboto Light"/>
                <a:sym typeface="Roboto Light"/>
              </a:defRPr>
            </a:lvl4pPr>
            <a:lvl5pPr lvl="4" algn="l" rtl="0">
              <a:lnSpc>
                <a:spcPct val="100000"/>
              </a:lnSpc>
              <a:spcBef>
                <a:spcPts val="0"/>
              </a:spcBef>
              <a:spcAft>
                <a:spcPts val="0"/>
              </a:spcAft>
              <a:buSzPts val="1100"/>
              <a:buNone/>
              <a:defRPr sz="1500">
                <a:latin typeface="Roboto Light"/>
                <a:ea typeface="Roboto Light"/>
                <a:cs typeface="Roboto Light"/>
                <a:sym typeface="Roboto Light"/>
              </a:defRPr>
            </a:lvl5pPr>
            <a:lvl6pPr lvl="5" algn="l" rtl="0">
              <a:lnSpc>
                <a:spcPct val="100000"/>
              </a:lnSpc>
              <a:spcBef>
                <a:spcPts val="0"/>
              </a:spcBef>
              <a:spcAft>
                <a:spcPts val="0"/>
              </a:spcAft>
              <a:buSzPts val="1100"/>
              <a:buNone/>
              <a:defRPr sz="1500">
                <a:latin typeface="Roboto Light"/>
                <a:ea typeface="Roboto Light"/>
                <a:cs typeface="Roboto Light"/>
                <a:sym typeface="Roboto Light"/>
              </a:defRPr>
            </a:lvl6pPr>
            <a:lvl7pPr lvl="6" algn="l" rtl="0">
              <a:lnSpc>
                <a:spcPct val="100000"/>
              </a:lnSpc>
              <a:spcBef>
                <a:spcPts val="0"/>
              </a:spcBef>
              <a:spcAft>
                <a:spcPts val="0"/>
              </a:spcAft>
              <a:buSzPts val="1100"/>
              <a:buNone/>
              <a:defRPr sz="1500">
                <a:latin typeface="Roboto Light"/>
                <a:ea typeface="Roboto Light"/>
                <a:cs typeface="Roboto Light"/>
                <a:sym typeface="Roboto Light"/>
              </a:defRPr>
            </a:lvl7pPr>
            <a:lvl8pPr lvl="7" algn="l" rtl="0">
              <a:lnSpc>
                <a:spcPct val="100000"/>
              </a:lnSpc>
              <a:spcBef>
                <a:spcPts val="0"/>
              </a:spcBef>
              <a:spcAft>
                <a:spcPts val="0"/>
              </a:spcAft>
              <a:buSzPts val="1100"/>
              <a:buNone/>
              <a:defRPr sz="1500">
                <a:latin typeface="Roboto Light"/>
                <a:ea typeface="Roboto Light"/>
                <a:cs typeface="Roboto Light"/>
                <a:sym typeface="Roboto Light"/>
              </a:defRPr>
            </a:lvl8pPr>
            <a:lvl9pPr lvl="8" algn="l" rtl="0">
              <a:lnSpc>
                <a:spcPct val="100000"/>
              </a:lnSpc>
              <a:spcBef>
                <a:spcPts val="0"/>
              </a:spcBef>
              <a:spcAft>
                <a:spcPts val="0"/>
              </a:spcAft>
              <a:buSzPts val="1100"/>
              <a:buNone/>
              <a:defRPr sz="1500">
                <a:latin typeface="Roboto Light"/>
                <a:ea typeface="Roboto Light"/>
                <a:cs typeface="Roboto Light"/>
                <a:sym typeface="Roboto Light"/>
              </a:defRPr>
            </a:lvl9pPr>
          </a:lstStyle>
          <a:p>
            <a:endParaRPr/>
          </a:p>
        </p:txBody>
      </p:sp>
      <p:sp>
        <p:nvSpPr>
          <p:cNvPr id="3720" name="Google Shape;3720;p30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3721" name="Google Shape;3721;p308"/>
          <p:cNvSpPr txBox="1">
            <a:spLocks noGrp="1"/>
          </p:cNvSpPr>
          <p:nvPr>
            <p:ph type="subTitle" idx="3"/>
          </p:nvPr>
        </p:nvSpPr>
        <p:spPr>
          <a:xfrm>
            <a:off x="4822425"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3722" name="Google Shape;3722;p308"/>
          <p:cNvSpPr txBox="1">
            <a:spLocks noGrp="1"/>
          </p:cNvSpPr>
          <p:nvPr>
            <p:ph type="title" idx="4"/>
          </p:nvPr>
        </p:nvSpPr>
        <p:spPr>
          <a:xfrm>
            <a:off x="4822425"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1500"/>
            </a:lvl1pPr>
            <a:lvl2pPr lvl="1" algn="l" rtl="0">
              <a:lnSpc>
                <a:spcPct val="100000"/>
              </a:lnSpc>
              <a:spcBef>
                <a:spcPts val="0"/>
              </a:spcBef>
              <a:spcAft>
                <a:spcPts val="0"/>
              </a:spcAft>
              <a:buSzPts val="1100"/>
              <a:buNone/>
              <a:defRPr sz="1500">
                <a:latin typeface="Roboto Light"/>
                <a:ea typeface="Roboto Light"/>
                <a:cs typeface="Roboto Light"/>
                <a:sym typeface="Roboto Light"/>
              </a:defRPr>
            </a:lvl2pPr>
            <a:lvl3pPr lvl="2" algn="l" rtl="0">
              <a:lnSpc>
                <a:spcPct val="100000"/>
              </a:lnSpc>
              <a:spcBef>
                <a:spcPts val="0"/>
              </a:spcBef>
              <a:spcAft>
                <a:spcPts val="0"/>
              </a:spcAft>
              <a:buSzPts val="1100"/>
              <a:buNone/>
              <a:defRPr sz="1500">
                <a:latin typeface="Roboto Light"/>
                <a:ea typeface="Roboto Light"/>
                <a:cs typeface="Roboto Light"/>
                <a:sym typeface="Roboto Light"/>
              </a:defRPr>
            </a:lvl3pPr>
            <a:lvl4pPr lvl="3" algn="l" rtl="0">
              <a:lnSpc>
                <a:spcPct val="100000"/>
              </a:lnSpc>
              <a:spcBef>
                <a:spcPts val="0"/>
              </a:spcBef>
              <a:spcAft>
                <a:spcPts val="0"/>
              </a:spcAft>
              <a:buSzPts val="1100"/>
              <a:buNone/>
              <a:defRPr sz="1500">
                <a:latin typeface="Roboto Light"/>
                <a:ea typeface="Roboto Light"/>
                <a:cs typeface="Roboto Light"/>
                <a:sym typeface="Roboto Light"/>
              </a:defRPr>
            </a:lvl4pPr>
            <a:lvl5pPr lvl="4" algn="l" rtl="0">
              <a:lnSpc>
                <a:spcPct val="100000"/>
              </a:lnSpc>
              <a:spcBef>
                <a:spcPts val="0"/>
              </a:spcBef>
              <a:spcAft>
                <a:spcPts val="0"/>
              </a:spcAft>
              <a:buSzPts val="1100"/>
              <a:buNone/>
              <a:defRPr sz="1500">
                <a:latin typeface="Roboto Light"/>
                <a:ea typeface="Roboto Light"/>
                <a:cs typeface="Roboto Light"/>
                <a:sym typeface="Roboto Light"/>
              </a:defRPr>
            </a:lvl5pPr>
            <a:lvl6pPr lvl="5" algn="l" rtl="0">
              <a:lnSpc>
                <a:spcPct val="100000"/>
              </a:lnSpc>
              <a:spcBef>
                <a:spcPts val="0"/>
              </a:spcBef>
              <a:spcAft>
                <a:spcPts val="0"/>
              </a:spcAft>
              <a:buSzPts val="1100"/>
              <a:buNone/>
              <a:defRPr sz="1500">
                <a:latin typeface="Roboto Light"/>
                <a:ea typeface="Roboto Light"/>
                <a:cs typeface="Roboto Light"/>
                <a:sym typeface="Roboto Light"/>
              </a:defRPr>
            </a:lvl6pPr>
            <a:lvl7pPr lvl="6" algn="l" rtl="0">
              <a:lnSpc>
                <a:spcPct val="100000"/>
              </a:lnSpc>
              <a:spcBef>
                <a:spcPts val="0"/>
              </a:spcBef>
              <a:spcAft>
                <a:spcPts val="0"/>
              </a:spcAft>
              <a:buSzPts val="1100"/>
              <a:buNone/>
              <a:defRPr sz="1500">
                <a:latin typeface="Roboto Light"/>
                <a:ea typeface="Roboto Light"/>
                <a:cs typeface="Roboto Light"/>
                <a:sym typeface="Roboto Light"/>
              </a:defRPr>
            </a:lvl7pPr>
            <a:lvl8pPr lvl="7" algn="l" rtl="0">
              <a:lnSpc>
                <a:spcPct val="100000"/>
              </a:lnSpc>
              <a:spcBef>
                <a:spcPts val="0"/>
              </a:spcBef>
              <a:spcAft>
                <a:spcPts val="0"/>
              </a:spcAft>
              <a:buSzPts val="1100"/>
              <a:buNone/>
              <a:defRPr sz="1500">
                <a:latin typeface="Roboto Light"/>
                <a:ea typeface="Roboto Light"/>
                <a:cs typeface="Roboto Light"/>
                <a:sym typeface="Roboto Light"/>
              </a:defRPr>
            </a:lvl8pPr>
            <a:lvl9pPr lvl="8" algn="l" rtl="0">
              <a:lnSpc>
                <a:spcPct val="100000"/>
              </a:lnSpc>
              <a:spcBef>
                <a:spcPts val="0"/>
              </a:spcBef>
              <a:spcAft>
                <a:spcPts val="0"/>
              </a:spcAft>
              <a:buSzPts val="1100"/>
              <a:buNone/>
              <a:defRPr sz="1500">
                <a:latin typeface="Roboto Light"/>
                <a:ea typeface="Roboto Light"/>
                <a:cs typeface="Roboto Light"/>
                <a:sym typeface="Roboto Light"/>
              </a:defRPr>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30 Quote with image and logo_Tall">
  <p:cSld name="30 Quote with image and logo_Tall">
    <p:spTree>
      <p:nvGrpSpPr>
        <p:cNvPr id="1" name="Shape 3723"/>
        <p:cNvGrpSpPr/>
        <p:nvPr/>
      </p:nvGrpSpPr>
      <p:grpSpPr>
        <a:xfrm>
          <a:off x="0" y="0"/>
          <a:ext cx="0" cy="0"/>
          <a:chOff x="0" y="0"/>
          <a:chExt cx="0" cy="0"/>
        </a:xfrm>
      </p:grpSpPr>
      <p:sp>
        <p:nvSpPr>
          <p:cNvPr id="3724" name="Google Shape;3724;p309"/>
          <p:cNvSpPr txBox="1">
            <a:spLocks noGrp="1"/>
          </p:cNvSpPr>
          <p:nvPr>
            <p:ph type="subTitle" idx="1"/>
          </p:nvPr>
        </p:nvSpPr>
        <p:spPr>
          <a:xfrm>
            <a:off x="6421875" y="2453300"/>
            <a:ext cx="21816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3725" name="Google Shape;3725;p309"/>
          <p:cNvSpPr txBox="1">
            <a:spLocks noGrp="1"/>
          </p:cNvSpPr>
          <p:nvPr>
            <p:ph type="title"/>
          </p:nvPr>
        </p:nvSpPr>
        <p:spPr>
          <a:xfrm>
            <a:off x="457200" y="1129175"/>
            <a:ext cx="5460600" cy="2373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000"/>
            </a:lvl1pPr>
            <a:lvl2pPr lvl="1" algn="l" rtl="0">
              <a:lnSpc>
                <a:spcPct val="100000"/>
              </a:lnSpc>
              <a:spcBef>
                <a:spcPts val="0"/>
              </a:spcBef>
              <a:spcAft>
                <a:spcPts val="0"/>
              </a:spcAft>
              <a:buSzPts val="1100"/>
              <a:buNone/>
              <a:defRPr sz="2000">
                <a:latin typeface="Roboto Light"/>
                <a:ea typeface="Roboto Light"/>
                <a:cs typeface="Roboto Light"/>
                <a:sym typeface="Roboto Light"/>
              </a:defRPr>
            </a:lvl2pPr>
            <a:lvl3pPr lvl="2" algn="l" rtl="0">
              <a:lnSpc>
                <a:spcPct val="100000"/>
              </a:lnSpc>
              <a:spcBef>
                <a:spcPts val="0"/>
              </a:spcBef>
              <a:spcAft>
                <a:spcPts val="0"/>
              </a:spcAft>
              <a:buSzPts val="1100"/>
              <a:buNone/>
              <a:defRPr sz="2000">
                <a:latin typeface="Roboto Light"/>
                <a:ea typeface="Roboto Light"/>
                <a:cs typeface="Roboto Light"/>
                <a:sym typeface="Roboto Light"/>
              </a:defRPr>
            </a:lvl3pPr>
            <a:lvl4pPr lvl="3" algn="l" rtl="0">
              <a:lnSpc>
                <a:spcPct val="100000"/>
              </a:lnSpc>
              <a:spcBef>
                <a:spcPts val="0"/>
              </a:spcBef>
              <a:spcAft>
                <a:spcPts val="0"/>
              </a:spcAft>
              <a:buSzPts val="1100"/>
              <a:buNone/>
              <a:defRPr sz="2000">
                <a:latin typeface="Roboto Light"/>
                <a:ea typeface="Roboto Light"/>
                <a:cs typeface="Roboto Light"/>
                <a:sym typeface="Roboto Light"/>
              </a:defRPr>
            </a:lvl4pPr>
            <a:lvl5pPr lvl="4" algn="l" rtl="0">
              <a:lnSpc>
                <a:spcPct val="100000"/>
              </a:lnSpc>
              <a:spcBef>
                <a:spcPts val="0"/>
              </a:spcBef>
              <a:spcAft>
                <a:spcPts val="0"/>
              </a:spcAft>
              <a:buSzPts val="1100"/>
              <a:buNone/>
              <a:defRPr sz="2000">
                <a:latin typeface="Roboto Light"/>
                <a:ea typeface="Roboto Light"/>
                <a:cs typeface="Roboto Light"/>
                <a:sym typeface="Roboto Light"/>
              </a:defRPr>
            </a:lvl5pPr>
            <a:lvl6pPr lvl="5" algn="l" rtl="0">
              <a:lnSpc>
                <a:spcPct val="100000"/>
              </a:lnSpc>
              <a:spcBef>
                <a:spcPts val="0"/>
              </a:spcBef>
              <a:spcAft>
                <a:spcPts val="0"/>
              </a:spcAft>
              <a:buSzPts val="1100"/>
              <a:buNone/>
              <a:defRPr sz="2000">
                <a:latin typeface="Roboto Light"/>
                <a:ea typeface="Roboto Light"/>
                <a:cs typeface="Roboto Light"/>
                <a:sym typeface="Roboto Light"/>
              </a:defRPr>
            </a:lvl6pPr>
            <a:lvl7pPr lvl="6" algn="l" rtl="0">
              <a:lnSpc>
                <a:spcPct val="100000"/>
              </a:lnSpc>
              <a:spcBef>
                <a:spcPts val="0"/>
              </a:spcBef>
              <a:spcAft>
                <a:spcPts val="0"/>
              </a:spcAft>
              <a:buSzPts val="1100"/>
              <a:buNone/>
              <a:defRPr sz="2000">
                <a:latin typeface="Roboto Light"/>
                <a:ea typeface="Roboto Light"/>
                <a:cs typeface="Roboto Light"/>
                <a:sym typeface="Roboto Light"/>
              </a:defRPr>
            </a:lvl7pPr>
            <a:lvl8pPr lvl="7" algn="l" rtl="0">
              <a:lnSpc>
                <a:spcPct val="100000"/>
              </a:lnSpc>
              <a:spcBef>
                <a:spcPts val="0"/>
              </a:spcBef>
              <a:spcAft>
                <a:spcPts val="0"/>
              </a:spcAft>
              <a:buSzPts val="1100"/>
              <a:buNone/>
              <a:defRPr sz="2000">
                <a:latin typeface="Roboto Light"/>
                <a:ea typeface="Roboto Light"/>
                <a:cs typeface="Roboto Light"/>
                <a:sym typeface="Roboto Light"/>
              </a:defRPr>
            </a:lvl8pPr>
            <a:lvl9pPr lvl="8" algn="l" rtl="0">
              <a:lnSpc>
                <a:spcPct val="100000"/>
              </a:lnSpc>
              <a:spcBef>
                <a:spcPts val="0"/>
              </a:spcBef>
              <a:spcAft>
                <a:spcPts val="0"/>
              </a:spcAft>
              <a:buSzPts val="1100"/>
              <a:buNone/>
              <a:defRPr sz="2000">
                <a:latin typeface="Roboto Light"/>
                <a:ea typeface="Roboto Light"/>
                <a:cs typeface="Roboto Light"/>
                <a:sym typeface="Roboto Light"/>
              </a:defRPr>
            </a:lvl9pPr>
          </a:lstStyle>
          <a:p>
            <a:endParaRPr/>
          </a:p>
        </p:txBody>
      </p:sp>
      <p:sp>
        <p:nvSpPr>
          <p:cNvPr id="3726" name="Google Shape;3726;p30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31 Thank You Slide">
  <p:cSld name="31 Thank You Slide">
    <p:spTree>
      <p:nvGrpSpPr>
        <p:cNvPr id="1" name="Shape 3727"/>
        <p:cNvGrpSpPr/>
        <p:nvPr/>
      </p:nvGrpSpPr>
      <p:grpSpPr>
        <a:xfrm>
          <a:off x="0" y="0"/>
          <a:ext cx="0" cy="0"/>
          <a:chOff x="0" y="0"/>
          <a:chExt cx="0" cy="0"/>
        </a:xfrm>
      </p:grpSpPr>
      <p:sp>
        <p:nvSpPr>
          <p:cNvPr id="3728" name="Google Shape;3728;p310"/>
          <p:cNvSpPr txBox="1">
            <a:spLocks noGrp="1"/>
          </p:cNvSpPr>
          <p:nvPr>
            <p:ph type="title"/>
          </p:nvPr>
        </p:nvSpPr>
        <p:spPr>
          <a:xfrm>
            <a:off x="457200" y="1698550"/>
            <a:ext cx="6790800" cy="23733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2200"/>
              <a:buNone/>
              <a:defRPr sz="6500">
                <a:solidFill>
                  <a:schemeClr val="lt2"/>
                </a:solidFill>
              </a:defRPr>
            </a:lvl1pPr>
            <a:lvl2pPr lvl="1" algn="l" rtl="0">
              <a:lnSpc>
                <a:spcPct val="100000"/>
              </a:lnSpc>
              <a:spcBef>
                <a:spcPts val="0"/>
              </a:spcBef>
              <a:spcAft>
                <a:spcPts val="0"/>
              </a:spcAft>
              <a:buSzPts val="1100"/>
              <a:buNone/>
              <a:defRPr>
                <a:latin typeface="Roboto Light"/>
                <a:ea typeface="Roboto Light"/>
                <a:cs typeface="Roboto Light"/>
                <a:sym typeface="Roboto Light"/>
              </a:defRPr>
            </a:lvl2pPr>
            <a:lvl3pPr lvl="2" algn="l" rtl="0">
              <a:lnSpc>
                <a:spcPct val="100000"/>
              </a:lnSpc>
              <a:spcBef>
                <a:spcPts val="0"/>
              </a:spcBef>
              <a:spcAft>
                <a:spcPts val="0"/>
              </a:spcAft>
              <a:buSzPts val="1100"/>
              <a:buNone/>
              <a:defRPr>
                <a:latin typeface="Roboto Light"/>
                <a:ea typeface="Roboto Light"/>
                <a:cs typeface="Roboto Light"/>
                <a:sym typeface="Roboto Light"/>
              </a:defRPr>
            </a:lvl3pPr>
            <a:lvl4pPr lvl="3" algn="l" rtl="0">
              <a:lnSpc>
                <a:spcPct val="100000"/>
              </a:lnSpc>
              <a:spcBef>
                <a:spcPts val="0"/>
              </a:spcBef>
              <a:spcAft>
                <a:spcPts val="0"/>
              </a:spcAft>
              <a:buSzPts val="1100"/>
              <a:buNone/>
              <a:defRPr>
                <a:latin typeface="Roboto Light"/>
                <a:ea typeface="Roboto Light"/>
                <a:cs typeface="Roboto Light"/>
                <a:sym typeface="Roboto Light"/>
              </a:defRPr>
            </a:lvl4pPr>
            <a:lvl5pPr lvl="4" algn="l" rtl="0">
              <a:lnSpc>
                <a:spcPct val="100000"/>
              </a:lnSpc>
              <a:spcBef>
                <a:spcPts val="0"/>
              </a:spcBef>
              <a:spcAft>
                <a:spcPts val="0"/>
              </a:spcAft>
              <a:buSzPts val="1100"/>
              <a:buNone/>
              <a:defRPr>
                <a:latin typeface="Roboto Light"/>
                <a:ea typeface="Roboto Light"/>
                <a:cs typeface="Roboto Light"/>
                <a:sym typeface="Roboto Light"/>
              </a:defRPr>
            </a:lvl5pPr>
            <a:lvl6pPr lvl="5" algn="l" rtl="0">
              <a:lnSpc>
                <a:spcPct val="100000"/>
              </a:lnSpc>
              <a:spcBef>
                <a:spcPts val="0"/>
              </a:spcBef>
              <a:spcAft>
                <a:spcPts val="0"/>
              </a:spcAft>
              <a:buSzPts val="1100"/>
              <a:buNone/>
              <a:defRPr>
                <a:latin typeface="Roboto Light"/>
                <a:ea typeface="Roboto Light"/>
                <a:cs typeface="Roboto Light"/>
                <a:sym typeface="Roboto Light"/>
              </a:defRPr>
            </a:lvl6pPr>
            <a:lvl7pPr lvl="6" algn="l" rtl="0">
              <a:lnSpc>
                <a:spcPct val="100000"/>
              </a:lnSpc>
              <a:spcBef>
                <a:spcPts val="0"/>
              </a:spcBef>
              <a:spcAft>
                <a:spcPts val="0"/>
              </a:spcAft>
              <a:buSzPts val="1100"/>
              <a:buNone/>
              <a:defRPr>
                <a:latin typeface="Roboto Light"/>
                <a:ea typeface="Roboto Light"/>
                <a:cs typeface="Roboto Light"/>
                <a:sym typeface="Roboto Light"/>
              </a:defRPr>
            </a:lvl7pPr>
            <a:lvl8pPr lvl="7" algn="l" rtl="0">
              <a:lnSpc>
                <a:spcPct val="100000"/>
              </a:lnSpc>
              <a:spcBef>
                <a:spcPts val="0"/>
              </a:spcBef>
              <a:spcAft>
                <a:spcPts val="0"/>
              </a:spcAft>
              <a:buSzPts val="1100"/>
              <a:buNone/>
              <a:defRPr>
                <a:latin typeface="Roboto Light"/>
                <a:ea typeface="Roboto Light"/>
                <a:cs typeface="Roboto Light"/>
                <a:sym typeface="Roboto Light"/>
              </a:defRPr>
            </a:lvl8pPr>
            <a:lvl9pPr lvl="8" algn="l" rtl="0">
              <a:lnSpc>
                <a:spcPct val="100000"/>
              </a:lnSpc>
              <a:spcBef>
                <a:spcPts val="0"/>
              </a:spcBef>
              <a:spcAft>
                <a:spcPts val="0"/>
              </a:spcAft>
              <a:buSzPts val="1100"/>
              <a:buNone/>
              <a:defRPr>
                <a:latin typeface="Roboto Light"/>
                <a:ea typeface="Roboto Light"/>
                <a:cs typeface="Roboto Light"/>
                <a:sym typeface="Roboto Light"/>
              </a:defRPr>
            </a:lvl9pPr>
          </a:lstStyle>
          <a:p>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matchingName="32 Closing Slide 1">
  <p:cSld name="32 Closing Slide 1">
    <p:spTree>
      <p:nvGrpSpPr>
        <p:cNvPr id="1" name="Shape 3729"/>
        <p:cNvGrpSpPr/>
        <p:nvPr/>
      </p:nvGrpSpPr>
      <p:grpSpPr>
        <a:xfrm>
          <a:off x="0" y="0"/>
          <a:ext cx="0" cy="0"/>
          <a:chOff x="0" y="0"/>
          <a:chExt cx="0" cy="0"/>
        </a:xfrm>
      </p:grpSpPr>
      <p:grpSp>
        <p:nvGrpSpPr>
          <p:cNvPr id="3730" name="Google Shape;3730;p311"/>
          <p:cNvGrpSpPr/>
          <p:nvPr/>
        </p:nvGrpSpPr>
        <p:grpSpPr>
          <a:xfrm>
            <a:off x="5536199" y="2257974"/>
            <a:ext cx="3367800" cy="1654351"/>
            <a:chOff x="930882" y="4227613"/>
            <a:chExt cx="4490400" cy="2205802"/>
          </a:xfrm>
        </p:grpSpPr>
        <p:sp>
          <p:nvSpPr>
            <p:cNvPr id="3731" name="Google Shape;3731;p311"/>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2"/>
                </a:rPr>
                <a:t>8x8.com</a:t>
              </a:r>
              <a:endParaRPr sz="1100" b="0" i="0" u="none" strike="noStrike" cap="none">
                <a:solidFill>
                  <a:schemeClr val="dk1"/>
                </a:solidFill>
                <a:latin typeface="Roboto Light"/>
                <a:ea typeface="Roboto Light"/>
                <a:cs typeface="Roboto Light"/>
                <a:sym typeface="Roboto Light"/>
              </a:endParaRPr>
            </a:p>
          </p:txBody>
        </p:sp>
        <p:sp>
          <p:nvSpPr>
            <p:cNvPr id="3732" name="Google Shape;3732;p311"/>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a:t>
              </a:r>
              <a:endParaRPr sz="1100" b="0" i="0" u="none" strike="noStrike" cap="none">
                <a:solidFill>
                  <a:schemeClr val="dk1"/>
                </a:solidFill>
                <a:latin typeface="Roboto Light"/>
                <a:ea typeface="Roboto Light"/>
                <a:cs typeface="Roboto Light"/>
                <a:sym typeface="Roboto Light"/>
              </a:endParaRPr>
            </a:p>
          </p:txBody>
        </p:sp>
        <p:sp>
          <p:nvSpPr>
            <p:cNvPr id="3733" name="Google Shape;3733;p311"/>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facebook.com/8x8Inc</a:t>
              </a:r>
              <a:endParaRPr sz="1100" b="0" i="0" u="none" strike="noStrike" cap="none">
                <a:solidFill>
                  <a:schemeClr val="dk1"/>
                </a:solidFill>
                <a:latin typeface="Roboto Light"/>
                <a:ea typeface="Roboto Light"/>
                <a:cs typeface="Roboto Light"/>
                <a:sym typeface="Roboto Light"/>
              </a:endParaRPr>
            </a:p>
          </p:txBody>
        </p:sp>
        <p:sp>
          <p:nvSpPr>
            <p:cNvPr id="3734" name="Google Shape;3734;p311"/>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3735" name="Google Shape;3735;p311"/>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3736" name="Google Shape;3736;p311"/>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the latest information.</a:t>
            </a:r>
            <a:endParaRPr sz="1300" b="0" i="0" u="none" strike="noStrike" cap="none">
              <a:solidFill>
                <a:schemeClr val="accent6"/>
              </a:solidFill>
              <a:latin typeface="Roboto Slab"/>
              <a:ea typeface="Roboto Slab"/>
              <a:cs typeface="Roboto Slab"/>
              <a:sym typeface="Roboto Slab"/>
            </a:endParaRPr>
          </a:p>
        </p:txBody>
      </p:sp>
      <p:sp>
        <p:nvSpPr>
          <p:cNvPr id="3737" name="Google Shape;3737;p311"/>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3738" name="Google Shape;3738;p311"/>
          <p:cNvSpPr txBox="1"/>
          <p:nvPr/>
        </p:nvSpPr>
        <p:spPr>
          <a:xfrm>
            <a:off x="5239725" y="4800600"/>
            <a:ext cx="34470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a:t>
            </a:r>
            <a:br>
              <a:rPr lang="en" sz="500" b="0" i="0" u="none" strike="noStrike" cap="none">
                <a:solidFill>
                  <a:schemeClr val="dk1"/>
                </a:solidFill>
                <a:latin typeface="Roboto Light"/>
                <a:ea typeface="Roboto Light"/>
                <a:cs typeface="Roboto Light"/>
                <a:sym typeface="Roboto Light"/>
              </a:rPr>
            </a:br>
            <a:r>
              <a:rPr lang="en" sz="500" b="0" i="0" u="none" strike="noStrike" cap="none">
                <a:solidFill>
                  <a:schemeClr val="dk1"/>
                </a:solidFill>
                <a:latin typeface="Roboto Light"/>
                <a:ea typeface="Roboto Light"/>
                <a:cs typeface="Roboto Light"/>
                <a:sym typeface="Roboto Light"/>
              </a:rPr>
              <a:t>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3739" name="Google Shape;3739;p311"/>
          <p:cNvSpPr txBox="1"/>
          <p:nvPr/>
        </p:nvSpPr>
        <p:spPr>
          <a:xfrm>
            <a:off x="5534437" y="39798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3740" name="Google Shape;3740;p311"/>
          <p:cNvGrpSpPr/>
          <p:nvPr/>
        </p:nvGrpSpPr>
        <p:grpSpPr>
          <a:xfrm>
            <a:off x="5280677" y="2297321"/>
            <a:ext cx="201180" cy="1921557"/>
            <a:chOff x="5280677" y="2297321"/>
            <a:chExt cx="201180" cy="1921557"/>
          </a:xfrm>
        </p:grpSpPr>
        <p:sp>
          <p:nvSpPr>
            <p:cNvPr id="3741" name="Google Shape;3741;p311"/>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742" name="Google Shape;3742;p311"/>
            <p:cNvGrpSpPr/>
            <p:nvPr/>
          </p:nvGrpSpPr>
          <p:grpSpPr>
            <a:xfrm>
              <a:off x="5281518" y="2297321"/>
              <a:ext cx="199484" cy="199484"/>
              <a:chOff x="6853145" y="3055072"/>
              <a:chExt cx="265979" cy="265978"/>
            </a:xfrm>
          </p:grpSpPr>
          <p:sp>
            <p:nvSpPr>
              <p:cNvPr id="3743" name="Google Shape;3743;p311"/>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3744" name="Google Shape;3744;p311"/>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3745" name="Google Shape;3745;p311"/>
            <p:cNvGrpSpPr/>
            <p:nvPr/>
          </p:nvGrpSpPr>
          <p:grpSpPr>
            <a:xfrm>
              <a:off x="5280689" y="3671835"/>
              <a:ext cx="201168" cy="201168"/>
              <a:chOff x="1190625" y="238125"/>
              <a:chExt cx="5238750" cy="5238750"/>
            </a:xfrm>
          </p:grpSpPr>
          <p:sp>
            <p:nvSpPr>
              <p:cNvPr id="3746" name="Google Shape;3746;p3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47" name="Google Shape;3747;p31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48" name="Google Shape;3748;p3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49" name="Google Shape;3749;p311"/>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50" name="Google Shape;3750;p311"/>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51" name="Google Shape;3751;p311"/>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752" name="Google Shape;3752;p311"/>
            <p:cNvGrpSpPr/>
            <p:nvPr/>
          </p:nvGrpSpPr>
          <p:grpSpPr>
            <a:xfrm>
              <a:off x="5280677" y="2644098"/>
              <a:ext cx="201168" cy="201168"/>
              <a:chOff x="1190625" y="238125"/>
              <a:chExt cx="5238750" cy="5238750"/>
            </a:xfrm>
          </p:grpSpPr>
          <p:sp>
            <p:nvSpPr>
              <p:cNvPr id="3753" name="Google Shape;3753;p3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54" name="Google Shape;3754;p311"/>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55" name="Google Shape;3755;p311"/>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756" name="Google Shape;3756;p311"/>
            <p:cNvGrpSpPr/>
            <p:nvPr/>
          </p:nvGrpSpPr>
          <p:grpSpPr>
            <a:xfrm>
              <a:off x="5280689" y="2984560"/>
              <a:ext cx="201168" cy="201168"/>
              <a:chOff x="1190625" y="238125"/>
              <a:chExt cx="5238750" cy="5238750"/>
            </a:xfrm>
          </p:grpSpPr>
          <p:sp>
            <p:nvSpPr>
              <p:cNvPr id="3757" name="Google Shape;3757;p3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58" name="Google Shape;3758;p31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759" name="Google Shape;3759;p311"/>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0" name="Google Shape;3760;p311"/>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761" name="Google Shape;3761;p311"/>
            <p:cNvGrpSpPr/>
            <p:nvPr/>
          </p:nvGrpSpPr>
          <p:grpSpPr>
            <a:xfrm>
              <a:off x="5314308" y="4048824"/>
              <a:ext cx="138916" cy="138916"/>
              <a:chOff x="1978850" y="868312"/>
              <a:chExt cx="3665325" cy="3665325"/>
            </a:xfrm>
          </p:grpSpPr>
          <p:sp>
            <p:nvSpPr>
              <p:cNvPr id="3762" name="Google Shape;3762;p311"/>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3" name="Google Shape;3763;p311"/>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4" name="Google Shape;3764;p311"/>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765" name="Google Shape;3765;p311"/>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6" name="Google Shape;3766;p311"/>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7" name="Google Shape;3767;p311"/>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8" name="Google Shape;3768;p311"/>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69" name="Google Shape;3769;p311"/>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770" name="Google Shape;3770;p311"/>
          <p:cNvGrpSpPr/>
          <p:nvPr/>
        </p:nvGrpSpPr>
        <p:grpSpPr>
          <a:xfrm>
            <a:off x="5281506" y="1069611"/>
            <a:ext cx="608219" cy="608219"/>
            <a:chOff x="1190625" y="238125"/>
            <a:chExt cx="5238750" cy="5238750"/>
          </a:xfrm>
        </p:grpSpPr>
        <p:sp>
          <p:nvSpPr>
            <p:cNvPr id="3771" name="Google Shape;3771;p31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72" name="Google Shape;3772;p31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73" name="Google Shape;3773;p31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74" name="Google Shape;3774;p31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matchingName="33 Closing Slide 2">
  <p:cSld name="33 Closing Slide 2">
    <p:spTree>
      <p:nvGrpSpPr>
        <p:cNvPr id="1" name="Shape 3775"/>
        <p:cNvGrpSpPr/>
        <p:nvPr/>
      </p:nvGrpSpPr>
      <p:grpSpPr>
        <a:xfrm>
          <a:off x="0" y="0"/>
          <a:ext cx="0" cy="0"/>
          <a:chOff x="0" y="0"/>
          <a:chExt cx="0" cy="0"/>
        </a:xfrm>
      </p:grpSpPr>
      <p:pic>
        <p:nvPicPr>
          <p:cNvPr id="3776" name="Google Shape;3776;p312"/>
          <p:cNvPicPr preferRelativeResize="0"/>
          <p:nvPr/>
        </p:nvPicPr>
        <p:blipFill rotWithShape="1">
          <a:blip r:embed="rId2">
            <a:alphaModFix/>
          </a:blip>
          <a:srcRect l="36277" t="37648" b="8637"/>
          <a:stretch/>
        </p:blipFill>
        <p:spPr>
          <a:xfrm>
            <a:off x="0" y="0"/>
            <a:ext cx="9143994" cy="5143503"/>
          </a:xfrm>
          <a:prstGeom prst="rect">
            <a:avLst/>
          </a:prstGeom>
          <a:noFill/>
          <a:ln>
            <a:noFill/>
          </a:ln>
        </p:spPr>
      </p:pic>
      <p:grpSp>
        <p:nvGrpSpPr>
          <p:cNvPr id="3777" name="Google Shape;3777;p312"/>
          <p:cNvGrpSpPr/>
          <p:nvPr/>
        </p:nvGrpSpPr>
        <p:grpSpPr>
          <a:xfrm>
            <a:off x="2877824" y="2146124"/>
            <a:ext cx="3367800" cy="1654351"/>
            <a:chOff x="930882" y="4227613"/>
            <a:chExt cx="4490400" cy="2205802"/>
          </a:xfrm>
        </p:grpSpPr>
        <p:sp>
          <p:nvSpPr>
            <p:cNvPr id="3778" name="Google Shape;3778;p312"/>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8x8.com</a:t>
              </a:r>
              <a:endParaRPr sz="1100" b="0" i="0" u="none" strike="noStrike" cap="none">
                <a:solidFill>
                  <a:schemeClr val="dk1"/>
                </a:solidFill>
                <a:latin typeface="Roboto Light"/>
                <a:ea typeface="Roboto Light"/>
                <a:cs typeface="Roboto Light"/>
                <a:sym typeface="Roboto Light"/>
              </a:endParaRPr>
            </a:p>
          </p:txBody>
        </p:sp>
        <p:sp>
          <p:nvSpPr>
            <p:cNvPr id="3779" name="Google Shape;3779;p312"/>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@8x8</a:t>
              </a:r>
              <a:endParaRPr sz="1100" b="0" i="0" u="none" strike="noStrike" cap="none">
                <a:solidFill>
                  <a:schemeClr val="dk1"/>
                </a:solidFill>
                <a:latin typeface="Roboto Light"/>
                <a:ea typeface="Roboto Light"/>
                <a:cs typeface="Roboto Light"/>
                <a:sym typeface="Roboto Light"/>
              </a:endParaRPr>
            </a:p>
          </p:txBody>
        </p:sp>
        <p:sp>
          <p:nvSpPr>
            <p:cNvPr id="3780" name="Google Shape;3780;p312"/>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facebook.com/8x8Inc</a:t>
              </a:r>
              <a:endParaRPr sz="1100" b="0" i="0" u="none" strike="noStrike" cap="none">
                <a:solidFill>
                  <a:schemeClr val="dk1"/>
                </a:solidFill>
                <a:latin typeface="Roboto Light"/>
                <a:ea typeface="Roboto Light"/>
                <a:cs typeface="Roboto Light"/>
                <a:sym typeface="Roboto Light"/>
              </a:endParaRPr>
            </a:p>
          </p:txBody>
        </p:sp>
        <p:sp>
          <p:nvSpPr>
            <p:cNvPr id="3781" name="Google Shape;3781;p312"/>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3782" name="Google Shape;3782;p312"/>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3783" name="Google Shape;3783;p312"/>
          <p:cNvSpPr txBox="1"/>
          <p:nvPr/>
        </p:nvSpPr>
        <p:spPr>
          <a:xfrm>
            <a:off x="2618860" y="176130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the latest information.</a:t>
            </a:r>
            <a:endParaRPr sz="1300" b="0" i="0" u="none" strike="noStrike" cap="none">
              <a:solidFill>
                <a:schemeClr val="accent6"/>
              </a:solidFill>
              <a:latin typeface="Roboto Slab"/>
              <a:ea typeface="Roboto Slab"/>
              <a:cs typeface="Roboto Slab"/>
              <a:sym typeface="Roboto Slab"/>
            </a:endParaRPr>
          </a:p>
        </p:txBody>
      </p:sp>
      <p:sp>
        <p:nvSpPr>
          <p:cNvPr id="3784" name="Google Shape;3784;p312"/>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3785" name="Google Shape;3785;p312"/>
          <p:cNvSpPr txBox="1"/>
          <p:nvPr/>
        </p:nvSpPr>
        <p:spPr>
          <a:xfrm>
            <a:off x="2875174" y="386797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3786" name="Google Shape;3786;p312"/>
          <p:cNvGrpSpPr/>
          <p:nvPr/>
        </p:nvGrpSpPr>
        <p:grpSpPr>
          <a:xfrm>
            <a:off x="2622302" y="2185471"/>
            <a:ext cx="201180" cy="1921557"/>
            <a:chOff x="5280677" y="2297321"/>
            <a:chExt cx="201180" cy="1921557"/>
          </a:xfrm>
        </p:grpSpPr>
        <p:sp>
          <p:nvSpPr>
            <p:cNvPr id="3787" name="Google Shape;3787;p312"/>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788" name="Google Shape;3788;p312"/>
            <p:cNvGrpSpPr/>
            <p:nvPr/>
          </p:nvGrpSpPr>
          <p:grpSpPr>
            <a:xfrm>
              <a:off x="5281518" y="2297321"/>
              <a:ext cx="199484" cy="199484"/>
              <a:chOff x="6853145" y="3055072"/>
              <a:chExt cx="265979" cy="265978"/>
            </a:xfrm>
          </p:grpSpPr>
          <p:sp>
            <p:nvSpPr>
              <p:cNvPr id="3789" name="Google Shape;3789;p312"/>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3790" name="Google Shape;3790;p312"/>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3791" name="Google Shape;3791;p312"/>
            <p:cNvGrpSpPr/>
            <p:nvPr/>
          </p:nvGrpSpPr>
          <p:grpSpPr>
            <a:xfrm>
              <a:off x="5280689" y="3671835"/>
              <a:ext cx="201168" cy="201168"/>
              <a:chOff x="1190625" y="238125"/>
              <a:chExt cx="5238750" cy="5238750"/>
            </a:xfrm>
          </p:grpSpPr>
          <p:sp>
            <p:nvSpPr>
              <p:cNvPr id="3792" name="Google Shape;3792;p3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93" name="Google Shape;3793;p31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94" name="Google Shape;3794;p3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95" name="Google Shape;3795;p312"/>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96" name="Google Shape;3796;p312"/>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797" name="Google Shape;3797;p312"/>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798" name="Google Shape;3798;p312"/>
            <p:cNvGrpSpPr/>
            <p:nvPr/>
          </p:nvGrpSpPr>
          <p:grpSpPr>
            <a:xfrm>
              <a:off x="5280677" y="2644098"/>
              <a:ext cx="201168" cy="201168"/>
              <a:chOff x="1190625" y="238125"/>
              <a:chExt cx="5238750" cy="5238750"/>
            </a:xfrm>
          </p:grpSpPr>
          <p:sp>
            <p:nvSpPr>
              <p:cNvPr id="3799" name="Google Shape;3799;p3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00" name="Google Shape;3800;p312"/>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01" name="Google Shape;3801;p312"/>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02" name="Google Shape;3802;p312"/>
            <p:cNvGrpSpPr/>
            <p:nvPr/>
          </p:nvGrpSpPr>
          <p:grpSpPr>
            <a:xfrm>
              <a:off x="5280689" y="2984560"/>
              <a:ext cx="201168" cy="201168"/>
              <a:chOff x="1190625" y="238125"/>
              <a:chExt cx="5238750" cy="5238750"/>
            </a:xfrm>
          </p:grpSpPr>
          <p:sp>
            <p:nvSpPr>
              <p:cNvPr id="3803" name="Google Shape;3803;p3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04" name="Google Shape;3804;p31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805" name="Google Shape;3805;p312"/>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06" name="Google Shape;3806;p312"/>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807" name="Google Shape;3807;p312"/>
            <p:cNvGrpSpPr/>
            <p:nvPr/>
          </p:nvGrpSpPr>
          <p:grpSpPr>
            <a:xfrm>
              <a:off x="5314308" y="4048824"/>
              <a:ext cx="138916" cy="138916"/>
              <a:chOff x="1978850" y="868312"/>
              <a:chExt cx="3665325" cy="3665325"/>
            </a:xfrm>
          </p:grpSpPr>
          <p:sp>
            <p:nvSpPr>
              <p:cNvPr id="3808" name="Google Shape;3808;p312"/>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09" name="Google Shape;3809;p312"/>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0" name="Google Shape;3810;p312"/>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811" name="Google Shape;3811;p312"/>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2" name="Google Shape;3812;p312"/>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3" name="Google Shape;3813;p312"/>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4" name="Google Shape;3814;p312"/>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5" name="Google Shape;3815;p312"/>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16" name="Google Shape;3816;p312"/>
          <p:cNvGrpSpPr/>
          <p:nvPr/>
        </p:nvGrpSpPr>
        <p:grpSpPr>
          <a:xfrm>
            <a:off x="2622306" y="908686"/>
            <a:ext cx="608219" cy="608219"/>
            <a:chOff x="1190625" y="238125"/>
            <a:chExt cx="5238750" cy="5238750"/>
          </a:xfrm>
        </p:grpSpPr>
        <p:sp>
          <p:nvSpPr>
            <p:cNvPr id="3817" name="Google Shape;3817;p31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8" name="Google Shape;3818;p31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19" name="Google Shape;3819;p31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20" name="Google Shape;3820;p31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matchingName="33 Closing Slide 2: Open Brand">
  <p:cSld name="33 Closing Slide 2: Open Brand">
    <p:spTree>
      <p:nvGrpSpPr>
        <p:cNvPr id="1" name="Shape 3821"/>
        <p:cNvGrpSpPr/>
        <p:nvPr/>
      </p:nvGrpSpPr>
      <p:grpSpPr>
        <a:xfrm>
          <a:off x="0" y="0"/>
          <a:ext cx="0" cy="0"/>
          <a:chOff x="0" y="0"/>
          <a:chExt cx="0" cy="0"/>
        </a:xfrm>
      </p:grpSpPr>
      <p:pic>
        <p:nvPicPr>
          <p:cNvPr id="3822" name="Google Shape;3822;p313"/>
          <p:cNvPicPr preferRelativeResize="0"/>
          <p:nvPr/>
        </p:nvPicPr>
        <p:blipFill rotWithShape="1">
          <a:blip r:embed="rId2">
            <a:alphaModFix/>
          </a:blip>
          <a:srcRect l="31013" t="37648" r="5263" b="8637"/>
          <a:stretch/>
        </p:blipFill>
        <p:spPr>
          <a:xfrm>
            <a:off x="0" y="0"/>
            <a:ext cx="9143994" cy="5143503"/>
          </a:xfrm>
          <a:prstGeom prst="rect">
            <a:avLst/>
          </a:prstGeom>
          <a:noFill/>
          <a:ln>
            <a:noFill/>
          </a:ln>
        </p:spPr>
      </p:pic>
      <p:grpSp>
        <p:nvGrpSpPr>
          <p:cNvPr id="3823" name="Google Shape;3823;p313"/>
          <p:cNvGrpSpPr/>
          <p:nvPr/>
        </p:nvGrpSpPr>
        <p:grpSpPr>
          <a:xfrm>
            <a:off x="3757369" y="1860792"/>
            <a:ext cx="2615209" cy="1654351"/>
            <a:chOff x="930882" y="4227613"/>
            <a:chExt cx="4490400" cy="2205802"/>
          </a:xfrm>
        </p:grpSpPr>
        <p:sp>
          <p:nvSpPr>
            <p:cNvPr id="3824" name="Google Shape;3824;p313"/>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8x8.com</a:t>
              </a:r>
              <a:endParaRPr sz="1100" b="0" i="0" u="none" strike="noStrike" cap="none">
                <a:solidFill>
                  <a:schemeClr val="dk1"/>
                </a:solidFill>
                <a:latin typeface="Roboto Light"/>
                <a:ea typeface="Roboto Light"/>
                <a:cs typeface="Roboto Light"/>
                <a:sym typeface="Roboto Light"/>
              </a:endParaRPr>
            </a:p>
          </p:txBody>
        </p:sp>
        <p:sp>
          <p:nvSpPr>
            <p:cNvPr id="3825" name="Google Shape;3825;p313"/>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@8x8</a:t>
              </a:r>
              <a:endParaRPr sz="1100" b="0" i="0" u="none" strike="noStrike" cap="none">
                <a:solidFill>
                  <a:schemeClr val="dk1"/>
                </a:solidFill>
                <a:latin typeface="Roboto Light"/>
                <a:ea typeface="Roboto Light"/>
                <a:cs typeface="Roboto Light"/>
                <a:sym typeface="Roboto Light"/>
              </a:endParaRPr>
            </a:p>
          </p:txBody>
        </p:sp>
        <p:sp>
          <p:nvSpPr>
            <p:cNvPr id="3826" name="Google Shape;3826;p313"/>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facebook.com/8x8Inc</a:t>
              </a:r>
              <a:endParaRPr sz="1100" b="0" i="0" u="none" strike="noStrike" cap="none">
                <a:solidFill>
                  <a:schemeClr val="dk1"/>
                </a:solidFill>
                <a:latin typeface="Roboto Light"/>
                <a:ea typeface="Roboto Light"/>
                <a:cs typeface="Roboto Light"/>
                <a:sym typeface="Roboto Light"/>
              </a:endParaRPr>
            </a:p>
          </p:txBody>
        </p:sp>
        <p:sp>
          <p:nvSpPr>
            <p:cNvPr id="3827" name="Google Shape;3827;p313"/>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3828" name="Google Shape;3828;p313"/>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3829" name="Google Shape;3829;p313"/>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a:t>
            </a:r>
            <a:br>
              <a:rPr lang="en" sz="1300" b="0" i="0" u="none" strike="noStrike" cap="none">
                <a:solidFill>
                  <a:schemeClr val="accent6"/>
                </a:solidFill>
                <a:latin typeface="Roboto Slab"/>
                <a:ea typeface="Roboto Slab"/>
                <a:cs typeface="Roboto Slab"/>
                <a:sym typeface="Roboto Slab"/>
              </a:rPr>
            </a:br>
            <a:r>
              <a:rPr lang="en" sz="1300" b="0" i="0" u="none" strike="noStrike" cap="none">
                <a:solidFill>
                  <a:schemeClr val="accent6"/>
                </a:solidFill>
                <a:latin typeface="Roboto Slab"/>
                <a:ea typeface="Roboto Slab"/>
                <a:cs typeface="Roboto Slab"/>
                <a:sym typeface="Roboto Slab"/>
              </a:rPr>
              <a:t>the latest information.</a:t>
            </a:r>
            <a:endParaRPr sz="1300" b="0" i="0" u="none" strike="noStrike" cap="none">
              <a:solidFill>
                <a:schemeClr val="accent6"/>
              </a:solidFill>
              <a:latin typeface="Roboto Slab"/>
              <a:ea typeface="Roboto Slab"/>
              <a:cs typeface="Roboto Slab"/>
              <a:sym typeface="Roboto Slab"/>
            </a:endParaRPr>
          </a:p>
        </p:txBody>
      </p:sp>
      <p:sp>
        <p:nvSpPr>
          <p:cNvPr id="3830" name="Google Shape;3830;p313"/>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3831" name="Google Shape;3831;p313"/>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3832" name="Google Shape;3832;p313"/>
          <p:cNvGrpSpPr/>
          <p:nvPr/>
        </p:nvGrpSpPr>
        <p:grpSpPr>
          <a:xfrm>
            <a:off x="3501852" y="1900121"/>
            <a:ext cx="201180" cy="1921557"/>
            <a:chOff x="5280677" y="2297321"/>
            <a:chExt cx="201180" cy="1921557"/>
          </a:xfrm>
        </p:grpSpPr>
        <p:sp>
          <p:nvSpPr>
            <p:cNvPr id="3833" name="Google Shape;3833;p313"/>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834" name="Google Shape;3834;p313"/>
            <p:cNvGrpSpPr/>
            <p:nvPr/>
          </p:nvGrpSpPr>
          <p:grpSpPr>
            <a:xfrm>
              <a:off x="5281518" y="2297321"/>
              <a:ext cx="199484" cy="199484"/>
              <a:chOff x="6853145" y="3055072"/>
              <a:chExt cx="265979" cy="265978"/>
            </a:xfrm>
          </p:grpSpPr>
          <p:sp>
            <p:nvSpPr>
              <p:cNvPr id="3835" name="Google Shape;3835;p313"/>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3836" name="Google Shape;3836;p313"/>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3837" name="Google Shape;3837;p313"/>
            <p:cNvGrpSpPr/>
            <p:nvPr/>
          </p:nvGrpSpPr>
          <p:grpSpPr>
            <a:xfrm>
              <a:off x="5280689" y="3671835"/>
              <a:ext cx="201168" cy="201168"/>
              <a:chOff x="1190625" y="238125"/>
              <a:chExt cx="5238750" cy="5238750"/>
            </a:xfrm>
          </p:grpSpPr>
          <p:sp>
            <p:nvSpPr>
              <p:cNvPr id="3838" name="Google Shape;3838;p3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39" name="Google Shape;3839;p31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40" name="Google Shape;3840;p3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41" name="Google Shape;3841;p313"/>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42" name="Google Shape;3842;p313"/>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43" name="Google Shape;3843;p313"/>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44" name="Google Shape;3844;p313"/>
            <p:cNvGrpSpPr/>
            <p:nvPr/>
          </p:nvGrpSpPr>
          <p:grpSpPr>
            <a:xfrm>
              <a:off x="5280677" y="2644098"/>
              <a:ext cx="201168" cy="201168"/>
              <a:chOff x="1190625" y="238125"/>
              <a:chExt cx="5238750" cy="5238750"/>
            </a:xfrm>
          </p:grpSpPr>
          <p:sp>
            <p:nvSpPr>
              <p:cNvPr id="3845" name="Google Shape;3845;p3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46" name="Google Shape;3846;p313"/>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47" name="Google Shape;3847;p313"/>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48" name="Google Shape;3848;p313"/>
            <p:cNvGrpSpPr/>
            <p:nvPr/>
          </p:nvGrpSpPr>
          <p:grpSpPr>
            <a:xfrm>
              <a:off x="5280689" y="2984560"/>
              <a:ext cx="201168" cy="201168"/>
              <a:chOff x="1190625" y="238125"/>
              <a:chExt cx="5238750" cy="5238750"/>
            </a:xfrm>
          </p:grpSpPr>
          <p:sp>
            <p:nvSpPr>
              <p:cNvPr id="3849" name="Google Shape;3849;p3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50" name="Google Shape;3850;p31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851" name="Google Shape;3851;p313"/>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52" name="Google Shape;3852;p313"/>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853" name="Google Shape;3853;p313"/>
            <p:cNvGrpSpPr/>
            <p:nvPr/>
          </p:nvGrpSpPr>
          <p:grpSpPr>
            <a:xfrm>
              <a:off x="5314308" y="4048824"/>
              <a:ext cx="138916" cy="138916"/>
              <a:chOff x="1978850" y="868312"/>
              <a:chExt cx="3665325" cy="3665325"/>
            </a:xfrm>
          </p:grpSpPr>
          <p:sp>
            <p:nvSpPr>
              <p:cNvPr id="3854" name="Google Shape;3854;p313"/>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55" name="Google Shape;3855;p313"/>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56" name="Google Shape;3856;p313"/>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857" name="Google Shape;3857;p313"/>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58" name="Google Shape;3858;p313"/>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59" name="Google Shape;3859;p313"/>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60" name="Google Shape;3860;p313"/>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61" name="Google Shape;3861;p313"/>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62" name="Google Shape;3862;p313"/>
          <p:cNvGrpSpPr/>
          <p:nvPr/>
        </p:nvGrpSpPr>
        <p:grpSpPr>
          <a:xfrm>
            <a:off x="2346320" y="342891"/>
            <a:ext cx="4451366" cy="4451366"/>
            <a:chOff x="1190625" y="238125"/>
            <a:chExt cx="5238750" cy="5238750"/>
          </a:xfrm>
        </p:grpSpPr>
        <p:sp>
          <p:nvSpPr>
            <p:cNvPr id="3863" name="Google Shape;3863;p31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64" name="Google Shape;3864;p31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65" name="Google Shape;3865;p31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66" name="Google Shape;3866;p313"/>
          <p:cNvGrpSpPr/>
          <p:nvPr/>
        </p:nvGrpSpPr>
        <p:grpSpPr>
          <a:xfrm>
            <a:off x="1270881" y="1291911"/>
            <a:ext cx="608219" cy="608219"/>
            <a:chOff x="1190625" y="238125"/>
            <a:chExt cx="5238750" cy="5238750"/>
          </a:xfrm>
        </p:grpSpPr>
        <p:sp>
          <p:nvSpPr>
            <p:cNvPr id="3867" name="Google Shape;3867;p3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68" name="Google Shape;3868;p31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69" name="Google Shape;3869;p31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70" name="Google Shape;3870;p31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6 Cover Slide 6: Open Brand">
  <p:cSld name="Cover Slide Option 1_1_1_1_2_1_1_1_2">
    <p:bg>
      <p:bgPr>
        <a:noFill/>
        <a:effectLst/>
      </p:bgPr>
    </p:bg>
    <p:spTree>
      <p:nvGrpSpPr>
        <p:cNvPr id="1" name="Shape 431"/>
        <p:cNvGrpSpPr/>
        <p:nvPr/>
      </p:nvGrpSpPr>
      <p:grpSpPr>
        <a:xfrm>
          <a:off x="0" y="0"/>
          <a:ext cx="0" cy="0"/>
          <a:chOff x="0" y="0"/>
          <a:chExt cx="0" cy="0"/>
        </a:xfrm>
      </p:grpSpPr>
      <p:pic>
        <p:nvPicPr>
          <p:cNvPr id="432" name="Google Shape;432;p33"/>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433" name="Google Shape;433;p33"/>
          <p:cNvGrpSpPr/>
          <p:nvPr/>
        </p:nvGrpSpPr>
        <p:grpSpPr>
          <a:xfrm>
            <a:off x="2346320" y="342891"/>
            <a:ext cx="4451366" cy="4451366"/>
            <a:chOff x="1190625" y="238125"/>
            <a:chExt cx="5238750" cy="5238750"/>
          </a:xfrm>
        </p:grpSpPr>
        <p:sp>
          <p:nvSpPr>
            <p:cNvPr id="434" name="Google Shape;434;p3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 name="Google Shape;437;p3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438" name="Google Shape;438;p33"/>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39" name="Google Shape;439;p33"/>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440" name="Google Shape;440;p33"/>
          <p:cNvGrpSpPr/>
          <p:nvPr/>
        </p:nvGrpSpPr>
        <p:grpSpPr>
          <a:xfrm>
            <a:off x="749631" y="1049086"/>
            <a:ext cx="608219" cy="608219"/>
            <a:chOff x="1190625" y="238125"/>
            <a:chExt cx="5238750" cy="5238750"/>
          </a:xfrm>
        </p:grpSpPr>
        <p:sp>
          <p:nvSpPr>
            <p:cNvPr id="441" name="Google Shape;441;p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matchingName="33 Closing Slide 2: Open Brand w/Open Logo 1">
  <p:cSld name="33 Closing Slide 2: Open Brand w/Open Logo 1">
    <p:spTree>
      <p:nvGrpSpPr>
        <p:cNvPr id="1" name="Shape 3871"/>
        <p:cNvGrpSpPr/>
        <p:nvPr/>
      </p:nvGrpSpPr>
      <p:grpSpPr>
        <a:xfrm>
          <a:off x="0" y="0"/>
          <a:ext cx="0" cy="0"/>
          <a:chOff x="0" y="0"/>
          <a:chExt cx="0" cy="0"/>
        </a:xfrm>
      </p:grpSpPr>
      <p:pic>
        <p:nvPicPr>
          <p:cNvPr id="3872" name="Google Shape;3872;p314"/>
          <p:cNvPicPr preferRelativeResize="0"/>
          <p:nvPr/>
        </p:nvPicPr>
        <p:blipFill rotWithShape="1">
          <a:blip r:embed="rId2">
            <a:alphaModFix/>
          </a:blip>
          <a:srcRect l="31013" t="37648" r="5263" b="8637"/>
          <a:stretch/>
        </p:blipFill>
        <p:spPr>
          <a:xfrm>
            <a:off x="0" y="0"/>
            <a:ext cx="9143994" cy="5143503"/>
          </a:xfrm>
          <a:prstGeom prst="rect">
            <a:avLst/>
          </a:prstGeom>
          <a:noFill/>
          <a:ln>
            <a:noFill/>
          </a:ln>
        </p:spPr>
      </p:pic>
      <p:grpSp>
        <p:nvGrpSpPr>
          <p:cNvPr id="3873" name="Google Shape;3873;p314"/>
          <p:cNvGrpSpPr/>
          <p:nvPr/>
        </p:nvGrpSpPr>
        <p:grpSpPr>
          <a:xfrm>
            <a:off x="1270881" y="1291911"/>
            <a:ext cx="608219" cy="608219"/>
            <a:chOff x="1190625" y="238125"/>
            <a:chExt cx="5238750" cy="5238750"/>
          </a:xfrm>
        </p:grpSpPr>
        <p:sp>
          <p:nvSpPr>
            <p:cNvPr id="3874" name="Google Shape;3874;p3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75" name="Google Shape;3875;p31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76" name="Google Shape;3876;p31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77" name="Google Shape;3877;p31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78" name="Google Shape;3878;p314"/>
          <p:cNvGrpSpPr/>
          <p:nvPr/>
        </p:nvGrpSpPr>
        <p:grpSpPr>
          <a:xfrm>
            <a:off x="3757369" y="1860792"/>
            <a:ext cx="2615209" cy="1654351"/>
            <a:chOff x="930882" y="4227613"/>
            <a:chExt cx="4490400" cy="2205802"/>
          </a:xfrm>
        </p:grpSpPr>
        <p:sp>
          <p:nvSpPr>
            <p:cNvPr id="3879" name="Google Shape;3879;p314"/>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8x8.com</a:t>
              </a:r>
              <a:endParaRPr sz="1100" b="0" i="0" u="none" strike="noStrike" cap="none">
                <a:solidFill>
                  <a:schemeClr val="dk1"/>
                </a:solidFill>
                <a:latin typeface="Roboto Light"/>
                <a:ea typeface="Roboto Light"/>
                <a:cs typeface="Roboto Light"/>
                <a:sym typeface="Roboto Light"/>
              </a:endParaRPr>
            </a:p>
          </p:txBody>
        </p:sp>
        <p:sp>
          <p:nvSpPr>
            <p:cNvPr id="3880" name="Google Shape;3880;p314"/>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@8x8</a:t>
              </a:r>
              <a:endParaRPr sz="1100" b="0" i="0" u="none" strike="noStrike" cap="none">
                <a:solidFill>
                  <a:schemeClr val="dk1"/>
                </a:solidFill>
                <a:latin typeface="Roboto Light"/>
                <a:ea typeface="Roboto Light"/>
                <a:cs typeface="Roboto Light"/>
                <a:sym typeface="Roboto Light"/>
              </a:endParaRPr>
            </a:p>
          </p:txBody>
        </p:sp>
        <p:sp>
          <p:nvSpPr>
            <p:cNvPr id="3881" name="Google Shape;3881;p314"/>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facebook.com/8x8Inc</a:t>
              </a:r>
              <a:endParaRPr sz="1100" b="0" i="0" u="none" strike="noStrike" cap="none">
                <a:solidFill>
                  <a:schemeClr val="dk1"/>
                </a:solidFill>
                <a:latin typeface="Roboto Light"/>
                <a:ea typeface="Roboto Light"/>
                <a:cs typeface="Roboto Light"/>
                <a:sym typeface="Roboto Light"/>
              </a:endParaRPr>
            </a:p>
          </p:txBody>
        </p:sp>
        <p:sp>
          <p:nvSpPr>
            <p:cNvPr id="3882" name="Google Shape;3882;p314"/>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3883" name="Google Shape;3883;p314"/>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3884" name="Google Shape;3884;p314"/>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a:t>
            </a:r>
            <a:br>
              <a:rPr lang="en" sz="1300" b="0" i="0" u="none" strike="noStrike" cap="none">
                <a:solidFill>
                  <a:schemeClr val="accent6"/>
                </a:solidFill>
                <a:latin typeface="Roboto Slab"/>
                <a:ea typeface="Roboto Slab"/>
                <a:cs typeface="Roboto Slab"/>
                <a:sym typeface="Roboto Slab"/>
              </a:rPr>
            </a:br>
            <a:r>
              <a:rPr lang="en" sz="1300" b="0" i="0" u="none" strike="noStrike" cap="none">
                <a:solidFill>
                  <a:schemeClr val="accent6"/>
                </a:solidFill>
                <a:latin typeface="Roboto Slab"/>
                <a:ea typeface="Roboto Slab"/>
                <a:cs typeface="Roboto Slab"/>
                <a:sym typeface="Roboto Slab"/>
              </a:rPr>
              <a:t>the latest information.</a:t>
            </a:r>
            <a:endParaRPr sz="1300" b="0" i="0" u="none" strike="noStrike" cap="none">
              <a:solidFill>
                <a:schemeClr val="accent6"/>
              </a:solidFill>
              <a:latin typeface="Roboto Slab"/>
              <a:ea typeface="Roboto Slab"/>
              <a:cs typeface="Roboto Slab"/>
              <a:sym typeface="Roboto Slab"/>
            </a:endParaRPr>
          </a:p>
        </p:txBody>
      </p:sp>
      <p:sp>
        <p:nvSpPr>
          <p:cNvPr id="3885" name="Google Shape;3885;p314"/>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3886" name="Google Shape;3886;p314"/>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3887" name="Google Shape;3887;p314"/>
          <p:cNvGrpSpPr/>
          <p:nvPr/>
        </p:nvGrpSpPr>
        <p:grpSpPr>
          <a:xfrm>
            <a:off x="3501852" y="1900121"/>
            <a:ext cx="201180" cy="1921557"/>
            <a:chOff x="5280677" y="2297321"/>
            <a:chExt cx="201180" cy="1921557"/>
          </a:xfrm>
        </p:grpSpPr>
        <p:sp>
          <p:nvSpPr>
            <p:cNvPr id="3888" name="Google Shape;3888;p314"/>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889" name="Google Shape;3889;p314"/>
            <p:cNvGrpSpPr/>
            <p:nvPr/>
          </p:nvGrpSpPr>
          <p:grpSpPr>
            <a:xfrm>
              <a:off x="5281518" y="2297321"/>
              <a:ext cx="199484" cy="199484"/>
              <a:chOff x="6853145" y="3055072"/>
              <a:chExt cx="265979" cy="265978"/>
            </a:xfrm>
          </p:grpSpPr>
          <p:sp>
            <p:nvSpPr>
              <p:cNvPr id="3890" name="Google Shape;3890;p314"/>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3891" name="Google Shape;3891;p314"/>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3892" name="Google Shape;3892;p314"/>
            <p:cNvGrpSpPr/>
            <p:nvPr/>
          </p:nvGrpSpPr>
          <p:grpSpPr>
            <a:xfrm>
              <a:off x="5280689" y="3671835"/>
              <a:ext cx="201168" cy="201168"/>
              <a:chOff x="1190625" y="238125"/>
              <a:chExt cx="5238750" cy="5238750"/>
            </a:xfrm>
          </p:grpSpPr>
          <p:sp>
            <p:nvSpPr>
              <p:cNvPr id="3893" name="Google Shape;3893;p3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94" name="Google Shape;3894;p31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95" name="Google Shape;3895;p3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96" name="Google Shape;3896;p314"/>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97" name="Google Shape;3897;p314"/>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898" name="Google Shape;3898;p314"/>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899" name="Google Shape;3899;p314"/>
            <p:cNvGrpSpPr/>
            <p:nvPr/>
          </p:nvGrpSpPr>
          <p:grpSpPr>
            <a:xfrm>
              <a:off x="5280677" y="2644098"/>
              <a:ext cx="201168" cy="201168"/>
              <a:chOff x="1190625" y="238125"/>
              <a:chExt cx="5238750" cy="5238750"/>
            </a:xfrm>
          </p:grpSpPr>
          <p:sp>
            <p:nvSpPr>
              <p:cNvPr id="3900" name="Google Shape;3900;p3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01" name="Google Shape;3901;p314"/>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02" name="Google Shape;3902;p314"/>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903" name="Google Shape;3903;p314"/>
            <p:cNvGrpSpPr/>
            <p:nvPr/>
          </p:nvGrpSpPr>
          <p:grpSpPr>
            <a:xfrm>
              <a:off x="5280689" y="2984560"/>
              <a:ext cx="201168" cy="201168"/>
              <a:chOff x="1190625" y="238125"/>
              <a:chExt cx="5238750" cy="5238750"/>
            </a:xfrm>
          </p:grpSpPr>
          <p:sp>
            <p:nvSpPr>
              <p:cNvPr id="3904" name="Google Shape;3904;p31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05" name="Google Shape;3905;p31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906" name="Google Shape;3906;p314"/>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07" name="Google Shape;3907;p314"/>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908" name="Google Shape;3908;p314"/>
            <p:cNvGrpSpPr/>
            <p:nvPr/>
          </p:nvGrpSpPr>
          <p:grpSpPr>
            <a:xfrm>
              <a:off x="5314308" y="4048824"/>
              <a:ext cx="138916" cy="138916"/>
              <a:chOff x="1978850" y="868312"/>
              <a:chExt cx="3665325" cy="3665325"/>
            </a:xfrm>
          </p:grpSpPr>
          <p:sp>
            <p:nvSpPr>
              <p:cNvPr id="3909" name="Google Shape;3909;p314"/>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0" name="Google Shape;3910;p314"/>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1" name="Google Shape;3911;p314"/>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912" name="Google Shape;3912;p314"/>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3" name="Google Shape;3913;p314"/>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4" name="Google Shape;3914;p314"/>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5" name="Google Shape;3915;p314"/>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6" name="Google Shape;3916;p314"/>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917" name="Google Shape;3917;p314"/>
          <p:cNvGrpSpPr/>
          <p:nvPr/>
        </p:nvGrpSpPr>
        <p:grpSpPr>
          <a:xfrm>
            <a:off x="8244939" y="138151"/>
            <a:ext cx="695041" cy="903684"/>
            <a:chOff x="1793050" y="238125"/>
            <a:chExt cx="4033900" cy="5238750"/>
          </a:xfrm>
        </p:grpSpPr>
        <p:sp>
          <p:nvSpPr>
            <p:cNvPr id="3918" name="Google Shape;3918;p31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19" name="Google Shape;3919;p31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0" name="Google Shape;3920;p31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1" name="Google Shape;3921;p31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2" name="Google Shape;3922;p31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3" name="Google Shape;3923;p31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4" name="Google Shape;3924;p31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5" name="Google Shape;3925;p31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6" name="Google Shape;3926;p31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7" name="Google Shape;3927;p31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8" name="Google Shape;3928;p31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29" name="Google Shape;3929;p31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0" name="Google Shape;3930;p31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1" name="Google Shape;3931;p31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2" name="Google Shape;3932;p31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3" name="Google Shape;3933;p31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4" name="Google Shape;3934;p31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5" name="Google Shape;3935;p31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6" name="Google Shape;3936;p31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7" name="Google Shape;3937;p31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38" name="Google Shape;3938;p31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939" name="Google Shape;3939;p314"/>
          <p:cNvGrpSpPr/>
          <p:nvPr/>
        </p:nvGrpSpPr>
        <p:grpSpPr>
          <a:xfrm>
            <a:off x="2346320" y="342891"/>
            <a:ext cx="4451366" cy="4451366"/>
            <a:chOff x="1190625" y="238125"/>
            <a:chExt cx="5238750" cy="5238750"/>
          </a:xfrm>
        </p:grpSpPr>
        <p:sp>
          <p:nvSpPr>
            <p:cNvPr id="3940" name="Google Shape;3940;p31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41" name="Google Shape;3941;p31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42" name="Google Shape;3942;p31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matchingName="34 Closing Slide 3">
  <p:cSld name="34 Closing Slide 3">
    <p:spTree>
      <p:nvGrpSpPr>
        <p:cNvPr id="1" name="Shape 3943"/>
        <p:cNvGrpSpPr/>
        <p:nvPr/>
      </p:nvGrpSpPr>
      <p:grpSpPr>
        <a:xfrm>
          <a:off x="0" y="0"/>
          <a:ext cx="0" cy="0"/>
          <a:chOff x="0" y="0"/>
          <a:chExt cx="0" cy="0"/>
        </a:xfrm>
      </p:grpSpPr>
      <p:pic>
        <p:nvPicPr>
          <p:cNvPr id="3944" name="Google Shape;3944;p315"/>
          <p:cNvPicPr preferRelativeResize="0"/>
          <p:nvPr/>
        </p:nvPicPr>
        <p:blipFill rotWithShape="1">
          <a:blip r:embed="rId2">
            <a:alphaModFix/>
          </a:blip>
          <a:srcRect t="1348" r="8357" b="29876"/>
          <a:stretch/>
        </p:blipFill>
        <p:spPr>
          <a:xfrm>
            <a:off x="75" y="0"/>
            <a:ext cx="9143994" cy="5143502"/>
          </a:xfrm>
          <a:prstGeom prst="rect">
            <a:avLst/>
          </a:prstGeom>
          <a:noFill/>
          <a:ln>
            <a:noFill/>
          </a:ln>
        </p:spPr>
      </p:pic>
      <p:grpSp>
        <p:nvGrpSpPr>
          <p:cNvPr id="3945" name="Google Shape;3945;p315"/>
          <p:cNvGrpSpPr/>
          <p:nvPr/>
        </p:nvGrpSpPr>
        <p:grpSpPr>
          <a:xfrm>
            <a:off x="3212974" y="1495287"/>
            <a:ext cx="3367800" cy="1654351"/>
            <a:chOff x="930882" y="4227613"/>
            <a:chExt cx="4490400" cy="2205802"/>
          </a:xfrm>
        </p:grpSpPr>
        <p:sp>
          <p:nvSpPr>
            <p:cNvPr id="3946" name="Google Shape;3946;p315"/>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3"/>
                </a:rPr>
                <a:t>8x8.com</a:t>
              </a:r>
              <a:endParaRPr sz="1100" b="0" i="0" u="none" strike="noStrike" cap="none">
                <a:solidFill>
                  <a:srgbClr val="FFFFFF"/>
                </a:solidFill>
                <a:latin typeface="Roboto"/>
                <a:ea typeface="Roboto"/>
                <a:cs typeface="Roboto"/>
                <a:sym typeface="Roboto"/>
              </a:endParaRPr>
            </a:p>
          </p:txBody>
        </p:sp>
        <p:sp>
          <p:nvSpPr>
            <p:cNvPr id="3947" name="Google Shape;3947;p315"/>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4"/>
                </a:rPr>
                <a:t>@8x8</a:t>
              </a:r>
              <a:endParaRPr sz="1100" b="0" i="0" u="none" strike="noStrike" cap="none">
                <a:solidFill>
                  <a:srgbClr val="FFFFFF"/>
                </a:solidFill>
                <a:latin typeface="Roboto"/>
                <a:ea typeface="Roboto"/>
                <a:cs typeface="Roboto"/>
                <a:sym typeface="Roboto"/>
              </a:endParaRPr>
            </a:p>
          </p:txBody>
        </p:sp>
        <p:sp>
          <p:nvSpPr>
            <p:cNvPr id="3948" name="Google Shape;3948;p315"/>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5"/>
                </a:rPr>
                <a:t>facebook.com/8x8Inc</a:t>
              </a:r>
              <a:endParaRPr sz="1100" b="0" i="0" u="none" strike="noStrike" cap="none">
                <a:solidFill>
                  <a:srgbClr val="FFFFFF"/>
                </a:solidFill>
                <a:latin typeface="Roboto"/>
                <a:ea typeface="Roboto"/>
                <a:cs typeface="Roboto"/>
                <a:sym typeface="Roboto"/>
              </a:endParaRPr>
            </a:p>
          </p:txBody>
        </p:sp>
        <p:sp>
          <p:nvSpPr>
            <p:cNvPr id="3949" name="Google Shape;3949;p315"/>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6"/>
                </a:rPr>
                <a:t>linkedin.com/company/8x8</a:t>
              </a:r>
              <a:endParaRPr sz="1100" b="0" i="0" u="none" strike="noStrike" cap="none">
                <a:solidFill>
                  <a:srgbClr val="FFFFFF"/>
                </a:solidFill>
                <a:latin typeface="Roboto"/>
                <a:ea typeface="Roboto"/>
                <a:cs typeface="Roboto"/>
                <a:sym typeface="Roboto"/>
              </a:endParaRPr>
            </a:p>
          </p:txBody>
        </p:sp>
        <p:sp>
          <p:nvSpPr>
            <p:cNvPr id="3950" name="Google Shape;3950;p315"/>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7"/>
                </a:rPr>
                <a:t>youtube.com/8x8Inc</a:t>
              </a:r>
              <a:endParaRPr sz="1100" b="0" i="0" u="none" strike="noStrike" cap="none">
                <a:solidFill>
                  <a:srgbClr val="FFFFFF"/>
                </a:solidFill>
                <a:latin typeface="Roboto"/>
                <a:ea typeface="Roboto"/>
                <a:cs typeface="Roboto"/>
                <a:sym typeface="Roboto"/>
              </a:endParaRPr>
            </a:p>
          </p:txBody>
        </p:sp>
      </p:grpSp>
      <p:sp>
        <p:nvSpPr>
          <p:cNvPr id="3951" name="Google Shape;3951;p315"/>
          <p:cNvSpPr txBox="1"/>
          <p:nvPr/>
        </p:nvSpPr>
        <p:spPr>
          <a:xfrm>
            <a:off x="2958275" y="1104700"/>
            <a:ext cx="3818400" cy="4533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FFFFFF"/>
                </a:solidFill>
                <a:latin typeface="Roboto Slab"/>
                <a:ea typeface="Roboto Slab"/>
                <a:cs typeface="Roboto Slab"/>
                <a:sym typeface="Roboto Slab"/>
              </a:rPr>
              <a:t>For tips, updates and the latest information.</a:t>
            </a:r>
            <a:endParaRPr sz="1300" b="0" i="0" u="none" strike="noStrike" cap="none">
              <a:solidFill>
                <a:srgbClr val="FFFFFF"/>
              </a:solidFill>
              <a:latin typeface="Roboto Slab"/>
              <a:ea typeface="Roboto Slab"/>
              <a:cs typeface="Roboto Slab"/>
              <a:sym typeface="Roboto Slab"/>
            </a:endParaRPr>
          </a:p>
        </p:txBody>
      </p:sp>
      <p:sp>
        <p:nvSpPr>
          <p:cNvPr id="3952" name="Google Shape;3952;p315"/>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rgbClr val="FFFFFF"/>
              </a:solidFill>
              <a:latin typeface="Roboto Light"/>
              <a:ea typeface="Roboto Light"/>
              <a:cs typeface="Roboto Light"/>
              <a:sym typeface="Roboto Light"/>
            </a:endParaRPr>
          </a:p>
        </p:txBody>
      </p:sp>
      <p:sp>
        <p:nvSpPr>
          <p:cNvPr id="3953" name="Google Shape;3953;p315"/>
          <p:cNvSpPr txBox="1"/>
          <p:nvPr/>
        </p:nvSpPr>
        <p:spPr>
          <a:xfrm>
            <a:off x="3212012" y="321715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lt1"/>
              </a:solidFill>
              <a:latin typeface="Roboto Light"/>
              <a:ea typeface="Roboto Light"/>
              <a:cs typeface="Roboto Light"/>
              <a:sym typeface="Roboto Light"/>
            </a:endParaRPr>
          </a:p>
        </p:txBody>
      </p:sp>
      <p:grpSp>
        <p:nvGrpSpPr>
          <p:cNvPr id="3954" name="Google Shape;3954;p315"/>
          <p:cNvGrpSpPr/>
          <p:nvPr/>
        </p:nvGrpSpPr>
        <p:grpSpPr>
          <a:xfrm>
            <a:off x="2958277" y="1534646"/>
            <a:ext cx="201180" cy="1921557"/>
            <a:chOff x="5280677" y="2297321"/>
            <a:chExt cx="201180" cy="1921557"/>
          </a:xfrm>
        </p:grpSpPr>
        <p:sp>
          <p:nvSpPr>
            <p:cNvPr id="3955" name="Google Shape;3955;p315"/>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956" name="Google Shape;3956;p315"/>
            <p:cNvGrpSpPr/>
            <p:nvPr/>
          </p:nvGrpSpPr>
          <p:grpSpPr>
            <a:xfrm>
              <a:off x="5281518" y="2297321"/>
              <a:ext cx="199484" cy="199484"/>
              <a:chOff x="6853145" y="3055072"/>
              <a:chExt cx="265979" cy="265978"/>
            </a:xfrm>
          </p:grpSpPr>
          <p:sp>
            <p:nvSpPr>
              <p:cNvPr id="3957" name="Google Shape;3957;p315"/>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3958" name="Google Shape;3958;p315"/>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3959" name="Google Shape;3959;p315"/>
            <p:cNvGrpSpPr/>
            <p:nvPr/>
          </p:nvGrpSpPr>
          <p:grpSpPr>
            <a:xfrm>
              <a:off x="5280689" y="3671835"/>
              <a:ext cx="201168" cy="201168"/>
              <a:chOff x="1190625" y="238125"/>
              <a:chExt cx="5238750" cy="5238750"/>
            </a:xfrm>
          </p:grpSpPr>
          <p:sp>
            <p:nvSpPr>
              <p:cNvPr id="3960" name="Google Shape;3960;p3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1" name="Google Shape;3961;p31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2" name="Google Shape;3962;p3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3" name="Google Shape;3963;p315"/>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4" name="Google Shape;3964;p315"/>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5" name="Google Shape;3965;p315"/>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966" name="Google Shape;3966;p315"/>
            <p:cNvGrpSpPr/>
            <p:nvPr/>
          </p:nvGrpSpPr>
          <p:grpSpPr>
            <a:xfrm>
              <a:off x="5280677" y="2644098"/>
              <a:ext cx="201168" cy="201168"/>
              <a:chOff x="1190625" y="238125"/>
              <a:chExt cx="5238750" cy="5238750"/>
            </a:xfrm>
          </p:grpSpPr>
          <p:sp>
            <p:nvSpPr>
              <p:cNvPr id="3967" name="Google Shape;3967;p3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8" name="Google Shape;3968;p315"/>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69" name="Google Shape;3969;p315"/>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970" name="Google Shape;3970;p315"/>
            <p:cNvGrpSpPr/>
            <p:nvPr/>
          </p:nvGrpSpPr>
          <p:grpSpPr>
            <a:xfrm>
              <a:off x="5280689" y="2984560"/>
              <a:ext cx="201168" cy="201168"/>
              <a:chOff x="1190625" y="238125"/>
              <a:chExt cx="5238750" cy="5238750"/>
            </a:xfrm>
          </p:grpSpPr>
          <p:sp>
            <p:nvSpPr>
              <p:cNvPr id="3971" name="Google Shape;3971;p3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72" name="Google Shape;3972;p31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973" name="Google Shape;3973;p315"/>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74" name="Google Shape;3974;p315"/>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3975" name="Google Shape;3975;p315"/>
            <p:cNvGrpSpPr/>
            <p:nvPr/>
          </p:nvGrpSpPr>
          <p:grpSpPr>
            <a:xfrm>
              <a:off x="5314308" y="4048824"/>
              <a:ext cx="138916" cy="138916"/>
              <a:chOff x="1978850" y="868312"/>
              <a:chExt cx="3665325" cy="3665325"/>
            </a:xfrm>
          </p:grpSpPr>
          <p:sp>
            <p:nvSpPr>
              <p:cNvPr id="3976" name="Google Shape;3976;p315"/>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77" name="Google Shape;3977;p315"/>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78" name="Google Shape;3978;p315"/>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979" name="Google Shape;3979;p315"/>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0" name="Google Shape;3980;p315"/>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1" name="Google Shape;3981;p315"/>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2" name="Google Shape;3982;p315"/>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3" name="Google Shape;3983;p315"/>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3984" name="Google Shape;3984;p315"/>
          <p:cNvGrpSpPr/>
          <p:nvPr/>
        </p:nvGrpSpPr>
        <p:grpSpPr>
          <a:xfrm>
            <a:off x="1914431" y="1163211"/>
            <a:ext cx="608219" cy="608219"/>
            <a:chOff x="1190625" y="238125"/>
            <a:chExt cx="5238750" cy="5238750"/>
          </a:xfrm>
        </p:grpSpPr>
        <p:sp>
          <p:nvSpPr>
            <p:cNvPr id="3985" name="Google Shape;3985;p3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6" name="Google Shape;3986;p31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7" name="Google Shape;3987;p31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3988" name="Google Shape;3988;p31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matchingName="34 Closing Slide 3: Open Brand">
  <p:cSld name="34 Closing Slide 3: Open Brand">
    <p:spTree>
      <p:nvGrpSpPr>
        <p:cNvPr id="1" name="Shape 3989"/>
        <p:cNvGrpSpPr/>
        <p:nvPr/>
      </p:nvGrpSpPr>
      <p:grpSpPr>
        <a:xfrm>
          <a:off x="0" y="0"/>
          <a:ext cx="0" cy="0"/>
          <a:chOff x="0" y="0"/>
          <a:chExt cx="0" cy="0"/>
        </a:xfrm>
      </p:grpSpPr>
      <p:pic>
        <p:nvPicPr>
          <p:cNvPr id="3990" name="Google Shape;3990;p316"/>
          <p:cNvPicPr preferRelativeResize="0"/>
          <p:nvPr/>
        </p:nvPicPr>
        <p:blipFill rotWithShape="1">
          <a:blip r:embed="rId2">
            <a:alphaModFix/>
          </a:blip>
          <a:srcRect t="1348" r="8357" b="29876"/>
          <a:stretch/>
        </p:blipFill>
        <p:spPr>
          <a:xfrm>
            <a:off x="75" y="0"/>
            <a:ext cx="9143994" cy="5143502"/>
          </a:xfrm>
          <a:prstGeom prst="rect">
            <a:avLst/>
          </a:prstGeom>
          <a:noFill/>
          <a:ln>
            <a:noFill/>
          </a:ln>
        </p:spPr>
      </p:pic>
      <p:sp>
        <p:nvSpPr>
          <p:cNvPr id="3991" name="Google Shape;3991;p316"/>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FFFFFF"/>
                </a:solidFill>
                <a:latin typeface="Roboto Slab"/>
                <a:ea typeface="Roboto Slab"/>
                <a:cs typeface="Roboto Slab"/>
                <a:sym typeface="Roboto Slab"/>
              </a:rPr>
              <a:t>For tips, updates and </a:t>
            </a:r>
            <a:br>
              <a:rPr lang="en" sz="1300" b="0" i="0" u="none" strike="noStrike" cap="none">
                <a:solidFill>
                  <a:srgbClr val="FFFFFF"/>
                </a:solidFill>
                <a:latin typeface="Roboto Slab"/>
                <a:ea typeface="Roboto Slab"/>
                <a:cs typeface="Roboto Slab"/>
                <a:sym typeface="Roboto Slab"/>
              </a:rPr>
            </a:br>
            <a:r>
              <a:rPr lang="en" sz="1300" b="0" i="0" u="none" strike="noStrike" cap="none">
                <a:solidFill>
                  <a:srgbClr val="FFFFFF"/>
                </a:solidFill>
                <a:latin typeface="Roboto Slab"/>
                <a:ea typeface="Roboto Slab"/>
                <a:cs typeface="Roboto Slab"/>
                <a:sym typeface="Roboto Slab"/>
              </a:rPr>
              <a:t>the latest information.</a:t>
            </a:r>
            <a:endParaRPr sz="1300" b="0" i="0" u="none" strike="noStrike" cap="none">
              <a:solidFill>
                <a:srgbClr val="FFFFFF"/>
              </a:solidFill>
              <a:latin typeface="Roboto Slab"/>
              <a:ea typeface="Roboto Slab"/>
              <a:cs typeface="Roboto Slab"/>
              <a:sym typeface="Roboto Slab"/>
            </a:endParaRPr>
          </a:p>
        </p:txBody>
      </p:sp>
      <p:sp>
        <p:nvSpPr>
          <p:cNvPr id="3992" name="Google Shape;3992;p316"/>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rgbClr val="FFFFFF"/>
              </a:solidFill>
              <a:latin typeface="Roboto Light"/>
              <a:ea typeface="Roboto Light"/>
              <a:cs typeface="Roboto Light"/>
              <a:sym typeface="Roboto Light"/>
            </a:endParaRPr>
          </a:p>
        </p:txBody>
      </p:sp>
      <p:grpSp>
        <p:nvGrpSpPr>
          <p:cNvPr id="3993" name="Google Shape;3993;p316"/>
          <p:cNvGrpSpPr/>
          <p:nvPr/>
        </p:nvGrpSpPr>
        <p:grpSpPr>
          <a:xfrm>
            <a:off x="3833874" y="1861537"/>
            <a:ext cx="3367800" cy="1654351"/>
            <a:chOff x="930882" y="4227613"/>
            <a:chExt cx="4490400" cy="2205802"/>
          </a:xfrm>
        </p:grpSpPr>
        <p:sp>
          <p:nvSpPr>
            <p:cNvPr id="3994" name="Google Shape;3994;p316"/>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3"/>
                </a:rPr>
                <a:t>8x8.com</a:t>
              </a:r>
              <a:endParaRPr sz="1100" b="0" i="0" u="none" strike="noStrike" cap="none">
                <a:solidFill>
                  <a:srgbClr val="FFFFFF"/>
                </a:solidFill>
                <a:latin typeface="Roboto"/>
                <a:ea typeface="Roboto"/>
                <a:cs typeface="Roboto"/>
                <a:sym typeface="Roboto"/>
              </a:endParaRPr>
            </a:p>
          </p:txBody>
        </p:sp>
        <p:sp>
          <p:nvSpPr>
            <p:cNvPr id="3995" name="Google Shape;3995;p316"/>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4"/>
                </a:rPr>
                <a:t>@8x8</a:t>
              </a:r>
              <a:endParaRPr sz="1100" b="0" i="0" u="none" strike="noStrike" cap="none">
                <a:solidFill>
                  <a:srgbClr val="FFFFFF"/>
                </a:solidFill>
                <a:latin typeface="Roboto"/>
                <a:ea typeface="Roboto"/>
                <a:cs typeface="Roboto"/>
                <a:sym typeface="Roboto"/>
              </a:endParaRPr>
            </a:p>
          </p:txBody>
        </p:sp>
        <p:sp>
          <p:nvSpPr>
            <p:cNvPr id="3996" name="Google Shape;3996;p316"/>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5"/>
                </a:rPr>
                <a:t>facebook.com/8x8Inc</a:t>
              </a:r>
              <a:endParaRPr sz="1100" b="0" i="0" u="none" strike="noStrike" cap="none">
                <a:solidFill>
                  <a:srgbClr val="FFFFFF"/>
                </a:solidFill>
                <a:latin typeface="Roboto"/>
                <a:ea typeface="Roboto"/>
                <a:cs typeface="Roboto"/>
                <a:sym typeface="Roboto"/>
              </a:endParaRPr>
            </a:p>
          </p:txBody>
        </p:sp>
        <p:sp>
          <p:nvSpPr>
            <p:cNvPr id="3997" name="Google Shape;3997;p316"/>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6"/>
                </a:rPr>
                <a:t>linkedin.com/company/8x8</a:t>
              </a:r>
              <a:endParaRPr sz="1100" b="0" i="0" u="none" strike="noStrike" cap="none">
                <a:solidFill>
                  <a:srgbClr val="FFFFFF"/>
                </a:solidFill>
                <a:latin typeface="Roboto"/>
                <a:ea typeface="Roboto"/>
                <a:cs typeface="Roboto"/>
                <a:sym typeface="Roboto"/>
              </a:endParaRPr>
            </a:p>
          </p:txBody>
        </p:sp>
        <p:sp>
          <p:nvSpPr>
            <p:cNvPr id="3998" name="Google Shape;3998;p316"/>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7"/>
                </a:rPr>
                <a:t>youtube.com/8x8Inc</a:t>
              </a:r>
              <a:endParaRPr sz="1100" b="0" i="0" u="none" strike="noStrike" cap="none">
                <a:solidFill>
                  <a:srgbClr val="FFFFFF"/>
                </a:solidFill>
                <a:latin typeface="Roboto"/>
                <a:ea typeface="Roboto"/>
                <a:cs typeface="Roboto"/>
                <a:sym typeface="Roboto"/>
              </a:endParaRPr>
            </a:p>
          </p:txBody>
        </p:sp>
      </p:grpSp>
      <p:sp>
        <p:nvSpPr>
          <p:cNvPr id="3999" name="Google Shape;3999;p316"/>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lt1"/>
              </a:solidFill>
              <a:latin typeface="Roboto Light"/>
              <a:ea typeface="Roboto Light"/>
              <a:cs typeface="Roboto Light"/>
              <a:sym typeface="Roboto Light"/>
            </a:endParaRPr>
          </a:p>
        </p:txBody>
      </p:sp>
      <p:grpSp>
        <p:nvGrpSpPr>
          <p:cNvPr id="4000" name="Google Shape;4000;p316"/>
          <p:cNvGrpSpPr/>
          <p:nvPr/>
        </p:nvGrpSpPr>
        <p:grpSpPr>
          <a:xfrm>
            <a:off x="3579177" y="1900896"/>
            <a:ext cx="201180" cy="1921557"/>
            <a:chOff x="5280677" y="2297321"/>
            <a:chExt cx="201180" cy="1921557"/>
          </a:xfrm>
        </p:grpSpPr>
        <p:sp>
          <p:nvSpPr>
            <p:cNvPr id="4001" name="Google Shape;4001;p316"/>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4002" name="Google Shape;4002;p316"/>
            <p:cNvGrpSpPr/>
            <p:nvPr/>
          </p:nvGrpSpPr>
          <p:grpSpPr>
            <a:xfrm>
              <a:off x="5281518" y="2297321"/>
              <a:ext cx="199484" cy="199484"/>
              <a:chOff x="6853145" y="3055072"/>
              <a:chExt cx="265979" cy="265978"/>
            </a:xfrm>
          </p:grpSpPr>
          <p:sp>
            <p:nvSpPr>
              <p:cNvPr id="4003" name="Google Shape;4003;p316"/>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4004" name="Google Shape;4004;p316"/>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4005" name="Google Shape;4005;p316"/>
            <p:cNvGrpSpPr/>
            <p:nvPr/>
          </p:nvGrpSpPr>
          <p:grpSpPr>
            <a:xfrm>
              <a:off x="5280689" y="3671835"/>
              <a:ext cx="201168" cy="201168"/>
              <a:chOff x="1190625" y="238125"/>
              <a:chExt cx="5238750" cy="5238750"/>
            </a:xfrm>
          </p:grpSpPr>
          <p:sp>
            <p:nvSpPr>
              <p:cNvPr id="4006" name="Google Shape;4006;p3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07" name="Google Shape;4007;p31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08" name="Google Shape;4008;p3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09" name="Google Shape;4009;p316"/>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10" name="Google Shape;4010;p316"/>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11" name="Google Shape;4011;p316"/>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012" name="Google Shape;4012;p316"/>
            <p:cNvGrpSpPr/>
            <p:nvPr/>
          </p:nvGrpSpPr>
          <p:grpSpPr>
            <a:xfrm>
              <a:off x="5280677" y="2644098"/>
              <a:ext cx="201168" cy="201168"/>
              <a:chOff x="1190625" y="238125"/>
              <a:chExt cx="5238750" cy="5238750"/>
            </a:xfrm>
          </p:grpSpPr>
          <p:sp>
            <p:nvSpPr>
              <p:cNvPr id="4013" name="Google Shape;4013;p3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14" name="Google Shape;4014;p316"/>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15" name="Google Shape;4015;p316"/>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016" name="Google Shape;4016;p316"/>
            <p:cNvGrpSpPr/>
            <p:nvPr/>
          </p:nvGrpSpPr>
          <p:grpSpPr>
            <a:xfrm>
              <a:off x="5280689" y="2984560"/>
              <a:ext cx="201168" cy="201168"/>
              <a:chOff x="1190625" y="238125"/>
              <a:chExt cx="5238750" cy="5238750"/>
            </a:xfrm>
          </p:grpSpPr>
          <p:sp>
            <p:nvSpPr>
              <p:cNvPr id="4017" name="Google Shape;4017;p3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18" name="Google Shape;4018;p31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019" name="Google Shape;4019;p316"/>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0" name="Google Shape;4020;p316"/>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4021" name="Google Shape;4021;p316"/>
            <p:cNvGrpSpPr/>
            <p:nvPr/>
          </p:nvGrpSpPr>
          <p:grpSpPr>
            <a:xfrm>
              <a:off x="5314308" y="4048824"/>
              <a:ext cx="138916" cy="138916"/>
              <a:chOff x="1978850" y="868312"/>
              <a:chExt cx="3665325" cy="3665325"/>
            </a:xfrm>
          </p:grpSpPr>
          <p:sp>
            <p:nvSpPr>
              <p:cNvPr id="4022" name="Google Shape;4022;p316"/>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3" name="Google Shape;4023;p316"/>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4" name="Google Shape;4024;p316"/>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025" name="Google Shape;4025;p316"/>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6" name="Google Shape;4026;p316"/>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7" name="Google Shape;4027;p316"/>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8" name="Google Shape;4028;p316"/>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29" name="Google Shape;4029;p316"/>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030" name="Google Shape;4030;p316"/>
          <p:cNvGrpSpPr/>
          <p:nvPr/>
        </p:nvGrpSpPr>
        <p:grpSpPr>
          <a:xfrm>
            <a:off x="2346320" y="342891"/>
            <a:ext cx="4451366" cy="4451366"/>
            <a:chOff x="1190625" y="238125"/>
            <a:chExt cx="5238750" cy="5238750"/>
          </a:xfrm>
        </p:grpSpPr>
        <p:sp>
          <p:nvSpPr>
            <p:cNvPr id="4031" name="Google Shape;4031;p31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32" name="Google Shape;4032;p31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33" name="Google Shape;4033;p31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034" name="Google Shape;4034;p316"/>
          <p:cNvGrpSpPr/>
          <p:nvPr/>
        </p:nvGrpSpPr>
        <p:grpSpPr>
          <a:xfrm>
            <a:off x="1270881" y="1291911"/>
            <a:ext cx="608219" cy="608219"/>
            <a:chOff x="1190625" y="238125"/>
            <a:chExt cx="5238750" cy="5238750"/>
          </a:xfrm>
        </p:grpSpPr>
        <p:sp>
          <p:nvSpPr>
            <p:cNvPr id="4035" name="Google Shape;4035;p31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36" name="Google Shape;4036;p31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37" name="Google Shape;4037;p31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38" name="Google Shape;4038;p31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matchingName="34 Closing Slide 3: Open Brand w/Open Logo">
  <p:cSld name="34 Closing Slide 3: Open Brand w/Open Logo">
    <p:spTree>
      <p:nvGrpSpPr>
        <p:cNvPr id="1" name="Shape 4039"/>
        <p:cNvGrpSpPr/>
        <p:nvPr/>
      </p:nvGrpSpPr>
      <p:grpSpPr>
        <a:xfrm>
          <a:off x="0" y="0"/>
          <a:ext cx="0" cy="0"/>
          <a:chOff x="0" y="0"/>
          <a:chExt cx="0" cy="0"/>
        </a:xfrm>
      </p:grpSpPr>
      <p:pic>
        <p:nvPicPr>
          <p:cNvPr id="4040" name="Google Shape;4040;p317"/>
          <p:cNvPicPr preferRelativeResize="0"/>
          <p:nvPr/>
        </p:nvPicPr>
        <p:blipFill rotWithShape="1">
          <a:blip r:embed="rId2">
            <a:alphaModFix/>
          </a:blip>
          <a:srcRect t="1348" r="8357" b="29876"/>
          <a:stretch/>
        </p:blipFill>
        <p:spPr>
          <a:xfrm>
            <a:off x="75" y="0"/>
            <a:ext cx="9143994" cy="5143502"/>
          </a:xfrm>
          <a:prstGeom prst="rect">
            <a:avLst/>
          </a:prstGeom>
          <a:noFill/>
          <a:ln>
            <a:noFill/>
          </a:ln>
        </p:spPr>
      </p:pic>
      <p:sp>
        <p:nvSpPr>
          <p:cNvPr id="4041" name="Google Shape;4041;p317"/>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rgbClr val="FFFFFF"/>
              </a:solidFill>
              <a:latin typeface="Roboto Light"/>
              <a:ea typeface="Roboto Light"/>
              <a:cs typeface="Roboto Light"/>
              <a:sym typeface="Roboto Light"/>
            </a:endParaRPr>
          </a:p>
        </p:txBody>
      </p:sp>
      <p:grpSp>
        <p:nvGrpSpPr>
          <p:cNvPr id="4042" name="Google Shape;4042;p317"/>
          <p:cNvGrpSpPr/>
          <p:nvPr/>
        </p:nvGrpSpPr>
        <p:grpSpPr>
          <a:xfrm>
            <a:off x="8244939" y="138151"/>
            <a:ext cx="695041" cy="903684"/>
            <a:chOff x="1793050" y="238125"/>
            <a:chExt cx="4033900" cy="5238750"/>
          </a:xfrm>
        </p:grpSpPr>
        <p:sp>
          <p:nvSpPr>
            <p:cNvPr id="4043" name="Google Shape;4043;p31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44" name="Google Shape;4044;p31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45" name="Google Shape;4045;p31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46" name="Google Shape;4046;p31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47" name="Google Shape;4047;p31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48" name="Google Shape;4048;p31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49" name="Google Shape;4049;p31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0" name="Google Shape;4050;p31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1" name="Google Shape;4051;p31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2" name="Google Shape;4052;p31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3" name="Google Shape;4053;p31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4" name="Google Shape;4054;p31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5" name="Google Shape;4055;p31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6" name="Google Shape;4056;p31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7" name="Google Shape;4057;p31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8" name="Google Shape;4058;p31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59" name="Google Shape;4059;p31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60" name="Google Shape;4060;p31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61" name="Google Shape;4061;p31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62" name="Google Shape;4062;p31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63" name="Google Shape;4063;p31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064" name="Google Shape;4064;p317"/>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FFFFFF"/>
                </a:solidFill>
                <a:latin typeface="Roboto Slab"/>
                <a:ea typeface="Roboto Slab"/>
                <a:cs typeface="Roboto Slab"/>
                <a:sym typeface="Roboto Slab"/>
              </a:rPr>
              <a:t>For tips, updates and </a:t>
            </a:r>
            <a:br>
              <a:rPr lang="en" sz="1300" b="0" i="0" u="none" strike="noStrike" cap="none">
                <a:solidFill>
                  <a:srgbClr val="FFFFFF"/>
                </a:solidFill>
                <a:latin typeface="Roboto Slab"/>
                <a:ea typeface="Roboto Slab"/>
                <a:cs typeface="Roboto Slab"/>
                <a:sym typeface="Roboto Slab"/>
              </a:rPr>
            </a:br>
            <a:r>
              <a:rPr lang="en" sz="1300" b="0" i="0" u="none" strike="noStrike" cap="none">
                <a:solidFill>
                  <a:srgbClr val="FFFFFF"/>
                </a:solidFill>
                <a:latin typeface="Roboto Slab"/>
                <a:ea typeface="Roboto Slab"/>
                <a:cs typeface="Roboto Slab"/>
                <a:sym typeface="Roboto Slab"/>
              </a:rPr>
              <a:t>the latest information.</a:t>
            </a:r>
            <a:endParaRPr sz="1300" b="0" i="0" u="none" strike="noStrike" cap="none">
              <a:solidFill>
                <a:srgbClr val="FFFFFF"/>
              </a:solidFill>
              <a:latin typeface="Roboto Slab"/>
              <a:ea typeface="Roboto Slab"/>
              <a:cs typeface="Roboto Slab"/>
              <a:sym typeface="Roboto Slab"/>
            </a:endParaRPr>
          </a:p>
        </p:txBody>
      </p:sp>
      <p:grpSp>
        <p:nvGrpSpPr>
          <p:cNvPr id="4065" name="Google Shape;4065;p317"/>
          <p:cNvGrpSpPr/>
          <p:nvPr/>
        </p:nvGrpSpPr>
        <p:grpSpPr>
          <a:xfrm>
            <a:off x="3833874" y="1861537"/>
            <a:ext cx="3367800" cy="1654351"/>
            <a:chOff x="930882" y="4227613"/>
            <a:chExt cx="4490400" cy="2205802"/>
          </a:xfrm>
        </p:grpSpPr>
        <p:sp>
          <p:nvSpPr>
            <p:cNvPr id="4066" name="Google Shape;4066;p317"/>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3"/>
                </a:rPr>
                <a:t>8x8.com</a:t>
              </a:r>
              <a:endParaRPr sz="1100" b="0" i="0" u="none" strike="noStrike" cap="none">
                <a:solidFill>
                  <a:srgbClr val="FFFFFF"/>
                </a:solidFill>
                <a:latin typeface="Roboto"/>
                <a:ea typeface="Roboto"/>
                <a:cs typeface="Roboto"/>
                <a:sym typeface="Roboto"/>
              </a:endParaRPr>
            </a:p>
          </p:txBody>
        </p:sp>
        <p:sp>
          <p:nvSpPr>
            <p:cNvPr id="4067" name="Google Shape;4067;p317"/>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4"/>
                </a:rPr>
                <a:t>@8x8</a:t>
              </a:r>
              <a:endParaRPr sz="1100" b="0" i="0" u="none" strike="noStrike" cap="none">
                <a:solidFill>
                  <a:srgbClr val="FFFFFF"/>
                </a:solidFill>
                <a:latin typeface="Roboto"/>
                <a:ea typeface="Roboto"/>
                <a:cs typeface="Roboto"/>
                <a:sym typeface="Roboto"/>
              </a:endParaRPr>
            </a:p>
          </p:txBody>
        </p:sp>
        <p:sp>
          <p:nvSpPr>
            <p:cNvPr id="4068" name="Google Shape;4068;p317"/>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5"/>
                </a:rPr>
                <a:t>facebook.com/8x8Inc</a:t>
              </a:r>
              <a:endParaRPr sz="1100" b="0" i="0" u="none" strike="noStrike" cap="none">
                <a:solidFill>
                  <a:srgbClr val="FFFFFF"/>
                </a:solidFill>
                <a:latin typeface="Roboto"/>
                <a:ea typeface="Roboto"/>
                <a:cs typeface="Roboto"/>
                <a:sym typeface="Roboto"/>
              </a:endParaRPr>
            </a:p>
          </p:txBody>
        </p:sp>
        <p:sp>
          <p:nvSpPr>
            <p:cNvPr id="4069" name="Google Shape;4069;p317"/>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6"/>
                </a:rPr>
                <a:t>linkedin.com/company/8x8</a:t>
              </a:r>
              <a:endParaRPr sz="1100" b="0" i="0" u="none" strike="noStrike" cap="none">
                <a:solidFill>
                  <a:srgbClr val="FFFFFF"/>
                </a:solidFill>
                <a:latin typeface="Roboto"/>
                <a:ea typeface="Roboto"/>
                <a:cs typeface="Roboto"/>
                <a:sym typeface="Roboto"/>
              </a:endParaRPr>
            </a:p>
          </p:txBody>
        </p:sp>
        <p:sp>
          <p:nvSpPr>
            <p:cNvPr id="4070" name="Google Shape;4070;p317"/>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7"/>
                </a:rPr>
                <a:t>youtube.com/8x8Inc</a:t>
              </a:r>
              <a:endParaRPr sz="1100" b="0" i="0" u="none" strike="noStrike" cap="none">
                <a:solidFill>
                  <a:srgbClr val="FFFFFF"/>
                </a:solidFill>
                <a:latin typeface="Roboto"/>
                <a:ea typeface="Roboto"/>
                <a:cs typeface="Roboto"/>
                <a:sym typeface="Roboto"/>
              </a:endParaRPr>
            </a:p>
          </p:txBody>
        </p:sp>
      </p:grpSp>
      <p:sp>
        <p:nvSpPr>
          <p:cNvPr id="4071" name="Google Shape;4071;p317"/>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lt1"/>
              </a:solidFill>
              <a:latin typeface="Roboto Light"/>
              <a:ea typeface="Roboto Light"/>
              <a:cs typeface="Roboto Light"/>
              <a:sym typeface="Roboto Light"/>
            </a:endParaRPr>
          </a:p>
        </p:txBody>
      </p:sp>
      <p:grpSp>
        <p:nvGrpSpPr>
          <p:cNvPr id="4072" name="Google Shape;4072;p317"/>
          <p:cNvGrpSpPr/>
          <p:nvPr/>
        </p:nvGrpSpPr>
        <p:grpSpPr>
          <a:xfrm>
            <a:off x="3579177" y="1900896"/>
            <a:ext cx="201180" cy="1921557"/>
            <a:chOff x="5280677" y="2297321"/>
            <a:chExt cx="201180" cy="1921557"/>
          </a:xfrm>
        </p:grpSpPr>
        <p:sp>
          <p:nvSpPr>
            <p:cNvPr id="4073" name="Google Shape;4073;p317"/>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4074" name="Google Shape;4074;p317"/>
            <p:cNvGrpSpPr/>
            <p:nvPr/>
          </p:nvGrpSpPr>
          <p:grpSpPr>
            <a:xfrm>
              <a:off x="5281518" y="2297321"/>
              <a:ext cx="199484" cy="199484"/>
              <a:chOff x="6853145" y="3055072"/>
              <a:chExt cx="265979" cy="265978"/>
            </a:xfrm>
          </p:grpSpPr>
          <p:sp>
            <p:nvSpPr>
              <p:cNvPr id="4075" name="Google Shape;4075;p317"/>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4076" name="Google Shape;4076;p317"/>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4077" name="Google Shape;4077;p317"/>
            <p:cNvGrpSpPr/>
            <p:nvPr/>
          </p:nvGrpSpPr>
          <p:grpSpPr>
            <a:xfrm>
              <a:off x="5280689" y="3671835"/>
              <a:ext cx="201168" cy="201168"/>
              <a:chOff x="1190625" y="238125"/>
              <a:chExt cx="5238750" cy="5238750"/>
            </a:xfrm>
          </p:grpSpPr>
          <p:sp>
            <p:nvSpPr>
              <p:cNvPr id="4078" name="Google Shape;4078;p3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79" name="Google Shape;4079;p31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80" name="Google Shape;4080;p3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81" name="Google Shape;4081;p317"/>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82" name="Google Shape;4082;p317"/>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83" name="Google Shape;4083;p317"/>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084" name="Google Shape;4084;p317"/>
            <p:cNvGrpSpPr/>
            <p:nvPr/>
          </p:nvGrpSpPr>
          <p:grpSpPr>
            <a:xfrm>
              <a:off x="5280677" y="2644098"/>
              <a:ext cx="201168" cy="201168"/>
              <a:chOff x="1190625" y="238125"/>
              <a:chExt cx="5238750" cy="5238750"/>
            </a:xfrm>
          </p:grpSpPr>
          <p:sp>
            <p:nvSpPr>
              <p:cNvPr id="4085" name="Google Shape;4085;p3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86" name="Google Shape;4086;p317"/>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87" name="Google Shape;4087;p317"/>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088" name="Google Shape;4088;p317"/>
            <p:cNvGrpSpPr/>
            <p:nvPr/>
          </p:nvGrpSpPr>
          <p:grpSpPr>
            <a:xfrm>
              <a:off x="5280689" y="2984560"/>
              <a:ext cx="201168" cy="201168"/>
              <a:chOff x="1190625" y="238125"/>
              <a:chExt cx="5238750" cy="5238750"/>
            </a:xfrm>
          </p:grpSpPr>
          <p:sp>
            <p:nvSpPr>
              <p:cNvPr id="4089" name="Google Shape;4089;p3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90" name="Google Shape;4090;p31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091" name="Google Shape;4091;p317"/>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92" name="Google Shape;4092;p317"/>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4093" name="Google Shape;4093;p317"/>
            <p:cNvGrpSpPr/>
            <p:nvPr/>
          </p:nvGrpSpPr>
          <p:grpSpPr>
            <a:xfrm>
              <a:off x="5314308" y="4048824"/>
              <a:ext cx="138916" cy="138916"/>
              <a:chOff x="1978850" y="868312"/>
              <a:chExt cx="3665325" cy="3665325"/>
            </a:xfrm>
          </p:grpSpPr>
          <p:sp>
            <p:nvSpPr>
              <p:cNvPr id="4094" name="Google Shape;4094;p317"/>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95" name="Google Shape;4095;p317"/>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96" name="Google Shape;4096;p317"/>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097" name="Google Shape;4097;p317"/>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98" name="Google Shape;4098;p317"/>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099" name="Google Shape;4099;p317"/>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00" name="Google Shape;4100;p317"/>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01" name="Google Shape;4101;p317"/>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102" name="Google Shape;4102;p317"/>
          <p:cNvGrpSpPr/>
          <p:nvPr/>
        </p:nvGrpSpPr>
        <p:grpSpPr>
          <a:xfrm>
            <a:off x="2346320" y="342891"/>
            <a:ext cx="4451366" cy="4451366"/>
            <a:chOff x="1190625" y="238125"/>
            <a:chExt cx="5238750" cy="5238750"/>
          </a:xfrm>
        </p:grpSpPr>
        <p:sp>
          <p:nvSpPr>
            <p:cNvPr id="4103" name="Google Shape;4103;p31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04" name="Google Shape;4104;p31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05" name="Google Shape;4105;p31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106" name="Google Shape;4106;p317"/>
          <p:cNvGrpSpPr/>
          <p:nvPr/>
        </p:nvGrpSpPr>
        <p:grpSpPr>
          <a:xfrm>
            <a:off x="1270881" y="1291911"/>
            <a:ext cx="608219" cy="608219"/>
            <a:chOff x="1190625" y="238125"/>
            <a:chExt cx="5238750" cy="5238750"/>
          </a:xfrm>
        </p:grpSpPr>
        <p:sp>
          <p:nvSpPr>
            <p:cNvPr id="4107" name="Google Shape;4107;p31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08" name="Google Shape;4108;p31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09" name="Google Shape;4109;p31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10" name="Google Shape;4110;p31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9 Title Slide 9">
  <p:cSld name="9 Title Slide 9">
    <p:spTree>
      <p:nvGrpSpPr>
        <p:cNvPr id="1" name="Shape 4111"/>
        <p:cNvGrpSpPr/>
        <p:nvPr/>
      </p:nvGrpSpPr>
      <p:grpSpPr>
        <a:xfrm>
          <a:off x="0" y="0"/>
          <a:ext cx="0" cy="0"/>
          <a:chOff x="0" y="0"/>
          <a:chExt cx="0" cy="0"/>
        </a:xfrm>
      </p:grpSpPr>
      <p:pic>
        <p:nvPicPr>
          <p:cNvPr id="4112" name="Google Shape;4112;p318"/>
          <p:cNvPicPr preferRelativeResize="0"/>
          <p:nvPr/>
        </p:nvPicPr>
        <p:blipFill rotWithShape="1">
          <a:blip r:embed="rId2">
            <a:alphaModFix/>
          </a:blip>
          <a:srcRect/>
          <a:stretch/>
        </p:blipFill>
        <p:spPr>
          <a:xfrm>
            <a:off x="3" y="-2285"/>
            <a:ext cx="9143992" cy="5148067"/>
          </a:xfrm>
          <a:prstGeom prst="rect">
            <a:avLst/>
          </a:prstGeom>
          <a:noFill/>
          <a:ln>
            <a:noFill/>
          </a:ln>
        </p:spPr>
      </p:pic>
      <p:sp>
        <p:nvSpPr>
          <p:cNvPr id="4113" name="Google Shape;4113;p318"/>
          <p:cNvSpPr txBox="1">
            <a:spLocks noGrp="1"/>
          </p:cNvSpPr>
          <p:nvPr>
            <p:ph type="ctrTitle"/>
          </p:nvPr>
        </p:nvSpPr>
        <p:spPr>
          <a:xfrm>
            <a:off x="442912" y="2835401"/>
            <a:ext cx="6142800" cy="953700"/>
          </a:xfrm>
          <a:prstGeom prst="rect">
            <a:avLst/>
          </a:prstGeom>
          <a:noFill/>
          <a:ln>
            <a:noFill/>
          </a:ln>
        </p:spPr>
        <p:txBody>
          <a:bodyPr spcFirstLastPara="1" wrap="square" lIns="0" tIns="45700" rIns="91425" bIns="45700" anchor="b" anchorCtr="0">
            <a:noAutofit/>
          </a:bodyPr>
          <a:lstStyle>
            <a:lvl1pPr lvl="0" algn="l" rtl="0">
              <a:lnSpc>
                <a:spcPct val="100000"/>
              </a:lnSpc>
              <a:spcBef>
                <a:spcPts val="0"/>
              </a:spcBef>
              <a:spcAft>
                <a:spcPts val="0"/>
              </a:spcAft>
              <a:buClr>
                <a:schemeClr val="lt1"/>
              </a:buClr>
              <a:buSzPts val="3600"/>
              <a:buFont typeface="Calibri"/>
              <a:buNone/>
              <a:defRPr sz="3600" b="1">
                <a:solidFill>
                  <a:schemeClr val="lt1"/>
                </a:solidFil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4114" name="Google Shape;4114;p318"/>
          <p:cNvSpPr txBox="1">
            <a:spLocks noGrp="1"/>
          </p:cNvSpPr>
          <p:nvPr>
            <p:ph type="subTitle" idx="1"/>
          </p:nvPr>
        </p:nvSpPr>
        <p:spPr>
          <a:xfrm>
            <a:off x="442912" y="3788982"/>
            <a:ext cx="6142800" cy="666000"/>
          </a:xfrm>
          <a:prstGeom prst="rect">
            <a:avLst/>
          </a:prstGeom>
          <a:noFill/>
          <a:ln>
            <a:noFill/>
          </a:ln>
        </p:spPr>
        <p:txBody>
          <a:bodyPr spcFirstLastPara="1" wrap="square" lIns="0" tIns="45700" rIns="91425" bIns="45700" anchor="t" anchorCtr="0">
            <a:noAutofit/>
          </a:bodyPr>
          <a:lstStyle>
            <a:lvl1pPr lvl="0" algn="l" rtl="0">
              <a:lnSpc>
                <a:spcPct val="100000"/>
              </a:lnSpc>
              <a:spcBef>
                <a:spcPts val="480"/>
              </a:spcBef>
              <a:spcAft>
                <a:spcPts val="0"/>
              </a:spcAft>
              <a:buClr>
                <a:schemeClr val="lt1"/>
              </a:buClr>
              <a:buSzPts val="2400"/>
              <a:buNone/>
              <a:defRPr sz="2400">
                <a:solidFill>
                  <a:schemeClr val="lt1"/>
                </a:solidFill>
              </a:defRPr>
            </a:lvl1pPr>
            <a:lvl2pPr lvl="1" algn="ctr" rtl="0">
              <a:lnSpc>
                <a:spcPct val="100000"/>
              </a:lnSpc>
              <a:spcBef>
                <a:spcPts val="280"/>
              </a:spcBef>
              <a:spcAft>
                <a:spcPts val="0"/>
              </a:spcAft>
              <a:buClr>
                <a:srgbClr val="898989"/>
              </a:buClr>
              <a:buSzPts val="1400"/>
              <a:buNone/>
              <a:defRPr>
                <a:solidFill>
                  <a:srgbClr val="898989"/>
                </a:solidFill>
              </a:defRPr>
            </a:lvl2pPr>
            <a:lvl3pPr lvl="2" algn="ctr" rtl="0">
              <a:lnSpc>
                <a:spcPct val="100000"/>
              </a:lnSpc>
              <a:spcBef>
                <a:spcPts val="240"/>
              </a:spcBef>
              <a:spcAft>
                <a:spcPts val="0"/>
              </a:spcAft>
              <a:buClr>
                <a:srgbClr val="898989"/>
              </a:buClr>
              <a:buSzPts val="1200"/>
              <a:buNone/>
              <a:defRPr>
                <a:solidFill>
                  <a:srgbClr val="898989"/>
                </a:solidFill>
              </a:defRPr>
            </a:lvl3pPr>
            <a:lvl4pPr lvl="3" algn="ctr" rtl="0">
              <a:lnSpc>
                <a:spcPct val="100000"/>
              </a:lnSpc>
              <a:spcBef>
                <a:spcPts val="220"/>
              </a:spcBef>
              <a:spcAft>
                <a:spcPts val="0"/>
              </a:spcAft>
              <a:buClr>
                <a:srgbClr val="898989"/>
              </a:buClr>
              <a:buSzPts val="1100"/>
              <a:buNone/>
              <a:defRPr>
                <a:solidFill>
                  <a:srgbClr val="898989"/>
                </a:solidFill>
              </a:defRPr>
            </a:lvl4pPr>
            <a:lvl5pPr lvl="4" algn="ctr" rtl="0">
              <a:lnSpc>
                <a:spcPct val="100000"/>
              </a:lnSpc>
              <a:spcBef>
                <a:spcPts val="200"/>
              </a:spcBef>
              <a:spcAft>
                <a:spcPts val="0"/>
              </a:spcAft>
              <a:buClr>
                <a:srgbClr val="898989"/>
              </a:buClr>
              <a:buSzPts val="1000"/>
              <a:buNone/>
              <a:defRPr>
                <a:solidFill>
                  <a:srgbClr val="898989"/>
                </a:solidFill>
              </a:defRPr>
            </a:lvl5pPr>
            <a:lvl6pPr lvl="5" algn="ctr" rtl="0">
              <a:lnSpc>
                <a:spcPct val="100000"/>
              </a:lnSpc>
              <a:spcBef>
                <a:spcPts val="400"/>
              </a:spcBef>
              <a:spcAft>
                <a:spcPts val="0"/>
              </a:spcAft>
              <a:buClr>
                <a:srgbClr val="898989"/>
              </a:buClr>
              <a:buSzPts val="2000"/>
              <a:buNone/>
              <a:defRPr>
                <a:solidFill>
                  <a:srgbClr val="898989"/>
                </a:solidFill>
              </a:defRPr>
            </a:lvl6pPr>
            <a:lvl7pPr lvl="6" algn="ctr" rtl="0">
              <a:lnSpc>
                <a:spcPct val="100000"/>
              </a:lnSpc>
              <a:spcBef>
                <a:spcPts val="400"/>
              </a:spcBef>
              <a:spcAft>
                <a:spcPts val="0"/>
              </a:spcAft>
              <a:buClr>
                <a:srgbClr val="898989"/>
              </a:buClr>
              <a:buSzPts val="2000"/>
              <a:buNone/>
              <a:defRPr>
                <a:solidFill>
                  <a:srgbClr val="898989"/>
                </a:solidFill>
              </a:defRPr>
            </a:lvl7pPr>
            <a:lvl8pPr lvl="7" algn="ctr" rtl="0">
              <a:lnSpc>
                <a:spcPct val="100000"/>
              </a:lnSpc>
              <a:spcBef>
                <a:spcPts val="400"/>
              </a:spcBef>
              <a:spcAft>
                <a:spcPts val="0"/>
              </a:spcAft>
              <a:buClr>
                <a:srgbClr val="898989"/>
              </a:buClr>
              <a:buSzPts val="2000"/>
              <a:buNone/>
              <a:defRPr>
                <a:solidFill>
                  <a:srgbClr val="898989"/>
                </a:solidFill>
              </a:defRPr>
            </a:lvl8pPr>
            <a:lvl9pPr lvl="8" algn="ctr" rtl="0">
              <a:lnSpc>
                <a:spcPct val="100000"/>
              </a:lnSpc>
              <a:spcBef>
                <a:spcPts val="400"/>
              </a:spcBef>
              <a:spcAft>
                <a:spcPts val="0"/>
              </a:spcAft>
              <a:buClr>
                <a:srgbClr val="898989"/>
              </a:buClr>
              <a:buSzPts val="2000"/>
              <a:buNone/>
              <a:defRPr>
                <a:solidFill>
                  <a:srgbClr val="898989"/>
                </a:solidFill>
              </a:defRPr>
            </a:lvl9pPr>
          </a:lstStyle>
          <a:p>
            <a:endParaRPr/>
          </a:p>
        </p:txBody>
      </p:sp>
      <p:pic>
        <p:nvPicPr>
          <p:cNvPr id="4115" name="Google Shape;4115;p318"/>
          <p:cNvPicPr preferRelativeResize="0"/>
          <p:nvPr/>
        </p:nvPicPr>
        <p:blipFill rotWithShape="1">
          <a:blip r:embed="rId3">
            <a:alphaModFix/>
          </a:blip>
          <a:srcRect/>
          <a:stretch/>
        </p:blipFill>
        <p:spPr>
          <a:xfrm>
            <a:off x="442912" y="661988"/>
            <a:ext cx="2669381" cy="482617"/>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19 Empty Slide with Title">
  <p:cSld name="19 Empty Slide with Title">
    <p:spTree>
      <p:nvGrpSpPr>
        <p:cNvPr id="1" name="Shape 4116"/>
        <p:cNvGrpSpPr/>
        <p:nvPr/>
      </p:nvGrpSpPr>
      <p:grpSpPr>
        <a:xfrm>
          <a:off x="0" y="0"/>
          <a:ext cx="0" cy="0"/>
          <a:chOff x="0" y="0"/>
          <a:chExt cx="0" cy="0"/>
        </a:xfrm>
      </p:grpSpPr>
      <p:sp>
        <p:nvSpPr>
          <p:cNvPr id="4117" name="Google Shape;4117;p319"/>
          <p:cNvSpPr txBox="1">
            <a:spLocks noGrp="1"/>
          </p:cNvSpPr>
          <p:nvPr>
            <p:ph type="title"/>
          </p:nvPr>
        </p:nvSpPr>
        <p:spPr>
          <a:xfrm>
            <a:off x="457200" y="205979"/>
            <a:ext cx="8229600" cy="689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020202"/>
              </a:buClr>
              <a:buSzPts val="2800"/>
              <a:buFont typeface="Calibri"/>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pic>
        <p:nvPicPr>
          <p:cNvPr id="4118" name="Google Shape;4118;p319"/>
          <p:cNvPicPr preferRelativeResize="0"/>
          <p:nvPr/>
        </p:nvPicPr>
        <p:blipFill rotWithShape="1">
          <a:blip r:embed="rId2">
            <a:alphaModFix/>
          </a:blip>
          <a:srcRect/>
          <a:stretch/>
        </p:blipFill>
        <p:spPr>
          <a:xfrm>
            <a:off x="0" y="4609952"/>
            <a:ext cx="463378" cy="533547"/>
          </a:xfrm>
          <a:prstGeom prst="rect">
            <a:avLst/>
          </a:prstGeom>
          <a:noFill/>
          <a:ln>
            <a:noFill/>
          </a:ln>
        </p:spPr>
      </p:pic>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matchingName="17 Title Slide 17">
  <p:cSld name="17 Title Slide 17">
    <p:bg>
      <p:bgPr>
        <a:blipFill>
          <a:blip r:embed="rId2">
            <a:alphaModFix/>
          </a:blip>
          <a:stretch>
            <a:fillRect/>
          </a:stretch>
        </a:blipFill>
        <a:effectLst/>
      </p:bgPr>
    </p:bg>
    <p:spTree>
      <p:nvGrpSpPr>
        <p:cNvPr id="1" name="Shape 4119"/>
        <p:cNvGrpSpPr/>
        <p:nvPr/>
      </p:nvGrpSpPr>
      <p:grpSpPr>
        <a:xfrm>
          <a:off x="0" y="0"/>
          <a:ext cx="0" cy="0"/>
          <a:chOff x="0" y="0"/>
          <a:chExt cx="0" cy="0"/>
        </a:xfrm>
      </p:grpSpPr>
      <p:sp>
        <p:nvSpPr>
          <p:cNvPr id="4120" name="Google Shape;4120;p320"/>
          <p:cNvSpPr txBox="1">
            <a:spLocks noGrp="1"/>
          </p:cNvSpPr>
          <p:nvPr>
            <p:ph type="ctrTitle"/>
          </p:nvPr>
        </p:nvSpPr>
        <p:spPr>
          <a:xfrm>
            <a:off x="4188619" y="1200626"/>
            <a:ext cx="4293000" cy="1557900"/>
          </a:xfrm>
          <a:prstGeom prst="rect">
            <a:avLst/>
          </a:prstGeom>
          <a:noFill/>
          <a:ln>
            <a:noFill/>
          </a:ln>
        </p:spPr>
        <p:txBody>
          <a:bodyPr spcFirstLastPara="1" wrap="square" lIns="91425" tIns="45700" rIns="91425" bIns="45700" anchor="b" anchorCtr="0">
            <a:noAutofit/>
          </a:bodyPr>
          <a:lstStyle>
            <a:lvl1pPr lvl="0" algn="l" rtl="0">
              <a:lnSpc>
                <a:spcPct val="100000"/>
              </a:lnSpc>
              <a:spcBef>
                <a:spcPts val="0"/>
              </a:spcBef>
              <a:spcAft>
                <a:spcPts val="0"/>
              </a:spcAft>
              <a:buClr>
                <a:srgbClr val="DC1019"/>
              </a:buClr>
              <a:buSzPts val="3400"/>
              <a:buFont typeface="Calibri"/>
              <a:buNone/>
              <a:defRPr sz="3400" b="1">
                <a:solidFill>
                  <a:srgbClr val="E52920"/>
                </a:solidFil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4121" name="Google Shape;4121;p320"/>
          <p:cNvSpPr txBox="1">
            <a:spLocks noGrp="1"/>
          </p:cNvSpPr>
          <p:nvPr>
            <p:ph type="subTitle" idx="1"/>
          </p:nvPr>
        </p:nvSpPr>
        <p:spPr>
          <a:xfrm>
            <a:off x="4188620" y="2907030"/>
            <a:ext cx="3126600" cy="840900"/>
          </a:xfrm>
          <a:prstGeom prst="rect">
            <a:avLst/>
          </a:prstGeom>
          <a:noFill/>
          <a:ln>
            <a:noFill/>
          </a:ln>
        </p:spPr>
        <p:txBody>
          <a:bodyPr spcFirstLastPara="1" wrap="square" lIns="91425" tIns="45700" rIns="91425" bIns="45700" anchor="t" anchorCtr="0">
            <a:noAutofit/>
          </a:bodyPr>
          <a:lstStyle>
            <a:lvl1pPr lvl="0" algn="l" rtl="0">
              <a:lnSpc>
                <a:spcPct val="100000"/>
              </a:lnSpc>
              <a:spcBef>
                <a:spcPts val="440"/>
              </a:spcBef>
              <a:spcAft>
                <a:spcPts val="0"/>
              </a:spcAft>
              <a:buClr>
                <a:srgbClr val="2E2E2E"/>
              </a:buClr>
              <a:buSzPts val="2200"/>
              <a:buNone/>
              <a:defRPr sz="2200">
                <a:solidFill>
                  <a:srgbClr val="2E2E2E"/>
                </a:solidFill>
              </a:defRPr>
            </a:lvl1pPr>
            <a:lvl2pPr lvl="1" algn="ctr" rtl="0">
              <a:lnSpc>
                <a:spcPct val="100000"/>
              </a:lnSpc>
              <a:spcBef>
                <a:spcPts val="280"/>
              </a:spcBef>
              <a:spcAft>
                <a:spcPts val="0"/>
              </a:spcAft>
              <a:buClr>
                <a:srgbClr val="898989"/>
              </a:buClr>
              <a:buSzPts val="1400"/>
              <a:buNone/>
              <a:defRPr>
                <a:solidFill>
                  <a:srgbClr val="898989"/>
                </a:solidFill>
              </a:defRPr>
            </a:lvl2pPr>
            <a:lvl3pPr lvl="2" algn="ctr" rtl="0">
              <a:lnSpc>
                <a:spcPct val="100000"/>
              </a:lnSpc>
              <a:spcBef>
                <a:spcPts val="240"/>
              </a:spcBef>
              <a:spcAft>
                <a:spcPts val="0"/>
              </a:spcAft>
              <a:buClr>
                <a:srgbClr val="898989"/>
              </a:buClr>
              <a:buSzPts val="1200"/>
              <a:buNone/>
              <a:defRPr>
                <a:solidFill>
                  <a:srgbClr val="898989"/>
                </a:solidFill>
              </a:defRPr>
            </a:lvl3pPr>
            <a:lvl4pPr lvl="3" algn="ctr" rtl="0">
              <a:lnSpc>
                <a:spcPct val="100000"/>
              </a:lnSpc>
              <a:spcBef>
                <a:spcPts val="220"/>
              </a:spcBef>
              <a:spcAft>
                <a:spcPts val="0"/>
              </a:spcAft>
              <a:buClr>
                <a:srgbClr val="898989"/>
              </a:buClr>
              <a:buSzPts val="1100"/>
              <a:buNone/>
              <a:defRPr>
                <a:solidFill>
                  <a:srgbClr val="898989"/>
                </a:solidFill>
              </a:defRPr>
            </a:lvl4pPr>
            <a:lvl5pPr lvl="4" algn="ctr" rtl="0">
              <a:lnSpc>
                <a:spcPct val="100000"/>
              </a:lnSpc>
              <a:spcBef>
                <a:spcPts val="200"/>
              </a:spcBef>
              <a:spcAft>
                <a:spcPts val="0"/>
              </a:spcAft>
              <a:buClr>
                <a:srgbClr val="898989"/>
              </a:buClr>
              <a:buSzPts val="1000"/>
              <a:buNone/>
              <a:defRPr>
                <a:solidFill>
                  <a:srgbClr val="898989"/>
                </a:solidFill>
              </a:defRPr>
            </a:lvl5pPr>
            <a:lvl6pPr lvl="5" algn="ctr" rtl="0">
              <a:lnSpc>
                <a:spcPct val="100000"/>
              </a:lnSpc>
              <a:spcBef>
                <a:spcPts val="400"/>
              </a:spcBef>
              <a:spcAft>
                <a:spcPts val="0"/>
              </a:spcAft>
              <a:buClr>
                <a:srgbClr val="898989"/>
              </a:buClr>
              <a:buSzPts val="2000"/>
              <a:buNone/>
              <a:defRPr>
                <a:solidFill>
                  <a:srgbClr val="898989"/>
                </a:solidFill>
              </a:defRPr>
            </a:lvl6pPr>
            <a:lvl7pPr lvl="6" algn="ctr" rtl="0">
              <a:lnSpc>
                <a:spcPct val="100000"/>
              </a:lnSpc>
              <a:spcBef>
                <a:spcPts val="400"/>
              </a:spcBef>
              <a:spcAft>
                <a:spcPts val="0"/>
              </a:spcAft>
              <a:buClr>
                <a:srgbClr val="898989"/>
              </a:buClr>
              <a:buSzPts val="2000"/>
              <a:buNone/>
              <a:defRPr>
                <a:solidFill>
                  <a:srgbClr val="898989"/>
                </a:solidFill>
              </a:defRPr>
            </a:lvl7pPr>
            <a:lvl8pPr lvl="7" algn="ctr" rtl="0">
              <a:lnSpc>
                <a:spcPct val="100000"/>
              </a:lnSpc>
              <a:spcBef>
                <a:spcPts val="400"/>
              </a:spcBef>
              <a:spcAft>
                <a:spcPts val="0"/>
              </a:spcAft>
              <a:buClr>
                <a:srgbClr val="898989"/>
              </a:buClr>
              <a:buSzPts val="2000"/>
              <a:buNone/>
              <a:defRPr>
                <a:solidFill>
                  <a:srgbClr val="898989"/>
                </a:solidFill>
              </a:defRPr>
            </a:lvl8pPr>
            <a:lvl9pPr lvl="8" algn="ctr" rtl="0">
              <a:lnSpc>
                <a:spcPct val="100000"/>
              </a:lnSpc>
              <a:spcBef>
                <a:spcPts val="400"/>
              </a:spcBef>
              <a:spcAft>
                <a:spcPts val="0"/>
              </a:spcAft>
              <a:buClr>
                <a:srgbClr val="898989"/>
              </a:buClr>
              <a:buSzPts val="2000"/>
              <a:buNone/>
              <a:defRPr>
                <a:solidFill>
                  <a:srgbClr val="898989"/>
                </a:solidFill>
              </a:defRPr>
            </a:lvl9pPr>
          </a:lstStyle>
          <a:p>
            <a:endParaRPr/>
          </a:p>
        </p:txBody>
      </p:sp>
      <p:grpSp>
        <p:nvGrpSpPr>
          <p:cNvPr id="4122" name="Google Shape;4122;p320"/>
          <p:cNvGrpSpPr/>
          <p:nvPr/>
        </p:nvGrpSpPr>
        <p:grpSpPr>
          <a:xfrm>
            <a:off x="8701479" y="4893389"/>
            <a:ext cx="366162" cy="165708"/>
            <a:chOff x="8058150" y="4779963"/>
            <a:chExt cx="434975" cy="196850"/>
          </a:xfrm>
        </p:grpSpPr>
        <p:sp>
          <p:nvSpPr>
            <p:cNvPr id="4123" name="Google Shape;4123;p320"/>
            <p:cNvSpPr/>
            <p:nvPr/>
          </p:nvSpPr>
          <p:spPr>
            <a:xfrm>
              <a:off x="8215313" y="4849813"/>
              <a:ext cx="120650" cy="112713"/>
            </a:xfrm>
            <a:custGeom>
              <a:avLst/>
              <a:gdLst/>
              <a:ahLst/>
              <a:cxnLst/>
              <a:rect l="l" t="t" r="r" b="b"/>
              <a:pathLst>
                <a:path w="32" h="30" extrusionOk="0">
                  <a:moveTo>
                    <a:pt x="32" y="0"/>
                  </a:moveTo>
                  <a:cubicBezTo>
                    <a:pt x="20" y="0"/>
                    <a:pt x="20" y="0"/>
                    <a:pt x="20" y="0"/>
                  </a:cubicBezTo>
                  <a:cubicBezTo>
                    <a:pt x="17" y="5"/>
                    <a:pt x="17" y="5"/>
                    <a:pt x="17" y="5"/>
                  </a:cubicBezTo>
                  <a:cubicBezTo>
                    <a:pt x="17" y="6"/>
                    <a:pt x="16" y="7"/>
                    <a:pt x="16" y="7"/>
                  </a:cubicBezTo>
                  <a:cubicBezTo>
                    <a:pt x="16" y="7"/>
                    <a:pt x="16" y="7"/>
                    <a:pt x="16" y="7"/>
                  </a:cubicBezTo>
                  <a:cubicBezTo>
                    <a:pt x="16" y="7"/>
                    <a:pt x="15" y="6"/>
                    <a:pt x="15" y="5"/>
                  </a:cubicBezTo>
                  <a:cubicBezTo>
                    <a:pt x="12" y="0"/>
                    <a:pt x="12" y="0"/>
                    <a:pt x="12" y="0"/>
                  </a:cubicBezTo>
                  <a:cubicBezTo>
                    <a:pt x="0" y="0"/>
                    <a:pt x="0" y="0"/>
                    <a:pt x="0" y="0"/>
                  </a:cubicBezTo>
                  <a:cubicBezTo>
                    <a:pt x="9" y="15"/>
                    <a:pt x="9" y="15"/>
                    <a:pt x="9" y="15"/>
                  </a:cubicBezTo>
                  <a:cubicBezTo>
                    <a:pt x="0" y="30"/>
                    <a:pt x="0" y="30"/>
                    <a:pt x="0" y="30"/>
                  </a:cubicBezTo>
                  <a:cubicBezTo>
                    <a:pt x="12" y="30"/>
                    <a:pt x="12" y="30"/>
                    <a:pt x="12" y="30"/>
                  </a:cubicBezTo>
                  <a:cubicBezTo>
                    <a:pt x="15" y="24"/>
                    <a:pt x="15" y="24"/>
                    <a:pt x="15" y="24"/>
                  </a:cubicBezTo>
                  <a:cubicBezTo>
                    <a:pt x="15" y="23"/>
                    <a:pt x="16" y="22"/>
                    <a:pt x="16" y="22"/>
                  </a:cubicBezTo>
                  <a:cubicBezTo>
                    <a:pt x="16" y="22"/>
                    <a:pt x="16" y="22"/>
                    <a:pt x="16" y="22"/>
                  </a:cubicBezTo>
                  <a:cubicBezTo>
                    <a:pt x="16" y="22"/>
                    <a:pt x="17" y="23"/>
                    <a:pt x="17" y="24"/>
                  </a:cubicBezTo>
                  <a:cubicBezTo>
                    <a:pt x="20" y="30"/>
                    <a:pt x="20" y="30"/>
                    <a:pt x="20" y="30"/>
                  </a:cubicBezTo>
                  <a:cubicBezTo>
                    <a:pt x="32" y="30"/>
                    <a:pt x="32" y="30"/>
                    <a:pt x="32" y="30"/>
                  </a:cubicBezTo>
                  <a:cubicBezTo>
                    <a:pt x="23" y="15"/>
                    <a:pt x="23" y="15"/>
                    <a:pt x="23" y="15"/>
                  </a:cubicBezTo>
                  <a:lnTo>
                    <a:pt x="32" y="0"/>
                  </a:lnTo>
                  <a:close/>
                </a:path>
              </a:pathLst>
            </a:custGeom>
            <a:solidFill>
              <a:srgbClr val="E529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320"/>
            <p:cNvSpPr/>
            <p:nvPr/>
          </p:nvSpPr>
          <p:spPr>
            <a:xfrm>
              <a:off x="8058150" y="4779963"/>
              <a:ext cx="142875" cy="196850"/>
            </a:xfrm>
            <a:custGeom>
              <a:avLst/>
              <a:gdLst/>
              <a:ahLst/>
              <a:cxnLst/>
              <a:rect l="l" t="t" r="r" b="b"/>
              <a:pathLst>
                <a:path w="38" h="53" extrusionOk="0">
                  <a:moveTo>
                    <a:pt x="19" y="41"/>
                  </a:moveTo>
                  <a:cubicBezTo>
                    <a:pt x="16" y="41"/>
                    <a:pt x="13" y="39"/>
                    <a:pt x="13" y="36"/>
                  </a:cubicBezTo>
                  <a:cubicBezTo>
                    <a:pt x="13" y="33"/>
                    <a:pt x="15" y="31"/>
                    <a:pt x="16" y="29"/>
                  </a:cubicBezTo>
                  <a:cubicBezTo>
                    <a:pt x="21" y="32"/>
                    <a:pt x="26" y="33"/>
                    <a:pt x="26" y="36"/>
                  </a:cubicBezTo>
                  <a:cubicBezTo>
                    <a:pt x="26" y="40"/>
                    <a:pt x="23" y="41"/>
                    <a:pt x="19" y="41"/>
                  </a:cubicBezTo>
                  <a:moveTo>
                    <a:pt x="20" y="11"/>
                  </a:moveTo>
                  <a:cubicBezTo>
                    <a:pt x="23" y="11"/>
                    <a:pt x="25" y="12"/>
                    <a:pt x="25" y="15"/>
                  </a:cubicBezTo>
                  <a:cubicBezTo>
                    <a:pt x="25" y="18"/>
                    <a:pt x="24" y="21"/>
                    <a:pt x="23" y="22"/>
                  </a:cubicBezTo>
                  <a:cubicBezTo>
                    <a:pt x="19" y="20"/>
                    <a:pt x="15" y="18"/>
                    <a:pt x="15" y="15"/>
                  </a:cubicBezTo>
                  <a:cubicBezTo>
                    <a:pt x="15" y="12"/>
                    <a:pt x="16" y="11"/>
                    <a:pt x="20" y="11"/>
                  </a:cubicBezTo>
                  <a:moveTo>
                    <a:pt x="32" y="26"/>
                  </a:moveTo>
                  <a:cubicBezTo>
                    <a:pt x="33" y="25"/>
                    <a:pt x="37" y="20"/>
                    <a:pt x="37" y="14"/>
                  </a:cubicBezTo>
                  <a:cubicBezTo>
                    <a:pt x="37" y="5"/>
                    <a:pt x="30" y="0"/>
                    <a:pt x="20" y="0"/>
                  </a:cubicBezTo>
                  <a:cubicBezTo>
                    <a:pt x="8" y="0"/>
                    <a:pt x="3" y="7"/>
                    <a:pt x="3" y="14"/>
                  </a:cubicBezTo>
                  <a:cubicBezTo>
                    <a:pt x="3" y="19"/>
                    <a:pt x="5" y="22"/>
                    <a:pt x="7" y="24"/>
                  </a:cubicBezTo>
                  <a:cubicBezTo>
                    <a:pt x="6" y="25"/>
                    <a:pt x="0" y="30"/>
                    <a:pt x="0" y="37"/>
                  </a:cubicBezTo>
                  <a:cubicBezTo>
                    <a:pt x="0" y="45"/>
                    <a:pt x="7" y="53"/>
                    <a:pt x="19" y="53"/>
                  </a:cubicBezTo>
                  <a:cubicBezTo>
                    <a:pt x="32" y="53"/>
                    <a:pt x="38" y="45"/>
                    <a:pt x="38" y="37"/>
                  </a:cubicBezTo>
                  <a:cubicBezTo>
                    <a:pt x="38" y="32"/>
                    <a:pt x="36" y="28"/>
                    <a:pt x="32" y="26"/>
                  </a:cubicBezTo>
                </a:path>
              </a:pathLst>
            </a:custGeom>
            <a:solidFill>
              <a:srgbClr val="E529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320"/>
            <p:cNvSpPr/>
            <p:nvPr/>
          </p:nvSpPr>
          <p:spPr>
            <a:xfrm>
              <a:off x="8350250" y="4779963"/>
              <a:ext cx="142875" cy="196850"/>
            </a:xfrm>
            <a:custGeom>
              <a:avLst/>
              <a:gdLst/>
              <a:ahLst/>
              <a:cxnLst/>
              <a:rect l="l" t="t" r="r" b="b"/>
              <a:pathLst>
                <a:path w="38" h="53" extrusionOk="0">
                  <a:moveTo>
                    <a:pt x="19" y="41"/>
                  </a:moveTo>
                  <a:cubicBezTo>
                    <a:pt x="15" y="41"/>
                    <a:pt x="12" y="39"/>
                    <a:pt x="12" y="36"/>
                  </a:cubicBezTo>
                  <a:cubicBezTo>
                    <a:pt x="12" y="33"/>
                    <a:pt x="14" y="31"/>
                    <a:pt x="15" y="29"/>
                  </a:cubicBezTo>
                  <a:cubicBezTo>
                    <a:pt x="20" y="32"/>
                    <a:pt x="25" y="33"/>
                    <a:pt x="25" y="36"/>
                  </a:cubicBezTo>
                  <a:cubicBezTo>
                    <a:pt x="25" y="40"/>
                    <a:pt x="22" y="41"/>
                    <a:pt x="19" y="41"/>
                  </a:cubicBezTo>
                  <a:moveTo>
                    <a:pt x="19" y="11"/>
                  </a:moveTo>
                  <a:cubicBezTo>
                    <a:pt x="22" y="11"/>
                    <a:pt x="24" y="12"/>
                    <a:pt x="24" y="15"/>
                  </a:cubicBezTo>
                  <a:cubicBezTo>
                    <a:pt x="24" y="18"/>
                    <a:pt x="23" y="21"/>
                    <a:pt x="22" y="22"/>
                  </a:cubicBezTo>
                  <a:cubicBezTo>
                    <a:pt x="18" y="20"/>
                    <a:pt x="14" y="18"/>
                    <a:pt x="14" y="15"/>
                  </a:cubicBezTo>
                  <a:cubicBezTo>
                    <a:pt x="14" y="12"/>
                    <a:pt x="16" y="11"/>
                    <a:pt x="19" y="11"/>
                  </a:cubicBezTo>
                  <a:moveTo>
                    <a:pt x="32" y="26"/>
                  </a:moveTo>
                  <a:cubicBezTo>
                    <a:pt x="32" y="25"/>
                    <a:pt x="37" y="20"/>
                    <a:pt x="37" y="14"/>
                  </a:cubicBezTo>
                  <a:cubicBezTo>
                    <a:pt x="37" y="5"/>
                    <a:pt x="29" y="0"/>
                    <a:pt x="19" y="0"/>
                  </a:cubicBezTo>
                  <a:cubicBezTo>
                    <a:pt x="7" y="0"/>
                    <a:pt x="2" y="7"/>
                    <a:pt x="2" y="14"/>
                  </a:cubicBezTo>
                  <a:cubicBezTo>
                    <a:pt x="2" y="19"/>
                    <a:pt x="4" y="22"/>
                    <a:pt x="7" y="24"/>
                  </a:cubicBezTo>
                  <a:cubicBezTo>
                    <a:pt x="5" y="25"/>
                    <a:pt x="0" y="30"/>
                    <a:pt x="0" y="37"/>
                  </a:cubicBezTo>
                  <a:cubicBezTo>
                    <a:pt x="0" y="45"/>
                    <a:pt x="6" y="53"/>
                    <a:pt x="19" y="53"/>
                  </a:cubicBezTo>
                  <a:cubicBezTo>
                    <a:pt x="31" y="53"/>
                    <a:pt x="38" y="45"/>
                    <a:pt x="38" y="37"/>
                  </a:cubicBezTo>
                  <a:cubicBezTo>
                    <a:pt x="38" y="32"/>
                    <a:pt x="35" y="28"/>
                    <a:pt x="32" y="26"/>
                  </a:cubicBezTo>
                </a:path>
              </a:pathLst>
            </a:custGeom>
            <a:solidFill>
              <a:srgbClr val="E5292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Title and Content" type="obj">
  <p:cSld name="OBJECT">
    <p:bg>
      <p:bgPr>
        <a:solidFill>
          <a:schemeClr val="lt1"/>
        </a:solidFill>
        <a:effectLst/>
      </p:bgPr>
    </p:bg>
    <p:spTree>
      <p:nvGrpSpPr>
        <p:cNvPr id="1" name="Shape 4126"/>
        <p:cNvGrpSpPr/>
        <p:nvPr/>
      </p:nvGrpSpPr>
      <p:grpSpPr>
        <a:xfrm>
          <a:off x="0" y="0"/>
          <a:ext cx="0" cy="0"/>
          <a:chOff x="0" y="0"/>
          <a:chExt cx="0" cy="0"/>
        </a:xfrm>
      </p:grpSpPr>
      <p:sp>
        <p:nvSpPr>
          <p:cNvPr id="4127" name="Google Shape;4127;p321"/>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181818"/>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4128" name="Google Shape;4128;p321"/>
          <p:cNvSpPr txBox="1">
            <a:spLocks noGrp="1"/>
          </p:cNvSpPr>
          <p:nvPr>
            <p:ph type="body" idx="1"/>
          </p:nvPr>
        </p:nvSpPr>
        <p:spPr>
          <a:xfrm>
            <a:off x="457200" y="1200151"/>
            <a:ext cx="8229600" cy="3394500"/>
          </a:xfrm>
          <a:prstGeom prst="rect">
            <a:avLst/>
          </a:prstGeom>
          <a:noFill/>
          <a:ln>
            <a:noFill/>
          </a:ln>
        </p:spPr>
        <p:txBody>
          <a:bodyPr spcFirstLastPara="1" wrap="square" lIns="91425" tIns="45700" rIns="91425" bIns="45700" anchor="t" anchorCtr="0">
            <a:noAutofit/>
          </a:bodyPr>
          <a:lstStyle>
            <a:lvl1pPr marL="457200" lvl="0" indent="-342900" algn="l" rtl="0">
              <a:lnSpc>
                <a:spcPct val="100000"/>
              </a:lnSpc>
              <a:spcBef>
                <a:spcPts val="360"/>
              </a:spcBef>
              <a:spcAft>
                <a:spcPts val="0"/>
              </a:spcAft>
              <a:buSzPts val="1800"/>
              <a:buChar char="•"/>
              <a:defRPr/>
            </a:lvl1pPr>
            <a:lvl2pPr marL="914400" lvl="1" indent="-342900" algn="l" rtl="0">
              <a:lnSpc>
                <a:spcPct val="100000"/>
              </a:lnSpc>
              <a:spcBef>
                <a:spcPts val="360"/>
              </a:spcBef>
              <a:spcAft>
                <a:spcPts val="0"/>
              </a:spcAft>
              <a:buSzPts val="1800"/>
              <a:buChar char="•"/>
              <a:defRPr/>
            </a:lvl2pPr>
            <a:lvl3pPr marL="1371600" lvl="2" indent="-342900" algn="l" rtl="0">
              <a:lnSpc>
                <a:spcPct val="100000"/>
              </a:lnSpc>
              <a:spcBef>
                <a:spcPts val="360"/>
              </a:spcBef>
              <a:spcAft>
                <a:spcPts val="0"/>
              </a:spcAft>
              <a:buSzPts val="1800"/>
              <a:buChar char="•"/>
              <a:defRPr/>
            </a:lvl3pPr>
            <a:lvl4pPr marL="1828800" lvl="3" indent="-342900" algn="l" rtl="0">
              <a:lnSpc>
                <a:spcPct val="100000"/>
              </a:lnSpc>
              <a:spcBef>
                <a:spcPts val="360"/>
              </a:spcBef>
              <a:spcAft>
                <a:spcPts val="0"/>
              </a:spcAft>
              <a:buSzPts val="1800"/>
              <a:buChar char="•"/>
              <a:defRPr/>
            </a:lvl4pPr>
            <a:lvl5pPr marL="2286000" lvl="4" indent="-342900" algn="l" rtl="0">
              <a:lnSpc>
                <a:spcPct val="100000"/>
              </a:lnSpc>
              <a:spcBef>
                <a:spcPts val="360"/>
              </a:spcBef>
              <a:spcAft>
                <a:spcPts val="0"/>
              </a:spcAft>
              <a:buSzPts val="1800"/>
              <a:buChar char="•"/>
              <a:defRPr/>
            </a:lvl5pPr>
            <a:lvl6pPr marL="2743200" lvl="5" indent="-342900" algn="l" rtl="0">
              <a:lnSpc>
                <a:spcPct val="100000"/>
              </a:lnSpc>
              <a:spcBef>
                <a:spcPts val="360"/>
              </a:spcBef>
              <a:spcAft>
                <a:spcPts val="0"/>
              </a:spcAft>
              <a:buClr>
                <a:schemeClr val="dk1"/>
              </a:buClr>
              <a:buSzPts val="1800"/>
              <a:buChar char="•"/>
              <a:defRPr/>
            </a:lvl6pPr>
            <a:lvl7pPr marL="3200400" lvl="6" indent="-342900" algn="l" rtl="0">
              <a:lnSpc>
                <a:spcPct val="100000"/>
              </a:lnSpc>
              <a:spcBef>
                <a:spcPts val="360"/>
              </a:spcBef>
              <a:spcAft>
                <a:spcPts val="0"/>
              </a:spcAft>
              <a:buClr>
                <a:schemeClr val="dk1"/>
              </a:buClr>
              <a:buSzPts val="1800"/>
              <a:buChar char="•"/>
              <a:defRPr/>
            </a:lvl7pPr>
            <a:lvl8pPr marL="3657600" lvl="7" indent="-342900" algn="l" rtl="0">
              <a:lnSpc>
                <a:spcPct val="100000"/>
              </a:lnSpc>
              <a:spcBef>
                <a:spcPts val="360"/>
              </a:spcBef>
              <a:spcAft>
                <a:spcPts val="0"/>
              </a:spcAft>
              <a:buClr>
                <a:schemeClr val="dk1"/>
              </a:buClr>
              <a:buSzPts val="1800"/>
              <a:buChar char="•"/>
              <a:defRPr/>
            </a:lvl8pPr>
            <a:lvl9pPr marL="4114800" lvl="8" indent="-342900" algn="l" rtl="0">
              <a:lnSpc>
                <a:spcPct val="100000"/>
              </a:lnSpc>
              <a:spcBef>
                <a:spcPts val="360"/>
              </a:spcBef>
              <a:spcAft>
                <a:spcPts val="0"/>
              </a:spcAft>
              <a:buClr>
                <a:schemeClr val="dk1"/>
              </a:buClr>
              <a:buSzPts val="1800"/>
              <a:buChar char="•"/>
              <a:defRPr/>
            </a:lvl9pPr>
          </a:lstStyle>
          <a:p>
            <a:endParaRPr/>
          </a:p>
        </p:txBody>
      </p:sp>
      <p:pic>
        <p:nvPicPr>
          <p:cNvPr id="4129" name="Google Shape;4129;p321"/>
          <p:cNvPicPr preferRelativeResize="0"/>
          <p:nvPr/>
        </p:nvPicPr>
        <p:blipFill rotWithShape="1">
          <a:blip r:embed="rId2">
            <a:alphaModFix/>
          </a:blip>
          <a:srcRect/>
          <a:stretch/>
        </p:blipFill>
        <p:spPr>
          <a:xfrm>
            <a:off x="0" y="4609952"/>
            <a:ext cx="463378" cy="533547"/>
          </a:xfrm>
          <a:prstGeom prst="rect">
            <a:avLst/>
          </a:prstGeom>
          <a:noFill/>
          <a:ln>
            <a:noFill/>
          </a:ln>
        </p:spPr>
      </p:pic>
      <p:sp>
        <p:nvSpPr>
          <p:cNvPr id="4130" name="Google Shape;4130;p321"/>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fld id="{00000000-1234-1234-1234-123412341234}" type="slidenum">
              <a:rPr lang="en" sz="800" b="0" i="0" u="none" strike="noStrike" cap="none">
                <a:solidFill>
                  <a:srgbClr val="A5A5A5"/>
                </a:solidFill>
                <a:latin typeface="Calibri"/>
                <a:ea typeface="Calibri"/>
                <a:cs typeface="Calibri"/>
                <a:sym typeface="Calibri"/>
              </a:rPr>
              <a:t>‹#›</a:t>
            </a:fld>
            <a:r>
              <a:rPr lang="en" sz="800" b="0" i="0" u="none" strike="noStrike" cap="none">
                <a:solidFill>
                  <a:srgbClr val="A5A5A5"/>
                </a:solidFill>
                <a:latin typeface="Calibri"/>
                <a:ea typeface="Calibri"/>
                <a:cs typeface="Calibri"/>
                <a:sym typeface="Calibri"/>
              </a:rPr>
              <a:t>  | © 8x8, Inc.  All Rights Reserved.</a:t>
            </a: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22 Standard Slide 2 Columns">
  <p:cSld name="22 Standard Slide 2 Columns">
    <p:spTree>
      <p:nvGrpSpPr>
        <p:cNvPr id="1" name="Shape 4131"/>
        <p:cNvGrpSpPr/>
        <p:nvPr/>
      </p:nvGrpSpPr>
      <p:grpSpPr>
        <a:xfrm>
          <a:off x="0" y="0"/>
          <a:ext cx="0" cy="0"/>
          <a:chOff x="0" y="0"/>
          <a:chExt cx="0" cy="0"/>
        </a:xfrm>
      </p:grpSpPr>
      <p:sp>
        <p:nvSpPr>
          <p:cNvPr id="4132" name="Google Shape;4132;p322"/>
          <p:cNvSpPr txBox="1">
            <a:spLocks noGrp="1"/>
          </p:cNvSpPr>
          <p:nvPr>
            <p:ph type="title"/>
          </p:nvPr>
        </p:nvSpPr>
        <p:spPr>
          <a:xfrm>
            <a:off x="457200" y="205979"/>
            <a:ext cx="8229600" cy="689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020202"/>
              </a:buClr>
              <a:buSzPts val="2800"/>
              <a:buFont typeface="Calibri"/>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4133" name="Google Shape;4133;p322"/>
          <p:cNvSpPr txBox="1">
            <a:spLocks noGrp="1"/>
          </p:cNvSpPr>
          <p:nvPr>
            <p:ph type="body" idx="1"/>
          </p:nvPr>
        </p:nvSpPr>
        <p:spPr>
          <a:xfrm>
            <a:off x="457200" y="1390261"/>
            <a:ext cx="3984300" cy="2857800"/>
          </a:xfrm>
          <a:prstGeom prst="rect">
            <a:avLst/>
          </a:prstGeom>
          <a:noFill/>
          <a:ln>
            <a:noFill/>
          </a:ln>
        </p:spPr>
        <p:txBody>
          <a:bodyPr spcFirstLastPara="1" wrap="square" lIns="91425" tIns="45700" rIns="91425" bIns="45700" anchor="t" anchorCtr="0">
            <a:noAutofit/>
          </a:bodyPr>
          <a:lstStyle>
            <a:lvl1pPr marL="457200" lvl="0" indent="-330200" algn="l" rtl="0">
              <a:lnSpc>
                <a:spcPct val="100000"/>
              </a:lnSpc>
              <a:spcBef>
                <a:spcPts val="320"/>
              </a:spcBef>
              <a:spcAft>
                <a:spcPts val="0"/>
              </a:spcAft>
              <a:buClr>
                <a:srgbClr val="020202"/>
              </a:buClr>
              <a:buSzPts val="1600"/>
              <a:buChar char="•"/>
              <a:defRPr sz="1600"/>
            </a:lvl1pPr>
            <a:lvl2pPr marL="914400" lvl="1" indent="-317500" algn="l" rtl="0">
              <a:lnSpc>
                <a:spcPct val="100000"/>
              </a:lnSpc>
              <a:spcBef>
                <a:spcPts val="280"/>
              </a:spcBef>
              <a:spcAft>
                <a:spcPts val="0"/>
              </a:spcAft>
              <a:buClr>
                <a:srgbClr val="020202"/>
              </a:buClr>
              <a:buSzPts val="1400"/>
              <a:buChar char="–"/>
              <a:defRPr sz="1400"/>
            </a:lvl2pPr>
            <a:lvl3pPr marL="1371600" lvl="2" indent="-304800" algn="l" rtl="0">
              <a:lnSpc>
                <a:spcPct val="100000"/>
              </a:lnSpc>
              <a:spcBef>
                <a:spcPts val="240"/>
              </a:spcBef>
              <a:spcAft>
                <a:spcPts val="0"/>
              </a:spcAft>
              <a:buClr>
                <a:srgbClr val="020202"/>
              </a:buClr>
              <a:buSzPts val="1200"/>
              <a:buChar char="•"/>
              <a:defRPr sz="1200"/>
            </a:lvl3pPr>
            <a:lvl4pPr marL="1828800" lvl="3" indent="-298450" algn="l" rtl="0">
              <a:lnSpc>
                <a:spcPct val="100000"/>
              </a:lnSpc>
              <a:spcBef>
                <a:spcPts val="220"/>
              </a:spcBef>
              <a:spcAft>
                <a:spcPts val="0"/>
              </a:spcAft>
              <a:buClr>
                <a:srgbClr val="020202"/>
              </a:buClr>
              <a:buSzPts val="1100"/>
              <a:buChar char="–"/>
              <a:defRPr sz="1100"/>
            </a:lvl4pPr>
            <a:lvl5pPr marL="2286000" lvl="4" indent="-298450" algn="l" rtl="0">
              <a:lnSpc>
                <a:spcPct val="100000"/>
              </a:lnSpc>
              <a:spcBef>
                <a:spcPts val="220"/>
              </a:spcBef>
              <a:spcAft>
                <a:spcPts val="0"/>
              </a:spcAft>
              <a:buClr>
                <a:srgbClr val="020202"/>
              </a:buClr>
              <a:buSzPts val="1100"/>
              <a:buChar char="•"/>
              <a:defRPr sz="1100"/>
            </a:lvl5pPr>
            <a:lvl6pPr marL="2743200" lvl="5" indent="-285750" algn="l" rtl="0">
              <a:lnSpc>
                <a:spcPct val="100000"/>
              </a:lnSpc>
              <a:spcBef>
                <a:spcPts val="360"/>
              </a:spcBef>
              <a:spcAft>
                <a:spcPts val="0"/>
              </a:spcAft>
              <a:buClr>
                <a:schemeClr val="dk1"/>
              </a:buClr>
              <a:buSzPts val="900"/>
              <a:buChar char="•"/>
              <a:defRPr/>
            </a:lvl6pPr>
            <a:lvl7pPr marL="3200400" lvl="6" indent="-279400" algn="l" rtl="0">
              <a:lnSpc>
                <a:spcPct val="100000"/>
              </a:lnSpc>
              <a:spcBef>
                <a:spcPts val="360"/>
              </a:spcBef>
              <a:spcAft>
                <a:spcPts val="0"/>
              </a:spcAft>
              <a:buClr>
                <a:schemeClr val="dk1"/>
              </a:buClr>
              <a:buSzPts val="800"/>
              <a:buChar char="•"/>
              <a:defRPr/>
            </a:lvl7pPr>
            <a:lvl8pPr marL="3657600" lvl="7" indent="-273050" algn="l" rtl="0">
              <a:lnSpc>
                <a:spcPct val="100000"/>
              </a:lnSpc>
              <a:spcBef>
                <a:spcPts val="360"/>
              </a:spcBef>
              <a:spcAft>
                <a:spcPts val="0"/>
              </a:spcAft>
              <a:buClr>
                <a:schemeClr val="dk1"/>
              </a:buClr>
              <a:buSzPts val="700"/>
              <a:buChar char="•"/>
              <a:defRPr/>
            </a:lvl8pPr>
            <a:lvl9pPr marL="4114800" lvl="8" indent="-266700" algn="l" rtl="0">
              <a:lnSpc>
                <a:spcPct val="100000"/>
              </a:lnSpc>
              <a:spcBef>
                <a:spcPts val="360"/>
              </a:spcBef>
              <a:spcAft>
                <a:spcPts val="0"/>
              </a:spcAft>
              <a:buClr>
                <a:schemeClr val="dk1"/>
              </a:buClr>
              <a:buSzPts val="600"/>
              <a:buChar char="•"/>
              <a:defRPr/>
            </a:lvl9pPr>
          </a:lstStyle>
          <a:p>
            <a:endParaRPr/>
          </a:p>
        </p:txBody>
      </p:sp>
      <p:sp>
        <p:nvSpPr>
          <p:cNvPr id="4134" name="Google Shape;4134;p322"/>
          <p:cNvSpPr txBox="1">
            <a:spLocks noGrp="1"/>
          </p:cNvSpPr>
          <p:nvPr>
            <p:ph type="body" idx="2"/>
          </p:nvPr>
        </p:nvSpPr>
        <p:spPr>
          <a:xfrm>
            <a:off x="4702629" y="1390261"/>
            <a:ext cx="3984300" cy="2857800"/>
          </a:xfrm>
          <a:prstGeom prst="rect">
            <a:avLst/>
          </a:prstGeom>
          <a:noFill/>
          <a:ln>
            <a:noFill/>
          </a:ln>
        </p:spPr>
        <p:txBody>
          <a:bodyPr spcFirstLastPara="1" wrap="square" lIns="91425" tIns="45700" rIns="91425" bIns="45700" anchor="t" anchorCtr="0">
            <a:noAutofit/>
          </a:bodyPr>
          <a:lstStyle>
            <a:lvl1pPr marL="457200" lvl="0" indent="-330200" algn="l" rtl="0">
              <a:lnSpc>
                <a:spcPct val="100000"/>
              </a:lnSpc>
              <a:spcBef>
                <a:spcPts val="320"/>
              </a:spcBef>
              <a:spcAft>
                <a:spcPts val="0"/>
              </a:spcAft>
              <a:buClr>
                <a:srgbClr val="020202"/>
              </a:buClr>
              <a:buSzPts val="1600"/>
              <a:buChar char="•"/>
              <a:defRPr sz="1600"/>
            </a:lvl1pPr>
            <a:lvl2pPr marL="914400" lvl="1" indent="-317500" algn="l" rtl="0">
              <a:lnSpc>
                <a:spcPct val="100000"/>
              </a:lnSpc>
              <a:spcBef>
                <a:spcPts val="280"/>
              </a:spcBef>
              <a:spcAft>
                <a:spcPts val="0"/>
              </a:spcAft>
              <a:buClr>
                <a:srgbClr val="020202"/>
              </a:buClr>
              <a:buSzPts val="1400"/>
              <a:buChar char="–"/>
              <a:defRPr sz="1400"/>
            </a:lvl2pPr>
            <a:lvl3pPr marL="1371600" lvl="2" indent="-304800" algn="l" rtl="0">
              <a:lnSpc>
                <a:spcPct val="100000"/>
              </a:lnSpc>
              <a:spcBef>
                <a:spcPts val="240"/>
              </a:spcBef>
              <a:spcAft>
                <a:spcPts val="0"/>
              </a:spcAft>
              <a:buClr>
                <a:srgbClr val="020202"/>
              </a:buClr>
              <a:buSzPts val="1200"/>
              <a:buChar char="•"/>
              <a:defRPr sz="1200"/>
            </a:lvl3pPr>
            <a:lvl4pPr marL="1828800" lvl="3" indent="-298450" algn="l" rtl="0">
              <a:lnSpc>
                <a:spcPct val="100000"/>
              </a:lnSpc>
              <a:spcBef>
                <a:spcPts val="220"/>
              </a:spcBef>
              <a:spcAft>
                <a:spcPts val="0"/>
              </a:spcAft>
              <a:buClr>
                <a:srgbClr val="020202"/>
              </a:buClr>
              <a:buSzPts val="1100"/>
              <a:buChar char="–"/>
              <a:defRPr sz="1100"/>
            </a:lvl4pPr>
            <a:lvl5pPr marL="2286000" lvl="4" indent="-298450" algn="l" rtl="0">
              <a:lnSpc>
                <a:spcPct val="100000"/>
              </a:lnSpc>
              <a:spcBef>
                <a:spcPts val="220"/>
              </a:spcBef>
              <a:spcAft>
                <a:spcPts val="0"/>
              </a:spcAft>
              <a:buClr>
                <a:srgbClr val="020202"/>
              </a:buClr>
              <a:buSzPts val="1100"/>
              <a:buChar char="•"/>
              <a:defRPr sz="1100"/>
            </a:lvl5pPr>
            <a:lvl6pPr marL="2743200" lvl="5" indent="-285750" algn="l" rtl="0">
              <a:lnSpc>
                <a:spcPct val="100000"/>
              </a:lnSpc>
              <a:spcBef>
                <a:spcPts val="360"/>
              </a:spcBef>
              <a:spcAft>
                <a:spcPts val="0"/>
              </a:spcAft>
              <a:buClr>
                <a:schemeClr val="dk1"/>
              </a:buClr>
              <a:buSzPts val="900"/>
              <a:buChar char="•"/>
              <a:defRPr/>
            </a:lvl6pPr>
            <a:lvl7pPr marL="3200400" lvl="6" indent="-279400" algn="l" rtl="0">
              <a:lnSpc>
                <a:spcPct val="100000"/>
              </a:lnSpc>
              <a:spcBef>
                <a:spcPts val="360"/>
              </a:spcBef>
              <a:spcAft>
                <a:spcPts val="0"/>
              </a:spcAft>
              <a:buClr>
                <a:schemeClr val="dk1"/>
              </a:buClr>
              <a:buSzPts val="800"/>
              <a:buChar char="•"/>
              <a:defRPr/>
            </a:lvl7pPr>
            <a:lvl8pPr marL="3657600" lvl="7" indent="-273050" algn="l" rtl="0">
              <a:lnSpc>
                <a:spcPct val="100000"/>
              </a:lnSpc>
              <a:spcBef>
                <a:spcPts val="360"/>
              </a:spcBef>
              <a:spcAft>
                <a:spcPts val="0"/>
              </a:spcAft>
              <a:buClr>
                <a:schemeClr val="dk1"/>
              </a:buClr>
              <a:buSzPts val="700"/>
              <a:buChar char="•"/>
              <a:defRPr/>
            </a:lvl8pPr>
            <a:lvl9pPr marL="4114800" lvl="8" indent="-266700" algn="l" rtl="0">
              <a:lnSpc>
                <a:spcPct val="100000"/>
              </a:lnSpc>
              <a:spcBef>
                <a:spcPts val="360"/>
              </a:spcBef>
              <a:spcAft>
                <a:spcPts val="0"/>
              </a:spcAft>
              <a:buClr>
                <a:schemeClr val="dk1"/>
              </a:buClr>
              <a:buSzPts val="600"/>
              <a:buChar char="•"/>
              <a:defRPr/>
            </a:lvl9pPr>
          </a:lstStyle>
          <a:p>
            <a:endParaRPr/>
          </a:p>
        </p:txBody>
      </p:sp>
      <p:pic>
        <p:nvPicPr>
          <p:cNvPr id="4135" name="Google Shape;4135;p322"/>
          <p:cNvPicPr preferRelativeResize="0"/>
          <p:nvPr/>
        </p:nvPicPr>
        <p:blipFill rotWithShape="1">
          <a:blip r:embed="rId2">
            <a:alphaModFix/>
          </a:blip>
          <a:srcRect/>
          <a:stretch/>
        </p:blipFill>
        <p:spPr>
          <a:xfrm>
            <a:off x="0" y="4609952"/>
            <a:ext cx="463378" cy="533547"/>
          </a:xfrm>
          <a:prstGeom prst="rect">
            <a:avLst/>
          </a:prstGeom>
          <a:noFill/>
          <a:ln>
            <a:noFill/>
          </a:ln>
        </p:spPr>
      </p:pic>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136"/>
        <p:cNvGrpSpPr/>
        <p:nvPr/>
      </p:nvGrpSpPr>
      <p:grpSpPr>
        <a:xfrm>
          <a:off x="0" y="0"/>
          <a:ext cx="0" cy="0"/>
          <a:chOff x="0" y="0"/>
          <a:chExt cx="0" cy="0"/>
        </a:xfrm>
      </p:grpSpPr>
      <p:sp>
        <p:nvSpPr>
          <p:cNvPr id="4137" name="Google Shape;4137;p323"/>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181818"/>
              </a:buClr>
              <a:buSzPts val="2800"/>
              <a:buFont typeface="Calibri"/>
              <a:buNone/>
              <a:defRPr>
                <a:solidFill>
                  <a:srgbClr val="181818"/>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pic>
        <p:nvPicPr>
          <p:cNvPr id="4138" name="Google Shape;4138;p323"/>
          <p:cNvPicPr preferRelativeResize="0"/>
          <p:nvPr/>
        </p:nvPicPr>
        <p:blipFill rotWithShape="1">
          <a:blip r:embed="rId2">
            <a:alphaModFix/>
          </a:blip>
          <a:srcRect/>
          <a:stretch/>
        </p:blipFill>
        <p:spPr>
          <a:xfrm>
            <a:off x="0" y="4609952"/>
            <a:ext cx="463378" cy="533547"/>
          </a:xfrm>
          <a:prstGeom prst="rect">
            <a:avLst/>
          </a:prstGeom>
          <a:noFill/>
          <a:ln>
            <a:noFill/>
          </a:ln>
        </p:spPr>
      </p:pic>
      <p:sp>
        <p:nvSpPr>
          <p:cNvPr id="4139" name="Google Shape;4139;p323"/>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A5A5A5"/>
              </a:buClr>
              <a:buSzPts val="800"/>
              <a:buFont typeface="Calibri"/>
              <a:buNone/>
            </a:pPr>
            <a:fld id="{00000000-1234-1234-1234-123412341234}" type="slidenum">
              <a:rPr lang="en" sz="800" b="0" i="0" u="none" strike="noStrike" cap="none">
                <a:solidFill>
                  <a:srgbClr val="A5A5A5"/>
                </a:solidFill>
                <a:latin typeface="Calibri"/>
                <a:ea typeface="Calibri"/>
                <a:cs typeface="Calibri"/>
                <a:sym typeface="Calibri"/>
              </a:rPr>
              <a:t>‹#›</a:t>
            </a:fld>
            <a:r>
              <a:rPr lang="en" sz="800" b="0" i="0" u="none" strike="noStrike" cap="none">
                <a:solidFill>
                  <a:srgbClr val="A5A5A5"/>
                </a:solidFill>
                <a:latin typeface="Calibri"/>
                <a:ea typeface="Calibri"/>
                <a:cs typeface="Calibri"/>
                <a:sym typeface="Calibri"/>
              </a:rPr>
              <a:t>  | © 8x8, Inc.  All Rights Reserved.</a:t>
            </a:r>
            <a:endParaRPr sz="1800"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6 Cover Slide 6: Open Brand w/Open Logo">
  <p:cSld name="Cover Slide Option 1_1_1_1_2_1_1_1_2_1">
    <p:bg>
      <p:bgPr>
        <a:noFill/>
        <a:effectLst/>
      </p:bgPr>
    </p:bg>
    <p:spTree>
      <p:nvGrpSpPr>
        <p:cNvPr id="1" name="Shape 445"/>
        <p:cNvGrpSpPr/>
        <p:nvPr/>
      </p:nvGrpSpPr>
      <p:grpSpPr>
        <a:xfrm>
          <a:off x="0" y="0"/>
          <a:ext cx="0" cy="0"/>
          <a:chOff x="0" y="0"/>
          <a:chExt cx="0" cy="0"/>
        </a:xfrm>
      </p:grpSpPr>
      <p:pic>
        <p:nvPicPr>
          <p:cNvPr id="446" name="Google Shape;446;p34"/>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447" name="Google Shape;447;p34"/>
          <p:cNvGrpSpPr/>
          <p:nvPr/>
        </p:nvGrpSpPr>
        <p:grpSpPr>
          <a:xfrm>
            <a:off x="2346320" y="342891"/>
            <a:ext cx="4451366" cy="4451366"/>
            <a:chOff x="1190625" y="238125"/>
            <a:chExt cx="5238750" cy="5238750"/>
          </a:xfrm>
        </p:grpSpPr>
        <p:sp>
          <p:nvSpPr>
            <p:cNvPr id="448" name="Google Shape;448;p3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 name="Google Shape;451;p3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452" name="Google Shape;452;p3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53" name="Google Shape;453;p3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454" name="Google Shape;454;p34"/>
          <p:cNvGrpSpPr/>
          <p:nvPr/>
        </p:nvGrpSpPr>
        <p:grpSpPr>
          <a:xfrm>
            <a:off x="8244939" y="138151"/>
            <a:ext cx="695041" cy="903684"/>
            <a:chOff x="1793050" y="238125"/>
            <a:chExt cx="4033900" cy="5238750"/>
          </a:xfrm>
        </p:grpSpPr>
        <p:sp>
          <p:nvSpPr>
            <p:cNvPr id="455" name="Google Shape;455;p3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34"/>
          <p:cNvGrpSpPr/>
          <p:nvPr/>
        </p:nvGrpSpPr>
        <p:grpSpPr>
          <a:xfrm>
            <a:off x="749631" y="1049086"/>
            <a:ext cx="608219" cy="608219"/>
            <a:chOff x="1190625" y="238125"/>
            <a:chExt cx="5238750" cy="5238750"/>
          </a:xfrm>
        </p:grpSpPr>
        <p:sp>
          <p:nvSpPr>
            <p:cNvPr id="477" name="Google Shape;477;p3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Case Study">
  <p:cSld name="Case Study">
    <p:spTree>
      <p:nvGrpSpPr>
        <p:cNvPr id="1" name="Shape 4140"/>
        <p:cNvGrpSpPr/>
        <p:nvPr/>
      </p:nvGrpSpPr>
      <p:grpSpPr>
        <a:xfrm>
          <a:off x="0" y="0"/>
          <a:ext cx="0" cy="0"/>
          <a:chOff x="0" y="0"/>
          <a:chExt cx="0" cy="0"/>
        </a:xfrm>
      </p:grpSpPr>
      <p:sp>
        <p:nvSpPr>
          <p:cNvPr id="4141" name="Google Shape;4141;p324"/>
          <p:cNvSpPr txBox="1">
            <a:spLocks noGrp="1"/>
          </p:cNvSpPr>
          <p:nvPr>
            <p:ph type="title"/>
          </p:nvPr>
        </p:nvSpPr>
        <p:spPr>
          <a:xfrm>
            <a:off x="1554480" y="704100"/>
            <a:ext cx="4800600" cy="730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142" name="Google Shape;4142;p324"/>
          <p:cNvSpPr txBox="1">
            <a:spLocks noGrp="1"/>
          </p:cNvSpPr>
          <p:nvPr>
            <p:ph type="body" idx="1"/>
          </p:nvPr>
        </p:nvSpPr>
        <p:spPr>
          <a:xfrm>
            <a:off x="457200" y="4718304"/>
            <a:ext cx="73152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4143" name="Google Shape;4143;p324"/>
          <p:cNvSpPr txBox="1">
            <a:spLocks noGrp="1"/>
          </p:cNvSpPr>
          <p:nvPr>
            <p:ph type="body" idx="2"/>
          </p:nvPr>
        </p:nvSpPr>
        <p:spPr>
          <a:xfrm>
            <a:off x="1555700" y="1590147"/>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44" name="Google Shape;4144;p324"/>
          <p:cNvSpPr txBox="1">
            <a:spLocks noGrp="1"/>
          </p:cNvSpPr>
          <p:nvPr>
            <p:ph type="subTitle" idx="3"/>
          </p:nvPr>
        </p:nvSpPr>
        <p:spPr>
          <a:xfrm>
            <a:off x="457200" y="1590147"/>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4145" name="Google Shape;4145;p324"/>
          <p:cNvSpPr txBox="1">
            <a:spLocks noGrp="1"/>
          </p:cNvSpPr>
          <p:nvPr>
            <p:ph type="body" idx="4"/>
          </p:nvPr>
        </p:nvSpPr>
        <p:spPr>
          <a:xfrm>
            <a:off x="1555700" y="2596896"/>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46" name="Google Shape;4146;p324"/>
          <p:cNvSpPr txBox="1">
            <a:spLocks noGrp="1"/>
          </p:cNvSpPr>
          <p:nvPr>
            <p:ph type="subTitle" idx="5"/>
          </p:nvPr>
        </p:nvSpPr>
        <p:spPr>
          <a:xfrm>
            <a:off x="457200" y="2596896"/>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4147" name="Google Shape;4147;p324"/>
          <p:cNvSpPr txBox="1">
            <a:spLocks noGrp="1"/>
          </p:cNvSpPr>
          <p:nvPr>
            <p:ph type="body" idx="6"/>
          </p:nvPr>
        </p:nvSpPr>
        <p:spPr>
          <a:xfrm>
            <a:off x="1555700" y="3608872"/>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48" name="Google Shape;4148;p324"/>
          <p:cNvSpPr txBox="1">
            <a:spLocks noGrp="1"/>
          </p:cNvSpPr>
          <p:nvPr>
            <p:ph type="subTitle" idx="7"/>
          </p:nvPr>
        </p:nvSpPr>
        <p:spPr>
          <a:xfrm>
            <a:off x="457200" y="3608872"/>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4149" name="Google Shape;4149;p324"/>
          <p:cNvSpPr txBox="1">
            <a:spLocks noGrp="1"/>
          </p:cNvSpPr>
          <p:nvPr>
            <p:ph type="subTitle" idx="8"/>
          </p:nvPr>
        </p:nvSpPr>
        <p:spPr>
          <a:xfrm>
            <a:off x="6568475" y="1543275"/>
            <a:ext cx="2178000" cy="1668000"/>
          </a:xfrm>
          <a:prstGeom prst="rect">
            <a:avLst/>
          </a:prstGeom>
          <a:noFill/>
          <a:ln>
            <a:noFill/>
          </a:ln>
        </p:spPr>
        <p:txBody>
          <a:bodyPr spcFirstLastPara="1" wrap="square" lIns="0" tIns="0" rIns="0" bIns="0" anchor="t" anchorCtr="0">
            <a:noAutofit/>
          </a:bodyPr>
          <a:lstStyle>
            <a:lvl1pPr lvl="0" algn="r" rtl="0">
              <a:lnSpc>
                <a:spcPct val="150000"/>
              </a:lnSpc>
              <a:spcBef>
                <a:spcPts val="0"/>
              </a:spcBef>
              <a:spcAft>
                <a:spcPts val="0"/>
              </a:spcAft>
              <a:buSzPts val="500"/>
              <a:buNone/>
              <a:defRPr sz="1300" i="1"/>
            </a:lvl1pPr>
            <a:lvl2pPr lvl="1" algn="l" rtl="0">
              <a:lnSpc>
                <a:spcPct val="150000"/>
              </a:lnSpc>
              <a:spcBef>
                <a:spcPts val="600"/>
              </a:spcBef>
              <a:spcAft>
                <a:spcPts val="0"/>
              </a:spcAft>
              <a:buSzPts val="500"/>
              <a:buNone/>
              <a:defRPr sz="1300"/>
            </a:lvl2pPr>
            <a:lvl3pPr lvl="2" algn="l" rtl="0">
              <a:lnSpc>
                <a:spcPct val="150000"/>
              </a:lnSpc>
              <a:spcBef>
                <a:spcPts val="600"/>
              </a:spcBef>
              <a:spcAft>
                <a:spcPts val="0"/>
              </a:spcAft>
              <a:buSzPts val="500"/>
              <a:buNone/>
              <a:defRPr sz="1300"/>
            </a:lvl3pPr>
            <a:lvl4pPr lvl="3" algn="l" rtl="0">
              <a:lnSpc>
                <a:spcPct val="150000"/>
              </a:lnSpc>
              <a:spcBef>
                <a:spcPts val="600"/>
              </a:spcBef>
              <a:spcAft>
                <a:spcPts val="0"/>
              </a:spcAft>
              <a:buSzPts val="500"/>
              <a:buNone/>
              <a:defRPr sz="1300"/>
            </a:lvl4pPr>
            <a:lvl5pPr lvl="4" algn="l" rtl="0">
              <a:lnSpc>
                <a:spcPct val="150000"/>
              </a:lnSpc>
              <a:spcBef>
                <a:spcPts val="600"/>
              </a:spcBef>
              <a:spcAft>
                <a:spcPts val="0"/>
              </a:spcAft>
              <a:buSzPts val="500"/>
              <a:buNone/>
              <a:defRPr sz="1300"/>
            </a:lvl5pPr>
            <a:lvl6pPr lvl="5" algn="l" rtl="0">
              <a:lnSpc>
                <a:spcPct val="150000"/>
              </a:lnSpc>
              <a:spcBef>
                <a:spcPts val="600"/>
              </a:spcBef>
              <a:spcAft>
                <a:spcPts val="0"/>
              </a:spcAft>
              <a:buSzPts val="500"/>
              <a:buNone/>
              <a:defRPr sz="1300"/>
            </a:lvl6pPr>
            <a:lvl7pPr lvl="6" algn="l" rtl="0">
              <a:lnSpc>
                <a:spcPct val="150000"/>
              </a:lnSpc>
              <a:spcBef>
                <a:spcPts val="600"/>
              </a:spcBef>
              <a:spcAft>
                <a:spcPts val="0"/>
              </a:spcAft>
              <a:buSzPts val="500"/>
              <a:buNone/>
              <a:defRPr sz="1300"/>
            </a:lvl7pPr>
            <a:lvl8pPr lvl="7" algn="l" rtl="0">
              <a:lnSpc>
                <a:spcPct val="150000"/>
              </a:lnSpc>
              <a:spcBef>
                <a:spcPts val="600"/>
              </a:spcBef>
              <a:spcAft>
                <a:spcPts val="0"/>
              </a:spcAft>
              <a:buSzPts val="500"/>
              <a:buNone/>
              <a:defRPr sz="1300"/>
            </a:lvl8pPr>
            <a:lvl9pPr lvl="8" algn="l" rtl="0">
              <a:lnSpc>
                <a:spcPct val="150000"/>
              </a:lnSpc>
              <a:spcBef>
                <a:spcPts val="600"/>
              </a:spcBef>
              <a:spcAft>
                <a:spcPts val="600"/>
              </a:spcAft>
              <a:buSzPts val="500"/>
              <a:buNone/>
              <a:defRPr sz="1300"/>
            </a:lvl9pPr>
          </a:lstStyle>
          <a:p>
            <a:endParaRPr/>
          </a:p>
        </p:txBody>
      </p:sp>
      <p:sp>
        <p:nvSpPr>
          <p:cNvPr id="4150" name="Google Shape;4150;p324"/>
          <p:cNvSpPr txBox="1">
            <a:spLocks noGrp="1"/>
          </p:cNvSpPr>
          <p:nvPr>
            <p:ph type="subTitle" idx="9"/>
          </p:nvPr>
        </p:nvSpPr>
        <p:spPr>
          <a:xfrm>
            <a:off x="6568425" y="3444675"/>
            <a:ext cx="2178000" cy="535800"/>
          </a:xfrm>
          <a:prstGeom prst="rect">
            <a:avLst/>
          </a:prstGeom>
          <a:noFill/>
          <a:ln>
            <a:noFill/>
          </a:ln>
        </p:spPr>
        <p:txBody>
          <a:bodyPr spcFirstLastPara="1" wrap="square" lIns="0" tIns="0" rIns="0" bIns="0" anchor="t" anchorCtr="0">
            <a:noAutofit/>
          </a:bodyPr>
          <a:lstStyle>
            <a:lvl1pPr lvl="0" algn="r" rtl="0">
              <a:lnSpc>
                <a:spcPct val="150000"/>
              </a:lnSpc>
              <a:spcBef>
                <a:spcPts val="0"/>
              </a:spcBef>
              <a:spcAft>
                <a:spcPts val="0"/>
              </a:spcAft>
              <a:buSzPts val="500"/>
              <a:buNone/>
              <a:defRPr sz="900" i="1">
                <a:solidFill>
                  <a:schemeClr val="accent3"/>
                </a:solidFill>
              </a:defRPr>
            </a:lvl1pPr>
            <a:lvl2pPr lvl="1" algn="r" rtl="0">
              <a:lnSpc>
                <a:spcPct val="150000"/>
              </a:lnSpc>
              <a:spcBef>
                <a:spcPts val="600"/>
              </a:spcBef>
              <a:spcAft>
                <a:spcPts val="0"/>
              </a:spcAft>
              <a:buSzPts val="500"/>
              <a:buNone/>
              <a:defRPr sz="900" i="1">
                <a:solidFill>
                  <a:srgbClr val="969696"/>
                </a:solidFill>
              </a:defRPr>
            </a:lvl2pPr>
            <a:lvl3pPr lvl="2" algn="r" rtl="0">
              <a:lnSpc>
                <a:spcPct val="150000"/>
              </a:lnSpc>
              <a:spcBef>
                <a:spcPts val="600"/>
              </a:spcBef>
              <a:spcAft>
                <a:spcPts val="0"/>
              </a:spcAft>
              <a:buSzPts val="500"/>
              <a:buNone/>
              <a:defRPr sz="900" i="1">
                <a:solidFill>
                  <a:srgbClr val="969696"/>
                </a:solidFill>
              </a:defRPr>
            </a:lvl3pPr>
            <a:lvl4pPr lvl="3" algn="r" rtl="0">
              <a:lnSpc>
                <a:spcPct val="150000"/>
              </a:lnSpc>
              <a:spcBef>
                <a:spcPts val="600"/>
              </a:spcBef>
              <a:spcAft>
                <a:spcPts val="0"/>
              </a:spcAft>
              <a:buSzPts val="500"/>
              <a:buNone/>
              <a:defRPr sz="900" i="1">
                <a:solidFill>
                  <a:srgbClr val="969696"/>
                </a:solidFill>
              </a:defRPr>
            </a:lvl4pPr>
            <a:lvl5pPr lvl="4" algn="r" rtl="0">
              <a:lnSpc>
                <a:spcPct val="150000"/>
              </a:lnSpc>
              <a:spcBef>
                <a:spcPts val="600"/>
              </a:spcBef>
              <a:spcAft>
                <a:spcPts val="0"/>
              </a:spcAft>
              <a:buSzPts val="500"/>
              <a:buNone/>
              <a:defRPr sz="900" i="1">
                <a:solidFill>
                  <a:srgbClr val="969696"/>
                </a:solidFill>
              </a:defRPr>
            </a:lvl5pPr>
            <a:lvl6pPr lvl="5" algn="r" rtl="0">
              <a:lnSpc>
                <a:spcPct val="150000"/>
              </a:lnSpc>
              <a:spcBef>
                <a:spcPts val="600"/>
              </a:spcBef>
              <a:spcAft>
                <a:spcPts val="0"/>
              </a:spcAft>
              <a:buSzPts val="500"/>
              <a:buNone/>
              <a:defRPr sz="900" i="1">
                <a:solidFill>
                  <a:srgbClr val="969696"/>
                </a:solidFill>
              </a:defRPr>
            </a:lvl6pPr>
            <a:lvl7pPr lvl="6" algn="r" rtl="0">
              <a:lnSpc>
                <a:spcPct val="150000"/>
              </a:lnSpc>
              <a:spcBef>
                <a:spcPts val="600"/>
              </a:spcBef>
              <a:spcAft>
                <a:spcPts val="0"/>
              </a:spcAft>
              <a:buSzPts val="500"/>
              <a:buNone/>
              <a:defRPr sz="900" i="1">
                <a:solidFill>
                  <a:srgbClr val="969696"/>
                </a:solidFill>
              </a:defRPr>
            </a:lvl7pPr>
            <a:lvl8pPr lvl="7" algn="r" rtl="0">
              <a:lnSpc>
                <a:spcPct val="150000"/>
              </a:lnSpc>
              <a:spcBef>
                <a:spcPts val="600"/>
              </a:spcBef>
              <a:spcAft>
                <a:spcPts val="0"/>
              </a:spcAft>
              <a:buSzPts val="500"/>
              <a:buNone/>
              <a:defRPr sz="900" i="1">
                <a:solidFill>
                  <a:srgbClr val="969696"/>
                </a:solidFill>
              </a:defRPr>
            </a:lvl8pPr>
            <a:lvl9pPr lvl="8" algn="r" rtl="0">
              <a:lnSpc>
                <a:spcPct val="150000"/>
              </a:lnSpc>
              <a:spcBef>
                <a:spcPts val="600"/>
              </a:spcBef>
              <a:spcAft>
                <a:spcPts val="600"/>
              </a:spcAft>
              <a:buSzPts val="500"/>
              <a:buNone/>
              <a:defRPr sz="900" i="1">
                <a:solidFill>
                  <a:srgbClr val="969696"/>
                </a:solidFill>
              </a:defRPr>
            </a:lvl9pPr>
          </a:lstStyle>
          <a:p>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Case Study 1">
  <p:cSld name="Case Study 1">
    <p:spTree>
      <p:nvGrpSpPr>
        <p:cNvPr id="1" name="Shape 4151"/>
        <p:cNvGrpSpPr/>
        <p:nvPr/>
      </p:nvGrpSpPr>
      <p:grpSpPr>
        <a:xfrm>
          <a:off x="0" y="0"/>
          <a:ext cx="0" cy="0"/>
          <a:chOff x="0" y="0"/>
          <a:chExt cx="0" cy="0"/>
        </a:xfrm>
      </p:grpSpPr>
      <p:sp>
        <p:nvSpPr>
          <p:cNvPr id="4152" name="Google Shape;4152;p325"/>
          <p:cNvSpPr txBox="1">
            <a:spLocks noGrp="1"/>
          </p:cNvSpPr>
          <p:nvPr>
            <p:ph type="title"/>
          </p:nvPr>
        </p:nvSpPr>
        <p:spPr>
          <a:xfrm>
            <a:off x="457199" y="548640"/>
            <a:ext cx="5898000" cy="730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153" name="Google Shape;4153;p325"/>
          <p:cNvSpPr txBox="1">
            <a:spLocks noGrp="1"/>
          </p:cNvSpPr>
          <p:nvPr>
            <p:ph type="body" idx="1"/>
          </p:nvPr>
        </p:nvSpPr>
        <p:spPr>
          <a:xfrm>
            <a:off x="457200" y="43281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4154" name="Google Shape;4154;p325"/>
          <p:cNvSpPr txBox="1">
            <a:spLocks noGrp="1"/>
          </p:cNvSpPr>
          <p:nvPr>
            <p:ph type="body" idx="2"/>
          </p:nvPr>
        </p:nvSpPr>
        <p:spPr>
          <a:xfrm>
            <a:off x="1555700" y="1437747"/>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55" name="Google Shape;4155;p325"/>
          <p:cNvSpPr txBox="1">
            <a:spLocks noGrp="1"/>
          </p:cNvSpPr>
          <p:nvPr>
            <p:ph type="subTitle" idx="3"/>
          </p:nvPr>
        </p:nvSpPr>
        <p:spPr>
          <a:xfrm>
            <a:off x="457200" y="1437747"/>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4156" name="Google Shape;4156;p325"/>
          <p:cNvSpPr txBox="1">
            <a:spLocks noGrp="1"/>
          </p:cNvSpPr>
          <p:nvPr>
            <p:ph type="body" idx="4"/>
          </p:nvPr>
        </p:nvSpPr>
        <p:spPr>
          <a:xfrm>
            <a:off x="1555700" y="2444496"/>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57" name="Google Shape;4157;p325"/>
          <p:cNvSpPr txBox="1">
            <a:spLocks noGrp="1"/>
          </p:cNvSpPr>
          <p:nvPr>
            <p:ph type="subTitle" idx="5"/>
          </p:nvPr>
        </p:nvSpPr>
        <p:spPr>
          <a:xfrm>
            <a:off x="457200" y="2444496"/>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4158" name="Google Shape;4158;p325"/>
          <p:cNvSpPr txBox="1">
            <a:spLocks noGrp="1"/>
          </p:cNvSpPr>
          <p:nvPr>
            <p:ph type="body" idx="6"/>
          </p:nvPr>
        </p:nvSpPr>
        <p:spPr>
          <a:xfrm>
            <a:off x="1555700" y="3456472"/>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59" name="Google Shape;4159;p325"/>
          <p:cNvSpPr txBox="1">
            <a:spLocks noGrp="1"/>
          </p:cNvSpPr>
          <p:nvPr>
            <p:ph type="subTitle" idx="7"/>
          </p:nvPr>
        </p:nvSpPr>
        <p:spPr>
          <a:xfrm>
            <a:off x="457200" y="3456472"/>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4160" name="Google Shape;4160;p325"/>
          <p:cNvSpPr txBox="1">
            <a:spLocks noGrp="1"/>
          </p:cNvSpPr>
          <p:nvPr>
            <p:ph type="subTitle" idx="8"/>
          </p:nvPr>
        </p:nvSpPr>
        <p:spPr>
          <a:xfrm>
            <a:off x="6568475" y="1390875"/>
            <a:ext cx="2178000" cy="1668000"/>
          </a:xfrm>
          <a:prstGeom prst="rect">
            <a:avLst/>
          </a:prstGeom>
          <a:noFill/>
          <a:ln>
            <a:noFill/>
          </a:ln>
        </p:spPr>
        <p:txBody>
          <a:bodyPr spcFirstLastPara="1" wrap="square" lIns="0" tIns="0" rIns="0" bIns="0" anchor="t" anchorCtr="0">
            <a:noAutofit/>
          </a:bodyPr>
          <a:lstStyle>
            <a:lvl1pPr lvl="0" algn="r" rtl="0">
              <a:lnSpc>
                <a:spcPct val="115000"/>
              </a:lnSpc>
              <a:spcBef>
                <a:spcPts val="0"/>
              </a:spcBef>
              <a:spcAft>
                <a:spcPts val="0"/>
              </a:spcAft>
              <a:buSzPts val="500"/>
              <a:buNone/>
              <a:defRPr sz="1300" i="1"/>
            </a:lvl1pPr>
            <a:lvl2pPr lvl="1" algn="l" rtl="0">
              <a:lnSpc>
                <a:spcPct val="115000"/>
              </a:lnSpc>
              <a:spcBef>
                <a:spcPts val="0"/>
              </a:spcBef>
              <a:spcAft>
                <a:spcPts val="0"/>
              </a:spcAft>
              <a:buSzPts val="500"/>
              <a:buNone/>
              <a:defRPr sz="1300"/>
            </a:lvl2pPr>
            <a:lvl3pPr lvl="2" algn="l" rtl="0">
              <a:lnSpc>
                <a:spcPct val="115000"/>
              </a:lnSpc>
              <a:spcBef>
                <a:spcPts val="0"/>
              </a:spcBef>
              <a:spcAft>
                <a:spcPts val="0"/>
              </a:spcAft>
              <a:buSzPts val="500"/>
              <a:buNone/>
              <a:defRPr sz="1300"/>
            </a:lvl3pPr>
            <a:lvl4pPr lvl="3" algn="l" rtl="0">
              <a:lnSpc>
                <a:spcPct val="115000"/>
              </a:lnSpc>
              <a:spcBef>
                <a:spcPts val="0"/>
              </a:spcBef>
              <a:spcAft>
                <a:spcPts val="0"/>
              </a:spcAft>
              <a:buSzPts val="500"/>
              <a:buNone/>
              <a:defRPr sz="1300"/>
            </a:lvl4pPr>
            <a:lvl5pPr lvl="4" algn="l" rtl="0">
              <a:lnSpc>
                <a:spcPct val="115000"/>
              </a:lnSpc>
              <a:spcBef>
                <a:spcPts val="0"/>
              </a:spcBef>
              <a:spcAft>
                <a:spcPts val="0"/>
              </a:spcAft>
              <a:buSzPts val="500"/>
              <a:buNone/>
              <a:defRPr sz="1300"/>
            </a:lvl5pPr>
            <a:lvl6pPr lvl="5" algn="l" rtl="0">
              <a:lnSpc>
                <a:spcPct val="115000"/>
              </a:lnSpc>
              <a:spcBef>
                <a:spcPts val="0"/>
              </a:spcBef>
              <a:spcAft>
                <a:spcPts val="0"/>
              </a:spcAft>
              <a:buSzPts val="500"/>
              <a:buNone/>
              <a:defRPr sz="1300"/>
            </a:lvl6pPr>
            <a:lvl7pPr lvl="6" algn="l" rtl="0">
              <a:lnSpc>
                <a:spcPct val="115000"/>
              </a:lnSpc>
              <a:spcBef>
                <a:spcPts val="0"/>
              </a:spcBef>
              <a:spcAft>
                <a:spcPts val="0"/>
              </a:spcAft>
              <a:buSzPts val="500"/>
              <a:buNone/>
              <a:defRPr sz="1300"/>
            </a:lvl7pPr>
            <a:lvl8pPr lvl="7" algn="l" rtl="0">
              <a:lnSpc>
                <a:spcPct val="115000"/>
              </a:lnSpc>
              <a:spcBef>
                <a:spcPts val="0"/>
              </a:spcBef>
              <a:spcAft>
                <a:spcPts val="0"/>
              </a:spcAft>
              <a:buSzPts val="500"/>
              <a:buNone/>
              <a:defRPr sz="1300"/>
            </a:lvl8pPr>
            <a:lvl9pPr lvl="8" algn="l" rtl="0">
              <a:lnSpc>
                <a:spcPct val="115000"/>
              </a:lnSpc>
              <a:spcBef>
                <a:spcPts val="0"/>
              </a:spcBef>
              <a:spcAft>
                <a:spcPts val="0"/>
              </a:spcAft>
              <a:buSzPts val="500"/>
              <a:buNone/>
              <a:defRPr sz="1300"/>
            </a:lvl9pPr>
          </a:lstStyle>
          <a:p>
            <a:endParaRPr/>
          </a:p>
        </p:txBody>
      </p:sp>
      <p:sp>
        <p:nvSpPr>
          <p:cNvPr id="4161" name="Google Shape;4161;p325"/>
          <p:cNvSpPr txBox="1">
            <a:spLocks noGrp="1"/>
          </p:cNvSpPr>
          <p:nvPr>
            <p:ph type="subTitle" idx="9"/>
          </p:nvPr>
        </p:nvSpPr>
        <p:spPr>
          <a:xfrm>
            <a:off x="6568425" y="3292275"/>
            <a:ext cx="2178000" cy="535800"/>
          </a:xfrm>
          <a:prstGeom prst="rect">
            <a:avLst/>
          </a:prstGeom>
          <a:noFill/>
          <a:ln>
            <a:noFill/>
          </a:ln>
        </p:spPr>
        <p:txBody>
          <a:bodyPr spcFirstLastPara="1" wrap="square" lIns="0" tIns="0" rIns="0" bIns="0" anchor="t" anchorCtr="0">
            <a:noAutofit/>
          </a:bodyPr>
          <a:lstStyle>
            <a:lvl1pPr lvl="0" algn="r" rtl="0">
              <a:lnSpc>
                <a:spcPct val="115000"/>
              </a:lnSpc>
              <a:spcBef>
                <a:spcPts val="0"/>
              </a:spcBef>
              <a:spcAft>
                <a:spcPts val="0"/>
              </a:spcAft>
              <a:buSzPts val="500"/>
              <a:buNone/>
              <a:defRPr sz="900" i="1">
                <a:solidFill>
                  <a:schemeClr val="accent2"/>
                </a:solidFill>
              </a:defRPr>
            </a:lvl1pPr>
            <a:lvl2pPr lvl="1" algn="r" rtl="0">
              <a:lnSpc>
                <a:spcPct val="115000"/>
              </a:lnSpc>
              <a:spcBef>
                <a:spcPts val="0"/>
              </a:spcBef>
              <a:spcAft>
                <a:spcPts val="0"/>
              </a:spcAft>
              <a:buSzPts val="500"/>
              <a:buNone/>
              <a:defRPr sz="900" i="1">
                <a:solidFill>
                  <a:srgbClr val="969696"/>
                </a:solidFill>
              </a:defRPr>
            </a:lvl2pPr>
            <a:lvl3pPr lvl="2" algn="r" rtl="0">
              <a:lnSpc>
                <a:spcPct val="115000"/>
              </a:lnSpc>
              <a:spcBef>
                <a:spcPts val="0"/>
              </a:spcBef>
              <a:spcAft>
                <a:spcPts val="0"/>
              </a:spcAft>
              <a:buSzPts val="500"/>
              <a:buNone/>
              <a:defRPr sz="900" i="1">
                <a:solidFill>
                  <a:srgbClr val="969696"/>
                </a:solidFill>
              </a:defRPr>
            </a:lvl3pPr>
            <a:lvl4pPr lvl="3" algn="r" rtl="0">
              <a:lnSpc>
                <a:spcPct val="115000"/>
              </a:lnSpc>
              <a:spcBef>
                <a:spcPts val="0"/>
              </a:spcBef>
              <a:spcAft>
                <a:spcPts val="0"/>
              </a:spcAft>
              <a:buSzPts val="500"/>
              <a:buNone/>
              <a:defRPr sz="900" i="1">
                <a:solidFill>
                  <a:srgbClr val="969696"/>
                </a:solidFill>
              </a:defRPr>
            </a:lvl4pPr>
            <a:lvl5pPr lvl="4" algn="r" rtl="0">
              <a:lnSpc>
                <a:spcPct val="115000"/>
              </a:lnSpc>
              <a:spcBef>
                <a:spcPts val="0"/>
              </a:spcBef>
              <a:spcAft>
                <a:spcPts val="0"/>
              </a:spcAft>
              <a:buSzPts val="500"/>
              <a:buNone/>
              <a:defRPr sz="900" i="1">
                <a:solidFill>
                  <a:srgbClr val="969696"/>
                </a:solidFill>
              </a:defRPr>
            </a:lvl5pPr>
            <a:lvl6pPr lvl="5" algn="r" rtl="0">
              <a:lnSpc>
                <a:spcPct val="115000"/>
              </a:lnSpc>
              <a:spcBef>
                <a:spcPts val="0"/>
              </a:spcBef>
              <a:spcAft>
                <a:spcPts val="0"/>
              </a:spcAft>
              <a:buSzPts val="500"/>
              <a:buNone/>
              <a:defRPr sz="900" i="1">
                <a:solidFill>
                  <a:srgbClr val="969696"/>
                </a:solidFill>
              </a:defRPr>
            </a:lvl6pPr>
            <a:lvl7pPr lvl="6" algn="r" rtl="0">
              <a:lnSpc>
                <a:spcPct val="115000"/>
              </a:lnSpc>
              <a:spcBef>
                <a:spcPts val="0"/>
              </a:spcBef>
              <a:spcAft>
                <a:spcPts val="0"/>
              </a:spcAft>
              <a:buSzPts val="500"/>
              <a:buNone/>
              <a:defRPr sz="900" i="1">
                <a:solidFill>
                  <a:srgbClr val="969696"/>
                </a:solidFill>
              </a:defRPr>
            </a:lvl7pPr>
            <a:lvl8pPr lvl="7" algn="r" rtl="0">
              <a:lnSpc>
                <a:spcPct val="115000"/>
              </a:lnSpc>
              <a:spcBef>
                <a:spcPts val="0"/>
              </a:spcBef>
              <a:spcAft>
                <a:spcPts val="0"/>
              </a:spcAft>
              <a:buSzPts val="500"/>
              <a:buNone/>
              <a:defRPr sz="900" i="1">
                <a:solidFill>
                  <a:srgbClr val="969696"/>
                </a:solidFill>
              </a:defRPr>
            </a:lvl8pPr>
            <a:lvl9pPr lvl="8" algn="r" rtl="0">
              <a:lnSpc>
                <a:spcPct val="115000"/>
              </a:lnSpc>
              <a:spcBef>
                <a:spcPts val="0"/>
              </a:spcBef>
              <a:spcAft>
                <a:spcPts val="0"/>
              </a:spcAft>
              <a:buSzPts val="500"/>
              <a:buNone/>
              <a:defRPr sz="900" i="1">
                <a:solidFill>
                  <a:srgbClr val="969696"/>
                </a:solidFill>
              </a:defRPr>
            </a:lvl9pPr>
          </a:lstStyle>
          <a:p>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Case Study 2">
  <p:cSld name="Case Study 2">
    <p:spTree>
      <p:nvGrpSpPr>
        <p:cNvPr id="1" name="Shape 4162"/>
        <p:cNvGrpSpPr/>
        <p:nvPr/>
      </p:nvGrpSpPr>
      <p:grpSpPr>
        <a:xfrm>
          <a:off x="0" y="0"/>
          <a:ext cx="0" cy="0"/>
          <a:chOff x="0" y="0"/>
          <a:chExt cx="0" cy="0"/>
        </a:xfrm>
      </p:grpSpPr>
      <p:sp>
        <p:nvSpPr>
          <p:cNvPr id="4163" name="Google Shape;4163;p326"/>
          <p:cNvSpPr txBox="1">
            <a:spLocks noGrp="1"/>
          </p:cNvSpPr>
          <p:nvPr>
            <p:ph type="title"/>
          </p:nvPr>
        </p:nvSpPr>
        <p:spPr>
          <a:xfrm>
            <a:off x="1554480" y="704100"/>
            <a:ext cx="4800600" cy="730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4164" name="Google Shape;4164;p326"/>
          <p:cNvSpPr txBox="1">
            <a:spLocks noGrp="1"/>
          </p:cNvSpPr>
          <p:nvPr>
            <p:ph type="body" idx="1"/>
          </p:nvPr>
        </p:nvSpPr>
        <p:spPr>
          <a:xfrm>
            <a:off x="457200" y="44805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4165" name="Google Shape;4165;p326"/>
          <p:cNvSpPr txBox="1">
            <a:spLocks noGrp="1"/>
          </p:cNvSpPr>
          <p:nvPr>
            <p:ph type="body" idx="2"/>
          </p:nvPr>
        </p:nvSpPr>
        <p:spPr>
          <a:xfrm>
            <a:off x="1555700" y="1590147"/>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66" name="Google Shape;4166;p326"/>
          <p:cNvSpPr txBox="1">
            <a:spLocks noGrp="1"/>
          </p:cNvSpPr>
          <p:nvPr>
            <p:ph type="subTitle" idx="3"/>
          </p:nvPr>
        </p:nvSpPr>
        <p:spPr>
          <a:xfrm>
            <a:off x="457200" y="1590147"/>
            <a:ext cx="968100" cy="63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400">
                <a:latin typeface="Roboto Slab"/>
                <a:ea typeface="Roboto Slab"/>
                <a:cs typeface="Roboto Slab"/>
                <a:sym typeface="Roboto Slab"/>
              </a:defRPr>
            </a:lvl1pPr>
            <a:lvl2pPr lvl="1" algn="l" rtl="0">
              <a:lnSpc>
                <a:spcPct val="100000"/>
              </a:lnSpc>
              <a:spcBef>
                <a:spcPts val="600"/>
              </a:spcBef>
              <a:spcAft>
                <a:spcPts val="0"/>
              </a:spcAft>
              <a:buSzPts val="1400"/>
              <a:buNone/>
              <a:defRPr sz="1400">
                <a:latin typeface="Roboto Slab"/>
                <a:ea typeface="Roboto Slab"/>
                <a:cs typeface="Roboto Slab"/>
                <a:sym typeface="Roboto Slab"/>
              </a:defRPr>
            </a:lvl2pPr>
            <a:lvl3pPr lvl="2" algn="l" rtl="0">
              <a:lnSpc>
                <a:spcPct val="100000"/>
              </a:lnSpc>
              <a:spcBef>
                <a:spcPts val="600"/>
              </a:spcBef>
              <a:spcAft>
                <a:spcPts val="0"/>
              </a:spcAft>
              <a:buSzPts val="1400"/>
              <a:buNone/>
              <a:defRPr sz="1400">
                <a:latin typeface="Roboto Slab"/>
                <a:ea typeface="Roboto Slab"/>
                <a:cs typeface="Roboto Slab"/>
                <a:sym typeface="Roboto Slab"/>
              </a:defRPr>
            </a:lvl3pPr>
            <a:lvl4pPr lvl="3" algn="l" rtl="0">
              <a:lnSpc>
                <a:spcPct val="100000"/>
              </a:lnSpc>
              <a:spcBef>
                <a:spcPts val="600"/>
              </a:spcBef>
              <a:spcAft>
                <a:spcPts val="0"/>
              </a:spcAft>
              <a:buSzPts val="1400"/>
              <a:buNone/>
              <a:defRPr sz="1400">
                <a:latin typeface="Roboto Slab"/>
                <a:ea typeface="Roboto Slab"/>
                <a:cs typeface="Roboto Slab"/>
                <a:sym typeface="Roboto Slab"/>
              </a:defRPr>
            </a:lvl4pPr>
            <a:lvl5pPr lvl="4" algn="l" rtl="0">
              <a:lnSpc>
                <a:spcPct val="100000"/>
              </a:lnSpc>
              <a:spcBef>
                <a:spcPts val="600"/>
              </a:spcBef>
              <a:spcAft>
                <a:spcPts val="0"/>
              </a:spcAft>
              <a:buSzPts val="1400"/>
              <a:buNone/>
              <a:defRPr sz="1400">
                <a:latin typeface="Roboto Slab"/>
                <a:ea typeface="Roboto Slab"/>
                <a:cs typeface="Roboto Slab"/>
                <a:sym typeface="Roboto Slab"/>
              </a:defRPr>
            </a:lvl5pPr>
            <a:lvl6pPr lvl="5" algn="l" rtl="0">
              <a:lnSpc>
                <a:spcPct val="100000"/>
              </a:lnSpc>
              <a:spcBef>
                <a:spcPts val="600"/>
              </a:spcBef>
              <a:spcAft>
                <a:spcPts val="0"/>
              </a:spcAft>
              <a:buSzPts val="1400"/>
              <a:buNone/>
              <a:defRPr sz="1400">
                <a:latin typeface="Roboto Slab"/>
                <a:ea typeface="Roboto Slab"/>
                <a:cs typeface="Roboto Slab"/>
                <a:sym typeface="Roboto Slab"/>
              </a:defRPr>
            </a:lvl6pPr>
            <a:lvl7pPr lvl="6" algn="l" rtl="0">
              <a:lnSpc>
                <a:spcPct val="100000"/>
              </a:lnSpc>
              <a:spcBef>
                <a:spcPts val="600"/>
              </a:spcBef>
              <a:spcAft>
                <a:spcPts val="0"/>
              </a:spcAft>
              <a:buSzPts val="1400"/>
              <a:buNone/>
              <a:defRPr sz="1400">
                <a:latin typeface="Roboto Slab"/>
                <a:ea typeface="Roboto Slab"/>
                <a:cs typeface="Roboto Slab"/>
                <a:sym typeface="Roboto Slab"/>
              </a:defRPr>
            </a:lvl7pPr>
            <a:lvl8pPr lvl="7" algn="l" rtl="0">
              <a:lnSpc>
                <a:spcPct val="100000"/>
              </a:lnSpc>
              <a:spcBef>
                <a:spcPts val="600"/>
              </a:spcBef>
              <a:spcAft>
                <a:spcPts val="0"/>
              </a:spcAft>
              <a:buSzPts val="1400"/>
              <a:buNone/>
              <a:defRPr sz="1400">
                <a:latin typeface="Roboto Slab"/>
                <a:ea typeface="Roboto Slab"/>
                <a:cs typeface="Roboto Slab"/>
                <a:sym typeface="Roboto Slab"/>
              </a:defRPr>
            </a:lvl8pPr>
            <a:lvl9pPr lvl="8" algn="l" rtl="0">
              <a:lnSpc>
                <a:spcPct val="100000"/>
              </a:lnSpc>
              <a:spcBef>
                <a:spcPts val="600"/>
              </a:spcBef>
              <a:spcAft>
                <a:spcPts val="600"/>
              </a:spcAft>
              <a:buSzPts val="1400"/>
              <a:buNone/>
              <a:defRPr sz="1400">
                <a:latin typeface="Roboto Slab"/>
                <a:ea typeface="Roboto Slab"/>
                <a:cs typeface="Roboto Slab"/>
                <a:sym typeface="Roboto Slab"/>
              </a:defRPr>
            </a:lvl9pPr>
          </a:lstStyle>
          <a:p>
            <a:endParaRPr/>
          </a:p>
        </p:txBody>
      </p:sp>
      <p:sp>
        <p:nvSpPr>
          <p:cNvPr id="4167" name="Google Shape;4167;p326"/>
          <p:cNvSpPr txBox="1">
            <a:spLocks noGrp="1"/>
          </p:cNvSpPr>
          <p:nvPr>
            <p:ph type="body" idx="4"/>
          </p:nvPr>
        </p:nvSpPr>
        <p:spPr>
          <a:xfrm>
            <a:off x="1555700" y="2596896"/>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68" name="Google Shape;4168;p326"/>
          <p:cNvSpPr txBox="1">
            <a:spLocks noGrp="1"/>
          </p:cNvSpPr>
          <p:nvPr>
            <p:ph type="subTitle" idx="5"/>
          </p:nvPr>
        </p:nvSpPr>
        <p:spPr>
          <a:xfrm>
            <a:off x="457200" y="2596896"/>
            <a:ext cx="968100" cy="63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400">
                <a:latin typeface="Roboto Slab"/>
                <a:ea typeface="Roboto Slab"/>
                <a:cs typeface="Roboto Slab"/>
                <a:sym typeface="Roboto Slab"/>
              </a:defRPr>
            </a:lvl1pPr>
            <a:lvl2pPr lvl="1" algn="l" rtl="0">
              <a:lnSpc>
                <a:spcPct val="100000"/>
              </a:lnSpc>
              <a:spcBef>
                <a:spcPts val="600"/>
              </a:spcBef>
              <a:spcAft>
                <a:spcPts val="0"/>
              </a:spcAft>
              <a:buSzPts val="1400"/>
              <a:buNone/>
              <a:defRPr sz="1400">
                <a:latin typeface="Roboto Slab"/>
                <a:ea typeface="Roboto Slab"/>
                <a:cs typeface="Roboto Slab"/>
                <a:sym typeface="Roboto Slab"/>
              </a:defRPr>
            </a:lvl2pPr>
            <a:lvl3pPr lvl="2" algn="l" rtl="0">
              <a:lnSpc>
                <a:spcPct val="100000"/>
              </a:lnSpc>
              <a:spcBef>
                <a:spcPts val="600"/>
              </a:spcBef>
              <a:spcAft>
                <a:spcPts val="0"/>
              </a:spcAft>
              <a:buSzPts val="1400"/>
              <a:buNone/>
              <a:defRPr sz="1400">
                <a:latin typeface="Roboto Slab"/>
                <a:ea typeface="Roboto Slab"/>
                <a:cs typeface="Roboto Slab"/>
                <a:sym typeface="Roboto Slab"/>
              </a:defRPr>
            </a:lvl3pPr>
            <a:lvl4pPr lvl="3" algn="l" rtl="0">
              <a:lnSpc>
                <a:spcPct val="100000"/>
              </a:lnSpc>
              <a:spcBef>
                <a:spcPts val="600"/>
              </a:spcBef>
              <a:spcAft>
                <a:spcPts val="0"/>
              </a:spcAft>
              <a:buSzPts val="1400"/>
              <a:buNone/>
              <a:defRPr sz="1400">
                <a:latin typeface="Roboto Slab"/>
                <a:ea typeface="Roboto Slab"/>
                <a:cs typeface="Roboto Slab"/>
                <a:sym typeface="Roboto Slab"/>
              </a:defRPr>
            </a:lvl4pPr>
            <a:lvl5pPr lvl="4" algn="l" rtl="0">
              <a:lnSpc>
                <a:spcPct val="100000"/>
              </a:lnSpc>
              <a:spcBef>
                <a:spcPts val="600"/>
              </a:spcBef>
              <a:spcAft>
                <a:spcPts val="0"/>
              </a:spcAft>
              <a:buSzPts val="1400"/>
              <a:buNone/>
              <a:defRPr sz="1400">
                <a:latin typeface="Roboto Slab"/>
                <a:ea typeface="Roboto Slab"/>
                <a:cs typeface="Roboto Slab"/>
                <a:sym typeface="Roboto Slab"/>
              </a:defRPr>
            </a:lvl5pPr>
            <a:lvl6pPr lvl="5" algn="l" rtl="0">
              <a:lnSpc>
                <a:spcPct val="100000"/>
              </a:lnSpc>
              <a:spcBef>
                <a:spcPts val="600"/>
              </a:spcBef>
              <a:spcAft>
                <a:spcPts val="0"/>
              </a:spcAft>
              <a:buSzPts val="1400"/>
              <a:buNone/>
              <a:defRPr sz="1400">
                <a:latin typeface="Roboto Slab"/>
                <a:ea typeface="Roboto Slab"/>
                <a:cs typeface="Roboto Slab"/>
                <a:sym typeface="Roboto Slab"/>
              </a:defRPr>
            </a:lvl6pPr>
            <a:lvl7pPr lvl="6" algn="l" rtl="0">
              <a:lnSpc>
                <a:spcPct val="100000"/>
              </a:lnSpc>
              <a:spcBef>
                <a:spcPts val="600"/>
              </a:spcBef>
              <a:spcAft>
                <a:spcPts val="0"/>
              </a:spcAft>
              <a:buSzPts val="1400"/>
              <a:buNone/>
              <a:defRPr sz="1400">
                <a:latin typeface="Roboto Slab"/>
                <a:ea typeface="Roboto Slab"/>
                <a:cs typeface="Roboto Slab"/>
                <a:sym typeface="Roboto Slab"/>
              </a:defRPr>
            </a:lvl7pPr>
            <a:lvl8pPr lvl="7" algn="l" rtl="0">
              <a:lnSpc>
                <a:spcPct val="100000"/>
              </a:lnSpc>
              <a:spcBef>
                <a:spcPts val="600"/>
              </a:spcBef>
              <a:spcAft>
                <a:spcPts val="0"/>
              </a:spcAft>
              <a:buSzPts val="1400"/>
              <a:buNone/>
              <a:defRPr sz="1400">
                <a:latin typeface="Roboto Slab"/>
                <a:ea typeface="Roboto Slab"/>
                <a:cs typeface="Roboto Slab"/>
                <a:sym typeface="Roboto Slab"/>
              </a:defRPr>
            </a:lvl8pPr>
            <a:lvl9pPr lvl="8" algn="l" rtl="0">
              <a:lnSpc>
                <a:spcPct val="100000"/>
              </a:lnSpc>
              <a:spcBef>
                <a:spcPts val="600"/>
              </a:spcBef>
              <a:spcAft>
                <a:spcPts val="600"/>
              </a:spcAft>
              <a:buSzPts val="1400"/>
              <a:buNone/>
              <a:defRPr sz="1400">
                <a:latin typeface="Roboto Slab"/>
                <a:ea typeface="Roboto Slab"/>
                <a:cs typeface="Roboto Slab"/>
                <a:sym typeface="Roboto Slab"/>
              </a:defRPr>
            </a:lvl9pPr>
          </a:lstStyle>
          <a:p>
            <a:endParaRPr/>
          </a:p>
        </p:txBody>
      </p:sp>
      <p:sp>
        <p:nvSpPr>
          <p:cNvPr id="4169" name="Google Shape;4169;p326"/>
          <p:cNvSpPr txBox="1">
            <a:spLocks noGrp="1"/>
          </p:cNvSpPr>
          <p:nvPr>
            <p:ph type="body" idx="6"/>
          </p:nvPr>
        </p:nvSpPr>
        <p:spPr>
          <a:xfrm>
            <a:off x="1555700" y="3608872"/>
            <a:ext cx="48006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4170" name="Google Shape;4170;p326"/>
          <p:cNvSpPr txBox="1">
            <a:spLocks noGrp="1"/>
          </p:cNvSpPr>
          <p:nvPr>
            <p:ph type="subTitle" idx="7"/>
          </p:nvPr>
        </p:nvSpPr>
        <p:spPr>
          <a:xfrm>
            <a:off x="457200" y="3608872"/>
            <a:ext cx="968100" cy="63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400">
                <a:latin typeface="Roboto Slab"/>
                <a:ea typeface="Roboto Slab"/>
                <a:cs typeface="Roboto Slab"/>
                <a:sym typeface="Roboto Slab"/>
              </a:defRPr>
            </a:lvl1pPr>
            <a:lvl2pPr lvl="1" algn="l" rtl="0">
              <a:lnSpc>
                <a:spcPct val="100000"/>
              </a:lnSpc>
              <a:spcBef>
                <a:spcPts val="600"/>
              </a:spcBef>
              <a:spcAft>
                <a:spcPts val="0"/>
              </a:spcAft>
              <a:buSzPts val="1400"/>
              <a:buNone/>
              <a:defRPr sz="1400">
                <a:latin typeface="Roboto Slab"/>
                <a:ea typeface="Roboto Slab"/>
                <a:cs typeface="Roboto Slab"/>
                <a:sym typeface="Roboto Slab"/>
              </a:defRPr>
            </a:lvl2pPr>
            <a:lvl3pPr lvl="2" algn="l" rtl="0">
              <a:lnSpc>
                <a:spcPct val="100000"/>
              </a:lnSpc>
              <a:spcBef>
                <a:spcPts val="600"/>
              </a:spcBef>
              <a:spcAft>
                <a:spcPts val="0"/>
              </a:spcAft>
              <a:buSzPts val="1400"/>
              <a:buNone/>
              <a:defRPr sz="1400">
                <a:latin typeface="Roboto Slab"/>
                <a:ea typeface="Roboto Slab"/>
                <a:cs typeface="Roboto Slab"/>
                <a:sym typeface="Roboto Slab"/>
              </a:defRPr>
            </a:lvl3pPr>
            <a:lvl4pPr lvl="3" algn="l" rtl="0">
              <a:lnSpc>
                <a:spcPct val="100000"/>
              </a:lnSpc>
              <a:spcBef>
                <a:spcPts val="600"/>
              </a:spcBef>
              <a:spcAft>
                <a:spcPts val="0"/>
              </a:spcAft>
              <a:buSzPts val="1400"/>
              <a:buNone/>
              <a:defRPr sz="1400">
                <a:latin typeface="Roboto Slab"/>
                <a:ea typeface="Roboto Slab"/>
                <a:cs typeface="Roboto Slab"/>
                <a:sym typeface="Roboto Slab"/>
              </a:defRPr>
            </a:lvl4pPr>
            <a:lvl5pPr lvl="4" algn="l" rtl="0">
              <a:lnSpc>
                <a:spcPct val="100000"/>
              </a:lnSpc>
              <a:spcBef>
                <a:spcPts val="600"/>
              </a:spcBef>
              <a:spcAft>
                <a:spcPts val="0"/>
              </a:spcAft>
              <a:buSzPts val="1400"/>
              <a:buNone/>
              <a:defRPr sz="1400">
                <a:latin typeface="Roboto Slab"/>
                <a:ea typeface="Roboto Slab"/>
                <a:cs typeface="Roboto Slab"/>
                <a:sym typeface="Roboto Slab"/>
              </a:defRPr>
            </a:lvl5pPr>
            <a:lvl6pPr lvl="5" algn="l" rtl="0">
              <a:lnSpc>
                <a:spcPct val="100000"/>
              </a:lnSpc>
              <a:spcBef>
                <a:spcPts val="600"/>
              </a:spcBef>
              <a:spcAft>
                <a:spcPts val="0"/>
              </a:spcAft>
              <a:buSzPts val="1400"/>
              <a:buNone/>
              <a:defRPr sz="1400">
                <a:latin typeface="Roboto Slab"/>
                <a:ea typeface="Roboto Slab"/>
                <a:cs typeface="Roboto Slab"/>
                <a:sym typeface="Roboto Slab"/>
              </a:defRPr>
            </a:lvl6pPr>
            <a:lvl7pPr lvl="6" algn="l" rtl="0">
              <a:lnSpc>
                <a:spcPct val="100000"/>
              </a:lnSpc>
              <a:spcBef>
                <a:spcPts val="600"/>
              </a:spcBef>
              <a:spcAft>
                <a:spcPts val="0"/>
              </a:spcAft>
              <a:buSzPts val="1400"/>
              <a:buNone/>
              <a:defRPr sz="1400">
                <a:latin typeface="Roboto Slab"/>
                <a:ea typeface="Roboto Slab"/>
                <a:cs typeface="Roboto Slab"/>
                <a:sym typeface="Roboto Slab"/>
              </a:defRPr>
            </a:lvl7pPr>
            <a:lvl8pPr lvl="7" algn="l" rtl="0">
              <a:lnSpc>
                <a:spcPct val="100000"/>
              </a:lnSpc>
              <a:spcBef>
                <a:spcPts val="600"/>
              </a:spcBef>
              <a:spcAft>
                <a:spcPts val="0"/>
              </a:spcAft>
              <a:buSzPts val="1400"/>
              <a:buNone/>
              <a:defRPr sz="1400">
                <a:latin typeface="Roboto Slab"/>
                <a:ea typeface="Roboto Slab"/>
                <a:cs typeface="Roboto Slab"/>
                <a:sym typeface="Roboto Slab"/>
              </a:defRPr>
            </a:lvl8pPr>
            <a:lvl9pPr lvl="8" algn="l" rtl="0">
              <a:lnSpc>
                <a:spcPct val="100000"/>
              </a:lnSpc>
              <a:spcBef>
                <a:spcPts val="600"/>
              </a:spcBef>
              <a:spcAft>
                <a:spcPts val="600"/>
              </a:spcAft>
              <a:buSzPts val="1400"/>
              <a:buNone/>
              <a:defRPr sz="1400">
                <a:latin typeface="Roboto Slab"/>
                <a:ea typeface="Roboto Slab"/>
                <a:cs typeface="Roboto Slab"/>
                <a:sym typeface="Roboto Slab"/>
              </a:defRPr>
            </a:lvl9pPr>
          </a:lstStyle>
          <a:p>
            <a:endParaRPr/>
          </a:p>
        </p:txBody>
      </p:sp>
      <p:sp>
        <p:nvSpPr>
          <p:cNvPr id="4171" name="Google Shape;4171;p326"/>
          <p:cNvSpPr txBox="1">
            <a:spLocks noGrp="1"/>
          </p:cNvSpPr>
          <p:nvPr>
            <p:ph type="subTitle" idx="8"/>
          </p:nvPr>
        </p:nvSpPr>
        <p:spPr>
          <a:xfrm>
            <a:off x="6568475" y="1543275"/>
            <a:ext cx="2178000" cy="1668000"/>
          </a:xfrm>
          <a:prstGeom prst="rect">
            <a:avLst/>
          </a:prstGeom>
          <a:noFill/>
          <a:ln>
            <a:noFill/>
          </a:ln>
        </p:spPr>
        <p:txBody>
          <a:bodyPr spcFirstLastPara="1" wrap="square" lIns="0" tIns="0" rIns="0" bIns="0" anchor="t" anchorCtr="0">
            <a:noAutofit/>
          </a:bodyPr>
          <a:lstStyle>
            <a:lvl1pPr lvl="0" algn="r" rtl="0">
              <a:lnSpc>
                <a:spcPct val="150000"/>
              </a:lnSpc>
              <a:spcBef>
                <a:spcPts val="0"/>
              </a:spcBef>
              <a:spcAft>
                <a:spcPts val="0"/>
              </a:spcAft>
              <a:buSzPts val="1300"/>
              <a:buNone/>
              <a:defRPr sz="1300" i="1"/>
            </a:lvl1pPr>
            <a:lvl2pPr lvl="1" algn="l" rtl="0">
              <a:lnSpc>
                <a:spcPct val="150000"/>
              </a:lnSpc>
              <a:spcBef>
                <a:spcPts val="600"/>
              </a:spcBef>
              <a:spcAft>
                <a:spcPts val="0"/>
              </a:spcAft>
              <a:buSzPts val="1300"/>
              <a:buNone/>
              <a:defRPr sz="1300"/>
            </a:lvl2pPr>
            <a:lvl3pPr lvl="2" algn="l" rtl="0">
              <a:lnSpc>
                <a:spcPct val="150000"/>
              </a:lnSpc>
              <a:spcBef>
                <a:spcPts val="600"/>
              </a:spcBef>
              <a:spcAft>
                <a:spcPts val="0"/>
              </a:spcAft>
              <a:buSzPts val="1300"/>
              <a:buNone/>
              <a:defRPr sz="1300"/>
            </a:lvl3pPr>
            <a:lvl4pPr lvl="3" algn="l" rtl="0">
              <a:lnSpc>
                <a:spcPct val="150000"/>
              </a:lnSpc>
              <a:spcBef>
                <a:spcPts val="600"/>
              </a:spcBef>
              <a:spcAft>
                <a:spcPts val="0"/>
              </a:spcAft>
              <a:buSzPts val="1300"/>
              <a:buNone/>
              <a:defRPr sz="1300"/>
            </a:lvl4pPr>
            <a:lvl5pPr lvl="4" algn="l" rtl="0">
              <a:lnSpc>
                <a:spcPct val="150000"/>
              </a:lnSpc>
              <a:spcBef>
                <a:spcPts val="600"/>
              </a:spcBef>
              <a:spcAft>
                <a:spcPts val="0"/>
              </a:spcAft>
              <a:buSzPts val="1300"/>
              <a:buNone/>
              <a:defRPr sz="1300"/>
            </a:lvl5pPr>
            <a:lvl6pPr lvl="5" algn="l" rtl="0">
              <a:lnSpc>
                <a:spcPct val="150000"/>
              </a:lnSpc>
              <a:spcBef>
                <a:spcPts val="600"/>
              </a:spcBef>
              <a:spcAft>
                <a:spcPts val="0"/>
              </a:spcAft>
              <a:buSzPts val="1300"/>
              <a:buNone/>
              <a:defRPr sz="1300"/>
            </a:lvl6pPr>
            <a:lvl7pPr lvl="6" algn="l" rtl="0">
              <a:lnSpc>
                <a:spcPct val="150000"/>
              </a:lnSpc>
              <a:spcBef>
                <a:spcPts val="600"/>
              </a:spcBef>
              <a:spcAft>
                <a:spcPts val="0"/>
              </a:spcAft>
              <a:buSzPts val="1300"/>
              <a:buNone/>
              <a:defRPr sz="1300"/>
            </a:lvl7pPr>
            <a:lvl8pPr lvl="7" algn="l" rtl="0">
              <a:lnSpc>
                <a:spcPct val="150000"/>
              </a:lnSpc>
              <a:spcBef>
                <a:spcPts val="600"/>
              </a:spcBef>
              <a:spcAft>
                <a:spcPts val="0"/>
              </a:spcAft>
              <a:buSzPts val="1300"/>
              <a:buNone/>
              <a:defRPr sz="1300"/>
            </a:lvl8pPr>
            <a:lvl9pPr lvl="8" algn="l" rtl="0">
              <a:lnSpc>
                <a:spcPct val="150000"/>
              </a:lnSpc>
              <a:spcBef>
                <a:spcPts val="600"/>
              </a:spcBef>
              <a:spcAft>
                <a:spcPts val="600"/>
              </a:spcAft>
              <a:buSzPts val="1300"/>
              <a:buNone/>
              <a:defRPr sz="1300"/>
            </a:lvl9pPr>
          </a:lstStyle>
          <a:p>
            <a:endParaRPr/>
          </a:p>
        </p:txBody>
      </p:sp>
      <p:sp>
        <p:nvSpPr>
          <p:cNvPr id="4172" name="Google Shape;4172;p326"/>
          <p:cNvSpPr txBox="1">
            <a:spLocks noGrp="1"/>
          </p:cNvSpPr>
          <p:nvPr>
            <p:ph type="subTitle" idx="9"/>
          </p:nvPr>
        </p:nvSpPr>
        <p:spPr>
          <a:xfrm>
            <a:off x="6568425" y="3444675"/>
            <a:ext cx="2178000" cy="535800"/>
          </a:xfrm>
          <a:prstGeom prst="rect">
            <a:avLst/>
          </a:prstGeom>
          <a:noFill/>
          <a:ln>
            <a:noFill/>
          </a:ln>
        </p:spPr>
        <p:txBody>
          <a:bodyPr spcFirstLastPara="1" wrap="square" lIns="0" tIns="0" rIns="0" bIns="0" anchor="t" anchorCtr="0">
            <a:noAutofit/>
          </a:bodyPr>
          <a:lstStyle>
            <a:lvl1pPr lvl="0" algn="r" rtl="0">
              <a:lnSpc>
                <a:spcPct val="150000"/>
              </a:lnSpc>
              <a:spcBef>
                <a:spcPts val="0"/>
              </a:spcBef>
              <a:spcAft>
                <a:spcPts val="0"/>
              </a:spcAft>
              <a:buSzPts val="900"/>
              <a:buNone/>
              <a:defRPr sz="900" i="1">
                <a:solidFill>
                  <a:srgbClr val="969696"/>
                </a:solidFill>
              </a:defRPr>
            </a:lvl1pPr>
            <a:lvl2pPr lvl="1" algn="r" rtl="0">
              <a:lnSpc>
                <a:spcPct val="150000"/>
              </a:lnSpc>
              <a:spcBef>
                <a:spcPts val="600"/>
              </a:spcBef>
              <a:spcAft>
                <a:spcPts val="0"/>
              </a:spcAft>
              <a:buSzPts val="900"/>
              <a:buNone/>
              <a:defRPr sz="900" i="1">
                <a:solidFill>
                  <a:srgbClr val="969696"/>
                </a:solidFill>
              </a:defRPr>
            </a:lvl2pPr>
            <a:lvl3pPr lvl="2" algn="r" rtl="0">
              <a:lnSpc>
                <a:spcPct val="150000"/>
              </a:lnSpc>
              <a:spcBef>
                <a:spcPts val="600"/>
              </a:spcBef>
              <a:spcAft>
                <a:spcPts val="0"/>
              </a:spcAft>
              <a:buSzPts val="900"/>
              <a:buNone/>
              <a:defRPr sz="900" i="1">
                <a:solidFill>
                  <a:srgbClr val="969696"/>
                </a:solidFill>
              </a:defRPr>
            </a:lvl3pPr>
            <a:lvl4pPr lvl="3" algn="r" rtl="0">
              <a:lnSpc>
                <a:spcPct val="150000"/>
              </a:lnSpc>
              <a:spcBef>
                <a:spcPts val="600"/>
              </a:spcBef>
              <a:spcAft>
                <a:spcPts val="0"/>
              </a:spcAft>
              <a:buSzPts val="900"/>
              <a:buNone/>
              <a:defRPr sz="900" i="1">
                <a:solidFill>
                  <a:srgbClr val="969696"/>
                </a:solidFill>
              </a:defRPr>
            </a:lvl4pPr>
            <a:lvl5pPr lvl="4" algn="r" rtl="0">
              <a:lnSpc>
                <a:spcPct val="150000"/>
              </a:lnSpc>
              <a:spcBef>
                <a:spcPts val="600"/>
              </a:spcBef>
              <a:spcAft>
                <a:spcPts val="0"/>
              </a:spcAft>
              <a:buSzPts val="900"/>
              <a:buNone/>
              <a:defRPr sz="900" i="1">
                <a:solidFill>
                  <a:srgbClr val="969696"/>
                </a:solidFill>
              </a:defRPr>
            </a:lvl5pPr>
            <a:lvl6pPr lvl="5" algn="r" rtl="0">
              <a:lnSpc>
                <a:spcPct val="150000"/>
              </a:lnSpc>
              <a:spcBef>
                <a:spcPts val="600"/>
              </a:spcBef>
              <a:spcAft>
                <a:spcPts val="0"/>
              </a:spcAft>
              <a:buSzPts val="900"/>
              <a:buNone/>
              <a:defRPr sz="900" i="1">
                <a:solidFill>
                  <a:srgbClr val="969696"/>
                </a:solidFill>
              </a:defRPr>
            </a:lvl6pPr>
            <a:lvl7pPr lvl="6" algn="r" rtl="0">
              <a:lnSpc>
                <a:spcPct val="150000"/>
              </a:lnSpc>
              <a:spcBef>
                <a:spcPts val="600"/>
              </a:spcBef>
              <a:spcAft>
                <a:spcPts val="0"/>
              </a:spcAft>
              <a:buSzPts val="900"/>
              <a:buNone/>
              <a:defRPr sz="900" i="1">
                <a:solidFill>
                  <a:srgbClr val="969696"/>
                </a:solidFill>
              </a:defRPr>
            </a:lvl7pPr>
            <a:lvl8pPr lvl="7" algn="r" rtl="0">
              <a:lnSpc>
                <a:spcPct val="150000"/>
              </a:lnSpc>
              <a:spcBef>
                <a:spcPts val="600"/>
              </a:spcBef>
              <a:spcAft>
                <a:spcPts val="0"/>
              </a:spcAft>
              <a:buSzPts val="900"/>
              <a:buNone/>
              <a:defRPr sz="900" i="1">
                <a:solidFill>
                  <a:srgbClr val="969696"/>
                </a:solidFill>
              </a:defRPr>
            </a:lvl8pPr>
            <a:lvl9pPr lvl="8" algn="r" rtl="0">
              <a:lnSpc>
                <a:spcPct val="150000"/>
              </a:lnSpc>
              <a:spcBef>
                <a:spcPts val="600"/>
              </a:spcBef>
              <a:spcAft>
                <a:spcPts val="600"/>
              </a:spcAft>
              <a:buSzPts val="900"/>
              <a:buNone/>
              <a:defRPr sz="900" i="1">
                <a:solidFill>
                  <a:srgbClr val="969696"/>
                </a:solidFill>
              </a:defRPr>
            </a:lvl9pPr>
          </a:lstStyle>
          <a:p>
            <a:endParaRPr/>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2_Title and Content">
  <p:cSld name="2_Title and Content">
    <p:bg>
      <p:bgPr>
        <a:solidFill>
          <a:schemeClr val="lt1"/>
        </a:solidFill>
        <a:effectLst/>
      </p:bgPr>
    </p:bg>
    <p:spTree>
      <p:nvGrpSpPr>
        <p:cNvPr id="1" name="Shape 4173"/>
        <p:cNvGrpSpPr/>
        <p:nvPr/>
      </p:nvGrpSpPr>
      <p:grpSpPr>
        <a:xfrm>
          <a:off x="0" y="0"/>
          <a:ext cx="0" cy="0"/>
          <a:chOff x="0" y="0"/>
          <a:chExt cx="0" cy="0"/>
        </a:xfrm>
      </p:grpSpPr>
      <p:pic>
        <p:nvPicPr>
          <p:cNvPr id="4174" name="Google Shape;4174;p327" descr="\\192.168.2.20\Delhi Office\Active Clients\8X8\Purchased images\iStock-876880754.jpg"/>
          <p:cNvPicPr preferRelativeResize="0"/>
          <p:nvPr/>
        </p:nvPicPr>
        <p:blipFill rotWithShape="1">
          <a:blip r:embed="rId2">
            <a:alphaModFix/>
          </a:blip>
          <a:srcRect t="32935" b="11579"/>
          <a:stretch/>
        </p:blipFill>
        <p:spPr>
          <a:xfrm flipH="1">
            <a:off x="0" y="1055724"/>
            <a:ext cx="9144000" cy="3381913"/>
          </a:xfrm>
          <a:prstGeom prst="rect">
            <a:avLst/>
          </a:prstGeom>
          <a:noFill/>
          <a:ln>
            <a:noFill/>
          </a:ln>
        </p:spPr>
      </p:pic>
      <p:sp>
        <p:nvSpPr>
          <p:cNvPr id="4175" name="Google Shape;4175;p327"/>
          <p:cNvSpPr/>
          <p:nvPr/>
        </p:nvSpPr>
        <p:spPr>
          <a:xfrm>
            <a:off x="1" y="1055724"/>
            <a:ext cx="9144000" cy="3381900"/>
          </a:xfrm>
          <a:prstGeom prst="rect">
            <a:avLst/>
          </a:prstGeom>
          <a:gradFill>
            <a:gsLst>
              <a:gs pos="0">
                <a:srgbClr val="1D2A38">
                  <a:alpha val="69411"/>
                </a:srgbClr>
              </a:gs>
              <a:gs pos="56000">
                <a:srgbClr val="1D2A38">
                  <a:alpha val="69411"/>
                </a:srgbClr>
              </a:gs>
              <a:gs pos="100000">
                <a:srgbClr val="1D2A38">
                  <a:alpha val="14509"/>
                </a:srgbClr>
              </a:gs>
            </a:gsLst>
            <a:lin ang="0" scaled="0"/>
          </a:gra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4176" name="Google Shape;4176;p327"/>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000000"/>
              </a:buClr>
              <a:buSzPts val="2800"/>
              <a:buFont typeface="Calibri"/>
              <a:buNone/>
              <a:defRPr>
                <a:solidFill>
                  <a:srgbClr val="000000"/>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177" name="Google Shape;4177;p327"/>
          <p:cNvSpPr txBox="1">
            <a:spLocks noGrp="1"/>
          </p:cNvSpPr>
          <p:nvPr>
            <p:ph type="body" idx="1"/>
          </p:nvPr>
        </p:nvSpPr>
        <p:spPr>
          <a:xfrm>
            <a:off x="457200" y="1187411"/>
            <a:ext cx="8229600" cy="3118500"/>
          </a:xfrm>
          <a:prstGeom prst="rect">
            <a:avLst/>
          </a:prstGeom>
          <a:noFill/>
          <a:ln>
            <a:noFill/>
          </a:ln>
        </p:spPr>
        <p:txBody>
          <a:bodyPr spcFirstLastPara="1" wrap="square" lIns="91425" tIns="45700" rIns="91425" bIns="45700" anchor="ctr" anchorCtr="0">
            <a:noAutofit/>
          </a:bodyPr>
          <a:lstStyle>
            <a:lvl1pPr marL="457200" lvl="0" indent="-228600" algn="l" rtl="0">
              <a:lnSpc>
                <a:spcPct val="115000"/>
              </a:lnSpc>
              <a:spcBef>
                <a:spcPts val="400"/>
              </a:spcBef>
              <a:spcAft>
                <a:spcPts val="0"/>
              </a:spcAft>
              <a:buClr>
                <a:schemeClr val="lt1"/>
              </a:buClr>
              <a:buSzPts val="2000"/>
              <a:buNone/>
              <a:defRPr sz="2000">
                <a:solidFill>
                  <a:schemeClr val="lt1"/>
                </a:solidFill>
              </a:defRPr>
            </a:lvl1pPr>
            <a:lvl2pPr marL="914400" lvl="1" indent="-342900" algn="l" rtl="0">
              <a:lnSpc>
                <a:spcPct val="115000"/>
              </a:lnSpc>
              <a:spcBef>
                <a:spcPts val="600"/>
              </a:spcBef>
              <a:spcAft>
                <a:spcPts val="0"/>
              </a:spcAft>
              <a:buClr>
                <a:schemeClr val="lt1"/>
              </a:buClr>
              <a:buSzPts val="1800"/>
              <a:buFont typeface="Calibri"/>
              <a:buChar char="–"/>
              <a:defRPr sz="1800">
                <a:solidFill>
                  <a:schemeClr val="lt1"/>
                </a:solidFill>
              </a:defRPr>
            </a:lvl2pPr>
            <a:lvl3pPr marL="1371600" lvl="2" indent="-330200" algn="l" rtl="0">
              <a:lnSpc>
                <a:spcPct val="115000"/>
              </a:lnSpc>
              <a:spcBef>
                <a:spcPts val="600"/>
              </a:spcBef>
              <a:spcAft>
                <a:spcPts val="0"/>
              </a:spcAft>
              <a:buClr>
                <a:schemeClr val="lt1"/>
              </a:buClr>
              <a:buSzPts val="1600"/>
              <a:buChar char="■"/>
              <a:defRPr sz="1600">
                <a:solidFill>
                  <a:schemeClr val="lt1"/>
                </a:solidFill>
              </a:defRPr>
            </a:lvl3pPr>
            <a:lvl4pPr marL="1828800" lvl="3" indent="-317500" algn="l" rtl="0">
              <a:lnSpc>
                <a:spcPct val="115000"/>
              </a:lnSpc>
              <a:spcBef>
                <a:spcPts val="600"/>
              </a:spcBef>
              <a:spcAft>
                <a:spcPts val="0"/>
              </a:spcAft>
              <a:buClr>
                <a:schemeClr val="lt1"/>
              </a:buClr>
              <a:buSzPts val="1400"/>
              <a:buFont typeface="Calibri"/>
              <a:buChar char="–"/>
              <a:defRPr sz="1400">
                <a:solidFill>
                  <a:schemeClr val="lt1"/>
                </a:solidFill>
              </a:defRPr>
            </a:lvl4pPr>
            <a:lvl5pPr marL="2286000" lvl="4" indent="-298450" algn="l" rtl="0">
              <a:lnSpc>
                <a:spcPct val="115000"/>
              </a:lnSpc>
              <a:spcBef>
                <a:spcPts val="600"/>
              </a:spcBef>
              <a:spcAft>
                <a:spcPts val="0"/>
              </a:spcAft>
              <a:buClr>
                <a:srgbClr val="060606"/>
              </a:buClr>
              <a:buSzPts val="1100"/>
              <a:buChar char="■"/>
              <a:defRPr/>
            </a:lvl5pPr>
            <a:lvl6pPr marL="2743200" lvl="5" indent="-342900" algn="l" rtl="0">
              <a:lnSpc>
                <a:spcPct val="115000"/>
              </a:lnSpc>
              <a:spcBef>
                <a:spcPts val="600"/>
              </a:spcBef>
              <a:spcAft>
                <a:spcPts val="0"/>
              </a:spcAft>
              <a:buClr>
                <a:schemeClr val="dk1"/>
              </a:buClr>
              <a:buSzPts val="1800"/>
              <a:buChar char="■"/>
              <a:defRPr/>
            </a:lvl6pPr>
            <a:lvl7pPr marL="3200400" lvl="6" indent="-342900" algn="l" rtl="0">
              <a:lnSpc>
                <a:spcPct val="115000"/>
              </a:lnSpc>
              <a:spcBef>
                <a:spcPts val="600"/>
              </a:spcBef>
              <a:spcAft>
                <a:spcPts val="0"/>
              </a:spcAft>
              <a:buClr>
                <a:schemeClr val="dk1"/>
              </a:buClr>
              <a:buSzPts val="1800"/>
              <a:buChar char="■"/>
              <a:defRPr/>
            </a:lvl7pPr>
            <a:lvl8pPr marL="3657600" lvl="7" indent="-342900" algn="l" rtl="0">
              <a:lnSpc>
                <a:spcPct val="115000"/>
              </a:lnSpc>
              <a:spcBef>
                <a:spcPts val="600"/>
              </a:spcBef>
              <a:spcAft>
                <a:spcPts val="0"/>
              </a:spcAft>
              <a:buClr>
                <a:schemeClr val="dk1"/>
              </a:buClr>
              <a:buSzPts val="1800"/>
              <a:buChar char="■"/>
              <a:defRPr/>
            </a:lvl8pPr>
            <a:lvl9pPr marL="4114800" lvl="8" indent="-342900" algn="l" rtl="0">
              <a:lnSpc>
                <a:spcPct val="115000"/>
              </a:lnSpc>
              <a:spcBef>
                <a:spcPts val="600"/>
              </a:spcBef>
              <a:spcAft>
                <a:spcPts val="600"/>
              </a:spcAft>
              <a:buClr>
                <a:schemeClr val="dk1"/>
              </a:buClr>
              <a:buSzPts val="1800"/>
              <a:buChar char="■"/>
              <a:defRPr/>
            </a:lvl9pPr>
          </a:lstStyle>
          <a:p>
            <a:endParaRPr/>
          </a:p>
        </p:txBody>
      </p:sp>
      <p:pic>
        <p:nvPicPr>
          <p:cNvPr id="4178" name="Google Shape;4178;p327"/>
          <p:cNvPicPr preferRelativeResize="0"/>
          <p:nvPr/>
        </p:nvPicPr>
        <p:blipFill rotWithShape="1">
          <a:blip r:embed="rId3">
            <a:alphaModFix/>
          </a:blip>
          <a:srcRect/>
          <a:stretch/>
        </p:blipFill>
        <p:spPr>
          <a:xfrm>
            <a:off x="0" y="4609952"/>
            <a:ext cx="463378" cy="533547"/>
          </a:xfrm>
          <a:prstGeom prst="rect">
            <a:avLst/>
          </a:prstGeom>
          <a:noFill/>
          <a:ln>
            <a:noFill/>
          </a:ln>
        </p:spPr>
      </p:pic>
      <p:sp>
        <p:nvSpPr>
          <p:cNvPr id="4179" name="Google Shape;4179;p327"/>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A5A5A5"/>
              </a:buClr>
              <a:buSzPts val="800"/>
              <a:buFont typeface="Calibri"/>
              <a:buNone/>
            </a:pPr>
            <a:fld id="{00000000-1234-1234-1234-123412341234}" type="slidenum">
              <a:rPr lang="en" sz="800" b="0" i="0" u="none" strike="noStrike" cap="none">
                <a:solidFill>
                  <a:srgbClr val="A5A5A5"/>
                </a:solidFill>
                <a:latin typeface="Calibri"/>
                <a:ea typeface="Calibri"/>
                <a:cs typeface="Calibri"/>
                <a:sym typeface="Calibri"/>
              </a:rPr>
              <a:t>‹#›</a:t>
            </a:fld>
            <a:r>
              <a:rPr lang="en" sz="800" b="0" i="0" u="none" strike="noStrike" cap="none">
                <a:solidFill>
                  <a:srgbClr val="A5A5A5"/>
                </a:solidFill>
                <a:latin typeface="Calibri"/>
                <a:ea typeface="Calibri"/>
                <a:cs typeface="Calibri"/>
                <a:sym typeface="Calibri"/>
              </a:rPr>
              <a:t>  | © 8x8, Inc.  All Rights Reserved.</a:t>
            </a:r>
            <a:endParaRPr sz="1800"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matchingName="Social Share Slide" type="blank">
  <p:cSld name="BLANK">
    <p:spTree>
      <p:nvGrpSpPr>
        <p:cNvPr id="1" name="Shape 4180"/>
        <p:cNvGrpSpPr/>
        <p:nvPr/>
      </p:nvGrpSpPr>
      <p:grpSpPr>
        <a:xfrm>
          <a:off x="0" y="0"/>
          <a:ext cx="0" cy="0"/>
          <a:chOff x="0" y="0"/>
          <a:chExt cx="0" cy="0"/>
        </a:xfrm>
      </p:grpSpPr>
      <p:pic>
        <p:nvPicPr>
          <p:cNvPr id="4181" name="Google Shape;4181;p328"/>
          <p:cNvPicPr preferRelativeResize="0"/>
          <p:nvPr/>
        </p:nvPicPr>
        <p:blipFill rotWithShape="1">
          <a:blip r:embed="rId2">
            <a:alphaModFix/>
          </a:blip>
          <a:srcRect/>
          <a:stretch/>
        </p:blipFill>
        <p:spPr>
          <a:xfrm>
            <a:off x="0" y="4609952"/>
            <a:ext cx="463378" cy="533547"/>
          </a:xfrm>
          <a:prstGeom prst="rect">
            <a:avLst/>
          </a:prstGeom>
          <a:noFill/>
          <a:ln>
            <a:noFill/>
          </a:ln>
        </p:spPr>
      </p:pic>
      <p:sp>
        <p:nvSpPr>
          <p:cNvPr id="4182" name="Google Shape;4182;p328"/>
          <p:cNvSpPr/>
          <p:nvPr/>
        </p:nvSpPr>
        <p:spPr>
          <a:xfrm>
            <a:off x="0" y="0"/>
            <a:ext cx="9144000" cy="105600"/>
          </a:xfrm>
          <a:prstGeom prst="rect">
            <a:avLst/>
          </a:prstGeom>
          <a:solidFill>
            <a:srgbClr val="DE0E1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4183" name="Google Shape;4183;p328"/>
          <p:cNvSpPr/>
          <p:nvPr/>
        </p:nvSpPr>
        <p:spPr>
          <a:xfrm>
            <a:off x="2393950" y="4782751"/>
            <a:ext cx="4356000" cy="338700"/>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Clr>
                <a:srgbClr val="76787B"/>
              </a:buClr>
              <a:buSzPts val="800"/>
              <a:buFont typeface="Calibri"/>
              <a:buNone/>
            </a:pPr>
            <a:r>
              <a:rPr lang="en" sz="800" b="0" i="0" u="none" strike="noStrike" cap="none">
                <a:solidFill>
                  <a:srgbClr val="76787B"/>
                </a:solidFill>
                <a:latin typeface="Calibri"/>
                <a:ea typeface="Calibri"/>
                <a:cs typeface="Calibri"/>
                <a:sym typeface="Calibri"/>
              </a:rPr>
              <a:t>© 8x8, Inc. All rights reserved. All trademarks identified by the ®, ™, or SM are registered trademarks, trademarks, or service marks of 8x8, Inc. </a:t>
            </a:r>
            <a:endParaRPr sz="1800" b="0" i="0" u="none" strike="noStrike" cap="none">
              <a:solidFill>
                <a:schemeClr val="dk1"/>
              </a:solidFill>
              <a:latin typeface="Arial"/>
              <a:ea typeface="Arial"/>
              <a:cs typeface="Arial"/>
              <a:sym typeface="Arial"/>
            </a:endParaRPr>
          </a:p>
        </p:txBody>
      </p:sp>
      <p:grpSp>
        <p:nvGrpSpPr>
          <p:cNvPr id="4184" name="Google Shape;4184;p328"/>
          <p:cNvGrpSpPr/>
          <p:nvPr/>
        </p:nvGrpSpPr>
        <p:grpSpPr>
          <a:xfrm>
            <a:off x="2504825" y="875279"/>
            <a:ext cx="4134300" cy="3492091"/>
            <a:chOff x="2278641" y="875279"/>
            <a:chExt cx="4134300" cy="3492091"/>
          </a:xfrm>
        </p:grpSpPr>
        <p:sp>
          <p:nvSpPr>
            <p:cNvPr id="4185" name="Google Shape;4185;p328"/>
            <p:cNvSpPr txBox="1"/>
            <p:nvPr/>
          </p:nvSpPr>
          <p:spPr>
            <a:xfrm>
              <a:off x="2278641" y="1740107"/>
              <a:ext cx="4134300" cy="285900"/>
            </a:xfrm>
            <a:prstGeom prst="rect">
              <a:avLst/>
            </a:prstGeom>
            <a:noFill/>
            <a:ln>
              <a:noFill/>
            </a:ln>
          </p:spPr>
          <p:txBody>
            <a:bodyPr spcFirstLastPara="1" wrap="square" lIns="91425" tIns="45700" rIns="0" bIns="45700" anchor="t" anchorCtr="0">
              <a:noAutofit/>
            </a:bodyPr>
            <a:lstStyle/>
            <a:p>
              <a:pPr marL="0" marR="0" lvl="0" indent="0" algn="l" rtl="0">
                <a:spcBef>
                  <a:spcPts val="0"/>
                </a:spcBef>
                <a:spcAft>
                  <a:spcPts val="0"/>
                </a:spcAft>
                <a:buClr>
                  <a:srgbClr val="DC1019"/>
                </a:buClr>
                <a:buSzPts val="1800"/>
                <a:buFont typeface="Arial"/>
                <a:buNone/>
              </a:pPr>
              <a:r>
                <a:rPr lang="en" sz="1800" b="0" i="0" u="none" strike="noStrike" cap="none">
                  <a:solidFill>
                    <a:srgbClr val="181818"/>
                  </a:solidFill>
                  <a:latin typeface="Calibri"/>
                  <a:ea typeface="Calibri"/>
                  <a:cs typeface="Calibri"/>
                  <a:sym typeface="Calibri"/>
                </a:rPr>
                <a:t>For tips, updates and the latest information</a:t>
              </a:r>
              <a:endParaRPr sz="1800" b="0" i="0" u="none" strike="noStrike" cap="none">
                <a:solidFill>
                  <a:srgbClr val="181818"/>
                </a:solidFill>
                <a:latin typeface="Calibri"/>
                <a:ea typeface="Calibri"/>
                <a:cs typeface="Calibri"/>
                <a:sym typeface="Calibri"/>
              </a:endParaRPr>
            </a:p>
          </p:txBody>
        </p:sp>
        <p:sp>
          <p:nvSpPr>
            <p:cNvPr id="4186" name="Google Shape;4186;p328"/>
            <p:cNvSpPr txBox="1"/>
            <p:nvPr/>
          </p:nvSpPr>
          <p:spPr>
            <a:xfrm>
              <a:off x="2741052" y="2651759"/>
              <a:ext cx="30225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b="0" i="0" u="none" strike="noStrike" cap="none">
                  <a:solidFill>
                    <a:srgbClr val="181818"/>
                  </a:solidFill>
                  <a:latin typeface="Calibri"/>
                  <a:ea typeface="Calibri"/>
                  <a:cs typeface="Calibri"/>
                  <a:sym typeface="Calibri"/>
                </a:rPr>
                <a:t>@8x8</a:t>
              </a:r>
              <a:endParaRPr sz="1800" b="0" i="0" u="none" strike="noStrike" cap="none">
                <a:solidFill>
                  <a:srgbClr val="181818"/>
                </a:solidFill>
                <a:latin typeface="Calibri"/>
                <a:ea typeface="Calibri"/>
                <a:cs typeface="Calibri"/>
                <a:sym typeface="Calibri"/>
              </a:endParaRPr>
            </a:p>
          </p:txBody>
        </p:sp>
        <p:sp>
          <p:nvSpPr>
            <p:cNvPr id="4187" name="Google Shape;4187;p328"/>
            <p:cNvSpPr txBox="1"/>
            <p:nvPr/>
          </p:nvSpPr>
          <p:spPr>
            <a:xfrm>
              <a:off x="2740894" y="3100830"/>
              <a:ext cx="30228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b="0" i="0" u="none" strike="noStrike" cap="none">
                  <a:solidFill>
                    <a:srgbClr val="181818"/>
                  </a:solidFill>
                  <a:latin typeface="Calibri"/>
                  <a:ea typeface="Calibri"/>
                  <a:cs typeface="Calibri"/>
                  <a:sym typeface="Calibri"/>
                </a:rPr>
                <a:t>facebook.com/8x8Inc</a:t>
              </a:r>
              <a:endParaRPr sz="1800" b="0" i="0" u="none" strike="noStrike" cap="none">
                <a:solidFill>
                  <a:srgbClr val="181818"/>
                </a:solidFill>
                <a:latin typeface="Calibri"/>
                <a:ea typeface="Calibri"/>
                <a:cs typeface="Calibri"/>
                <a:sym typeface="Calibri"/>
              </a:endParaRPr>
            </a:p>
          </p:txBody>
        </p:sp>
        <p:sp>
          <p:nvSpPr>
            <p:cNvPr id="4188" name="Google Shape;4188;p328"/>
            <p:cNvSpPr txBox="1"/>
            <p:nvPr/>
          </p:nvSpPr>
          <p:spPr>
            <a:xfrm>
              <a:off x="2767906" y="2202561"/>
              <a:ext cx="30213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b="0" i="0" u="none" strike="noStrike" cap="none">
                  <a:solidFill>
                    <a:srgbClr val="181818"/>
                  </a:solidFill>
                  <a:latin typeface="Calibri"/>
                  <a:ea typeface="Calibri"/>
                  <a:cs typeface="Calibri"/>
                  <a:sym typeface="Calibri"/>
                </a:rPr>
                <a:t>8x8.com</a:t>
              </a:r>
              <a:endParaRPr sz="1800" b="0" i="0" u="none" strike="noStrike" cap="none">
                <a:solidFill>
                  <a:srgbClr val="181818"/>
                </a:solidFill>
                <a:latin typeface="Calibri"/>
                <a:ea typeface="Calibri"/>
                <a:cs typeface="Calibri"/>
                <a:sym typeface="Calibri"/>
              </a:endParaRPr>
            </a:p>
          </p:txBody>
        </p:sp>
        <p:sp>
          <p:nvSpPr>
            <p:cNvPr id="4189" name="Google Shape;4189;p328"/>
            <p:cNvSpPr txBox="1"/>
            <p:nvPr/>
          </p:nvSpPr>
          <p:spPr>
            <a:xfrm>
              <a:off x="2741046" y="3998970"/>
              <a:ext cx="30225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b="0" i="0" u="none" strike="noStrike" cap="none">
                  <a:solidFill>
                    <a:srgbClr val="181818"/>
                  </a:solidFill>
                  <a:latin typeface="Calibri"/>
                  <a:ea typeface="Calibri"/>
                  <a:cs typeface="Calibri"/>
                  <a:sym typeface="Calibri"/>
                </a:rPr>
                <a:t>youtube.com/8x8Inc</a:t>
              </a:r>
              <a:endParaRPr sz="1800" b="0" i="0" u="none" strike="noStrike" cap="none">
                <a:solidFill>
                  <a:srgbClr val="181818"/>
                </a:solidFill>
                <a:latin typeface="Calibri"/>
                <a:ea typeface="Calibri"/>
                <a:cs typeface="Calibri"/>
                <a:sym typeface="Calibri"/>
              </a:endParaRPr>
            </a:p>
          </p:txBody>
        </p:sp>
        <p:pic>
          <p:nvPicPr>
            <p:cNvPr id="4190" name="Google Shape;4190;p328" descr="8x8Logo_red.png"/>
            <p:cNvPicPr preferRelativeResize="0"/>
            <p:nvPr/>
          </p:nvPicPr>
          <p:blipFill rotWithShape="1">
            <a:blip r:embed="rId3">
              <a:alphaModFix/>
            </a:blip>
            <a:srcRect/>
            <a:stretch/>
          </p:blipFill>
          <p:spPr>
            <a:xfrm>
              <a:off x="2278648" y="875279"/>
              <a:ext cx="1146290" cy="553925"/>
            </a:xfrm>
            <a:prstGeom prst="rect">
              <a:avLst/>
            </a:prstGeom>
            <a:noFill/>
            <a:ln>
              <a:noFill/>
            </a:ln>
          </p:spPr>
        </p:pic>
        <p:sp>
          <p:nvSpPr>
            <p:cNvPr id="4191" name="Google Shape;4191;p328"/>
            <p:cNvSpPr txBox="1"/>
            <p:nvPr/>
          </p:nvSpPr>
          <p:spPr>
            <a:xfrm>
              <a:off x="2740893" y="3562715"/>
              <a:ext cx="3022800" cy="368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181818"/>
                </a:buClr>
                <a:buSzPts val="1800"/>
                <a:buFont typeface="Calibri"/>
                <a:buNone/>
              </a:pPr>
              <a:r>
                <a:rPr lang="en" sz="1800" b="0" i="0" u="none" strike="noStrike" cap="none">
                  <a:solidFill>
                    <a:srgbClr val="181818"/>
                  </a:solidFill>
                  <a:latin typeface="Calibri"/>
                  <a:ea typeface="Calibri"/>
                  <a:cs typeface="Calibri"/>
                  <a:sym typeface="Calibri"/>
                </a:rPr>
                <a:t>linkedin.com/company/8x8</a:t>
              </a:r>
              <a:endParaRPr sz="1800" b="0" i="0" u="none" strike="noStrike" cap="none">
                <a:solidFill>
                  <a:srgbClr val="181818"/>
                </a:solidFill>
                <a:latin typeface="Calibri"/>
                <a:ea typeface="Calibri"/>
                <a:cs typeface="Calibri"/>
                <a:sym typeface="Calibri"/>
              </a:endParaRPr>
            </a:p>
          </p:txBody>
        </p:sp>
        <p:pic>
          <p:nvPicPr>
            <p:cNvPr id="4192" name="Google Shape;4192;p328"/>
            <p:cNvPicPr preferRelativeResize="0"/>
            <p:nvPr/>
          </p:nvPicPr>
          <p:blipFill rotWithShape="1">
            <a:blip r:embed="rId4">
              <a:alphaModFix/>
            </a:blip>
            <a:srcRect/>
            <a:stretch/>
          </p:blipFill>
          <p:spPr>
            <a:xfrm>
              <a:off x="2401775" y="2253101"/>
              <a:ext cx="266173" cy="265978"/>
            </a:xfrm>
            <a:prstGeom prst="rect">
              <a:avLst/>
            </a:prstGeom>
            <a:noFill/>
            <a:ln>
              <a:noFill/>
            </a:ln>
          </p:spPr>
        </p:pic>
        <p:pic>
          <p:nvPicPr>
            <p:cNvPr id="4193" name="Google Shape;4193;p328"/>
            <p:cNvPicPr preferRelativeResize="0"/>
            <p:nvPr/>
          </p:nvPicPr>
          <p:blipFill rotWithShape="1">
            <a:blip r:embed="rId5">
              <a:alphaModFix/>
            </a:blip>
            <a:srcRect/>
            <a:stretch/>
          </p:blipFill>
          <p:spPr>
            <a:xfrm>
              <a:off x="2401777" y="2709004"/>
              <a:ext cx="266175" cy="266208"/>
            </a:xfrm>
            <a:prstGeom prst="rect">
              <a:avLst/>
            </a:prstGeom>
            <a:noFill/>
            <a:ln>
              <a:noFill/>
            </a:ln>
          </p:spPr>
        </p:pic>
        <p:pic>
          <p:nvPicPr>
            <p:cNvPr id="4194" name="Google Shape;4194;p328"/>
            <p:cNvPicPr preferRelativeResize="0"/>
            <p:nvPr/>
          </p:nvPicPr>
          <p:blipFill rotWithShape="1">
            <a:blip r:embed="rId6">
              <a:alphaModFix/>
            </a:blip>
            <a:srcRect/>
            <a:stretch/>
          </p:blipFill>
          <p:spPr>
            <a:xfrm>
              <a:off x="2401775" y="3165125"/>
              <a:ext cx="266175" cy="266175"/>
            </a:xfrm>
            <a:prstGeom prst="rect">
              <a:avLst/>
            </a:prstGeom>
            <a:noFill/>
            <a:ln>
              <a:noFill/>
            </a:ln>
          </p:spPr>
        </p:pic>
        <p:pic>
          <p:nvPicPr>
            <p:cNvPr id="4195" name="Google Shape;4195;p328"/>
            <p:cNvPicPr preferRelativeResize="0"/>
            <p:nvPr/>
          </p:nvPicPr>
          <p:blipFill rotWithShape="1">
            <a:blip r:embed="rId7">
              <a:alphaModFix/>
            </a:blip>
            <a:srcRect/>
            <a:stretch/>
          </p:blipFill>
          <p:spPr>
            <a:xfrm>
              <a:off x="2386525" y="3607050"/>
              <a:ext cx="296700" cy="296700"/>
            </a:xfrm>
            <a:prstGeom prst="rect">
              <a:avLst/>
            </a:prstGeom>
            <a:noFill/>
            <a:ln>
              <a:noFill/>
            </a:ln>
          </p:spPr>
        </p:pic>
        <p:pic>
          <p:nvPicPr>
            <p:cNvPr id="4196" name="Google Shape;4196;p328"/>
            <p:cNvPicPr preferRelativeResize="0"/>
            <p:nvPr/>
          </p:nvPicPr>
          <p:blipFill rotWithShape="1">
            <a:blip r:embed="rId8">
              <a:alphaModFix/>
            </a:blip>
            <a:srcRect/>
            <a:stretch/>
          </p:blipFill>
          <p:spPr>
            <a:xfrm>
              <a:off x="2401775" y="4079500"/>
              <a:ext cx="266176" cy="266176"/>
            </a:xfrm>
            <a:prstGeom prst="rect">
              <a:avLst/>
            </a:prstGeom>
            <a:noFill/>
            <a:ln>
              <a:noFill/>
            </a:ln>
          </p:spPr>
        </p:pic>
      </p:gr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197"/>
        <p:cNvGrpSpPr/>
        <p:nvPr/>
      </p:nvGrpSpPr>
      <p:grpSpPr>
        <a:xfrm>
          <a:off x="0" y="0"/>
          <a:ext cx="0" cy="0"/>
          <a:chOff x="0" y="0"/>
          <a:chExt cx="0" cy="0"/>
        </a:xfrm>
      </p:grpSpPr>
      <p:sp>
        <p:nvSpPr>
          <p:cNvPr id="4198" name="Google Shape;4198;p329"/>
          <p:cNvSpPr txBox="1">
            <a:spLocks noGrp="1"/>
          </p:cNvSpPr>
          <p:nvPr>
            <p:ph type="title"/>
          </p:nvPr>
        </p:nvSpPr>
        <p:spPr>
          <a:xfrm>
            <a:off x="457200" y="704088"/>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199" name="Google Shape;4199;p329"/>
          <p:cNvSpPr txBox="1">
            <a:spLocks noGrp="1"/>
          </p:cNvSpPr>
          <p:nvPr>
            <p:ph type="body" idx="1"/>
          </p:nvPr>
        </p:nvSpPr>
        <p:spPr>
          <a:xfrm>
            <a:off x="457200" y="44805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matchingName="7 Cover Slide 7">
  <p:cSld name="7 Cover Slide 7">
    <p:bg>
      <p:bgPr>
        <a:noFill/>
        <a:effectLst/>
      </p:bgPr>
    </p:bg>
    <p:spTree>
      <p:nvGrpSpPr>
        <p:cNvPr id="1" name="Shape 4211"/>
        <p:cNvGrpSpPr/>
        <p:nvPr/>
      </p:nvGrpSpPr>
      <p:grpSpPr>
        <a:xfrm>
          <a:off x="0" y="0"/>
          <a:ext cx="0" cy="0"/>
          <a:chOff x="0" y="0"/>
          <a:chExt cx="0" cy="0"/>
        </a:xfrm>
      </p:grpSpPr>
      <p:pic>
        <p:nvPicPr>
          <p:cNvPr id="4212" name="Google Shape;4212;p331"/>
          <p:cNvPicPr preferRelativeResize="0"/>
          <p:nvPr/>
        </p:nvPicPr>
        <p:blipFill rotWithShape="1">
          <a:blip r:embed="rId2">
            <a:alphaModFix/>
          </a:blip>
          <a:srcRect l="3277" t="23210" r="16006" b="8683"/>
          <a:stretch/>
        </p:blipFill>
        <p:spPr>
          <a:xfrm>
            <a:off x="0" y="0"/>
            <a:ext cx="9144006" cy="5143499"/>
          </a:xfrm>
          <a:prstGeom prst="rect">
            <a:avLst/>
          </a:prstGeom>
          <a:noFill/>
          <a:ln>
            <a:noFill/>
          </a:ln>
        </p:spPr>
      </p:pic>
      <p:sp>
        <p:nvSpPr>
          <p:cNvPr id="4213" name="Google Shape;4213;p331"/>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471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214" name="Google Shape;4214;p331"/>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sp>
        <p:nvSpPr>
          <p:cNvPr id="4215" name="Google Shape;4215;p33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216" name="Google Shape;4216;p331"/>
          <p:cNvGrpSpPr/>
          <p:nvPr/>
        </p:nvGrpSpPr>
        <p:grpSpPr>
          <a:xfrm>
            <a:off x="749631" y="1049086"/>
            <a:ext cx="608219" cy="608219"/>
            <a:chOff x="1190625" y="238125"/>
            <a:chExt cx="5238750" cy="5238750"/>
          </a:xfrm>
        </p:grpSpPr>
        <p:sp>
          <p:nvSpPr>
            <p:cNvPr id="4217" name="Google Shape;4217;p3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18" name="Google Shape;4218;p33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19" name="Google Shape;4219;p33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20" name="Google Shape;4220;p33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13 Agenda Slide 3">
  <p:cSld name="13 Agenda Slide 3">
    <p:bg>
      <p:bgPr>
        <a:solidFill>
          <a:schemeClr val="accent4"/>
        </a:solidFill>
        <a:effectLst/>
      </p:bgPr>
    </p:bg>
    <p:spTree>
      <p:nvGrpSpPr>
        <p:cNvPr id="1" name="Shape 4221"/>
        <p:cNvGrpSpPr/>
        <p:nvPr/>
      </p:nvGrpSpPr>
      <p:grpSpPr>
        <a:xfrm>
          <a:off x="0" y="0"/>
          <a:ext cx="0" cy="0"/>
          <a:chOff x="0" y="0"/>
          <a:chExt cx="0" cy="0"/>
        </a:xfrm>
      </p:grpSpPr>
      <p:pic>
        <p:nvPicPr>
          <p:cNvPr id="4222" name="Google Shape;4222;p332"/>
          <p:cNvPicPr preferRelativeResize="0"/>
          <p:nvPr/>
        </p:nvPicPr>
        <p:blipFill rotWithShape="1">
          <a:blip r:embed="rId2">
            <a:alphaModFix/>
          </a:blip>
          <a:srcRect t="25334" r="11504"/>
          <a:stretch/>
        </p:blipFill>
        <p:spPr>
          <a:xfrm>
            <a:off x="0" y="0"/>
            <a:ext cx="9144000" cy="5143499"/>
          </a:xfrm>
          <a:prstGeom prst="rect">
            <a:avLst/>
          </a:prstGeom>
          <a:noFill/>
          <a:ln>
            <a:noFill/>
          </a:ln>
        </p:spPr>
      </p:pic>
      <p:sp>
        <p:nvSpPr>
          <p:cNvPr id="4223" name="Google Shape;4223;p332"/>
          <p:cNvSpPr txBox="1">
            <a:spLocks noGrp="1"/>
          </p:cNvSpPr>
          <p:nvPr>
            <p:ph type="title"/>
          </p:nvPr>
        </p:nvSpPr>
        <p:spPr>
          <a:xfrm>
            <a:off x="1544125" y="1034775"/>
            <a:ext cx="58707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solidFill>
                  <a:srgbClr val="FFFFFF"/>
                </a:solidFill>
              </a:defRPr>
            </a:lvl1pPr>
            <a:lvl2pPr lvl="1" algn="l" rtl="0">
              <a:lnSpc>
                <a:spcPct val="100000"/>
              </a:lnSpc>
              <a:spcBef>
                <a:spcPts val="0"/>
              </a:spcBef>
              <a:spcAft>
                <a:spcPts val="0"/>
              </a:spcAft>
              <a:buSzPts val="1100"/>
              <a:buNone/>
              <a:defRPr>
                <a:solidFill>
                  <a:srgbClr val="FFFFFF"/>
                </a:solidFill>
              </a:defRPr>
            </a:lvl2pPr>
            <a:lvl3pPr lvl="2" algn="l" rtl="0">
              <a:lnSpc>
                <a:spcPct val="100000"/>
              </a:lnSpc>
              <a:spcBef>
                <a:spcPts val="0"/>
              </a:spcBef>
              <a:spcAft>
                <a:spcPts val="0"/>
              </a:spcAft>
              <a:buSzPts val="1100"/>
              <a:buNone/>
              <a:defRPr>
                <a:solidFill>
                  <a:srgbClr val="FFFFFF"/>
                </a:solidFill>
              </a:defRPr>
            </a:lvl3pPr>
            <a:lvl4pPr lvl="3" algn="l" rtl="0">
              <a:lnSpc>
                <a:spcPct val="100000"/>
              </a:lnSpc>
              <a:spcBef>
                <a:spcPts val="0"/>
              </a:spcBef>
              <a:spcAft>
                <a:spcPts val="0"/>
              </a:spcAft>
              <a:buSzPts val="1100"/>
              <a:buNone/>
              <a:defRPr>
                <a:solidFill>
                  <a:srgbClr val="FFFFFF"/>
                </a:solidFill>
              </a:defRPr>
            </a:lvl4pPr>
            <a:lvl5pPr lvl="4" algn="l" rtl="0">
              <a:lnSpc>
                <a:spcPct val="100000"/>
              </a:lnSpc>
              <a:spcBef>
                <a:spcPts val="0"/>
              </a:spcBef>
              <a:spcAft>
                <a:spcPts val="0"/>
              </a:spcAft>
              <a:buSzPts val="1100"/>
              <a:buNone/>
              <a:defRPr>
                <a:solidFill>
                  <a:srgbClr val="FFFFFF"/>
                </a:solidFill>
              </a:defRPr>
            </a:lvl5pPr>
            <a:lvl6pPr lvl="5" algn="l" rtl="0">
              <a:lnSpc>
                <a:spcPct val="100000"/>
              </a:lnSpc>
              <a:spcBef>
                <a:spcPts val="0"/>
              </a:spcBef>
              <a:spcAft>
                <a:spcPts val="0"/>
              </a:spcAft>
              <a:buSzPts val="1100"/>
              <a:buNone/>
              <a:defRPr>
                <a:solidFill>
                  <a:srgbClr val="FFFFFF"/>
                </a:solidFill>
              </a:defRPr>
            </a:lvl6pPr>
            <a:lvl7pPr lvl="6" algn="l" rtl="0">
              <a:lnSpc>
                <a:spcPct val="100000"/>
              </a:lnSpc>
              <a:spcBef>
                <a:spcPts val="0"/>
              </a:spcBef>
              <a:spcAft>
                <a:spcPts val="0"/>
              </a:spcAft>
              <a:buSzPts val="1100"/>
              <a:buNone/>
              <a:defRPr>
                <a:solidFill>
                  <a:srgbClr val="FFFFFF"/>
                </a:solidFill>
              </a:defRPr>
            </a:lvl7pPr>
            <a:lvl8pPr lvl="7" algn="l" rtl="0">
              <a:lnSpc>
                <a:spcPct val="100000"/>
              </a:lnSpc>
              <a:spcBef>
                <a:spcPts val="0"/>
              </a:spcBef>
              <a:spcAft>
                <a:spcPts val="0"/>
              </a:spcAft>
              <a:buSzPts val="1100"/>
              <a:buNone/>
              <a:defRPr>
                <a:solidFill>
                  <a:srgbClr val="FFFFFF"/>
                </a:solidFill>
              </a:defRPr>
            </a:lvl8pPr>
            <a:lvl9pPr lvl="8" algn="l" rtl="0">
              <a:lnSpc>
                <a:spcPct val="100000"/>
              </a:lnSpc>
              <a:spcBef>
                <a:spcPts val="0"/>
              </a:spcBef>
              <a:spcAft>
                <a:spcPts val="0"/>
              </a:spcAft>
              <a:buSzPts val="1100"/>
              <a:buNone/>
              <a:defRPr>
                <a:solidFill>
                  <a:srgbClr val="FFFFFF"/>
                </a:solidFill>
              </a:defRPr>
            </a:lvl9pPr>
          </a:lstStyle>
          <a:p>
            <a:endParaRPr/>
          </a:p>
        </p:txBody>
      </p:sp>
      <p:sp>
        <p:nvSpPr>
          <p:cNvPr id="4224" name="Google Shape;4224;p332"/>
          <p:cNvSpPr txBox="1">
            <a:spLocks noGrp="1"/>
          </p:cNvSpPr>
          <p:nvPr>
            <p:ph type="body" idx="1"/>
          </p:nvPr>
        </p:nvSpPr>
        <p:spPr>
          <a:xfrm>
            <a:off x="1544125" y="1755750"/>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FFFFFF"/>
              </a:buClr>
              <a:buSzPts val="1400"/>
              <a:buFont typeface="Roboto Light"/>
              <a:buNone/>
              <a:defRPr sz="1400" i="0" u="none" strike="noStrike" cap="none">
                <a:solidFill>
                  <a:srgbClr val="FFFFF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9pPr>
          </a:lstStyle>
          <a:p>
            <a:endParaRPr/>
          </a:p>
        </p:txBody>
      </p:sp>
      <p:grpSp>
        <p:nvGrpSpPr>
          <p:cNvPr id="4225" name="Google Shape;4225;p332"/>
          <p:cNvGrpSpPr/>
          <p:nvPr/>
        </p:nvGrpSpPr>
        <p:grpSpPr>
          <a:xfrm>
            <a:off x="457199" y="4650282"/>
            <a:ext cx="201168" cy="201168"/>
            <a:chOff x="1190625" y="238125"/>
            <a:chExt cx="5238750" cy="5238750"/>
          </a:xfrm>
        </p:grpSpPr>
        <p:sp>
          <p:nvSpPr>
            <p:cNvPr id="4226" name="Google Shape;4226;p3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27" name="Google Shape;4227;p33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28" name="Google Shape;4228;p33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29" name="Google Shape;4229;p33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4230"/>
        <p:cNvGrpSpPr/>
        <p:nvPr/>
      </p:nvGrpSpPr>
      <p:grpSpPr>
        <a:xfrm>
          <a:off x="0" y="0"/>
          <a:ext cx="0" cy="0"/>
          <a:chOff x="0" y="0"/>
          <a:chExt cx="0" cy="0"/>
        </a:xfrm>
      </p:grpSpPr>
      <p:sp>
        <p:nvSpPr>
          <p:cNvPr id="4231" name="Google Shape;4231;p333"/>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4232"/>
        <p:cNvGrpSpPr/>
        <p:nvPr/>
      </p:nvGrpSpPr>
      <p:grpSpPr>
        <a:xfrm>
          <a:off x="0" y="0"/>
          <a:ext cx="0" cy="0"/>
          <a:chOff x="0" y="0"/>
          <a:chExt cx="0" cy="0"/>
        </a:xfrm>
      </p:grpSpPr>
      <p:sp>
        <p:nvSpPr>
          <p:cNvPr id="4233" name="Google Shape;4233;p334"/>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7 Cover Slide 7">
  <p:cSld name="Cover Slide Option 1_1_1_1_2_1_1_1_1">
    <p:bg>
      <p:bgPr>
        <a:noFill/>
        <a:effectLst/>
      </p:bgPr>
    </p:bg>
    <p:spTree>
      <p:nvGrpSpPr>
        <p:cNvPr id="1" name="Shape 481"/>
        <p:cNvGrpSpPr/>
        <p:nvPr/>
      </p:nvGrpSpPr>
      <p:grpSpPr>
        <a:xfrm>
          <a:off x="0" y="0"/>
          <a:ext cx="0" cy="0"/>
          <a:chOff x="0" y="0"/>
          <a:chExt cx="0" cy="0"/>
        </a:xfrm>
      </p:grpSpPr>
      <p:pic>
        <p:nvPicPr>
          <p:cNvPr id="482" name="Google Shape;482;p35"/>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sp>
        <p:nvSpPr>
          <p:cNvPr id="483" name="Google Shape;483;p35"/>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84" name="Google Shape;484;p3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485" name="Google Shape;485;p3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486" name="Google Shape;486;p35"/>
          <p:cNvGrpSpPr/>
          <p:nvPr/>
        </p:nvGrpSpPr>
        <p:grpSpPr>
          <a:xfrm>
            <a:off x="749631" y="1049086"/>
            <a:ext cx="608219" cy="608219"/>
            <a:chOff x="1190625" y="238125"/>
            <a:chExt cx="5238750" cy="5238750"/>
          </a:xfrm>
        </p:grpSpPr>
        <p:sp>
          <p:nvSpPr>
            <p:cNvPr id="487" name="Google Shape;487;p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20 Text Slide + Right Image and 2 line title">
  <p:cSld name="20 Text Slide + Right Image and 2 line title">
    <p:spTree>
      <p:nvGrpSpPr>
        <p:cNvPr id="1" name="Shape 4234"/>
        <p:cNvGrpSpPr/>
        <p:nvPr/>
      </p:nvGrpSpPr>
      <p:grpSpPr>
        <a:xfrm>
          <a:off x="0" y="0"/>
          <a:ext cx="0" cy="0"/>
          <a:chOff x="0" y="0"/>
          <a:chExt cx="0" cy="0"/>
        </a:xfrm>
      </p:grpSpPr>
      <p:sp>
        <p:nvSpPr>
          <p:cNvPr id="4235" name="Google Shape;4235;p335"/>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36" name="Google Shape;4236;p335"/>
          <p:cNvSpPr txBox="1">
            <a:spLocks noGrp="1"/>
          </p:cNvSpPr>
          <p:nvPr>
            <p:ph type="title"/>
          </p:nvPr>
        </p:nvSpPr>
        <p:spPr>
          <a:xfrm>
            <a:off x="457200" y="548640"/>
            <a:ext cx="4023300" cy="607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4237" name="Google Shape;4237;p335"/>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238" name="Google Shape;4238;p335"/>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20 Text Slide + Right Image + icons">
  <p:cSld name="20 Text Slide + Right Image + icons">
    <p:spTree>
      <p:nvGrpSpPr>
        <p:cNvPr id="1" name="Shape 4239"/>
        <p:cNvGrpSpPr/>
        <p:nvPr/>
      </p:nvGrpSpPr>
      <p:grpSpPr>
        <a:xfrm>
          <a:off x="0" y="0"/>
          <a:ext cx="0" cy="0"/>
          <a:chOff x="0" y="0"/>
          <a:chExt cx="0" cy="0"/>
        </a:xfrm>
      </p:grpSpPr>
      <p:sp>
        <p:nvSpPr>
          <p:cNvPr id="4240" name="Google Shape;4240;p336"/>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41" name="Google Shape;4241;p336"/>
          <p:cNvSpPr txBox="1">
            <a:spLocks noGrp="1"/>
          </p:cNvSpPr>
          <p:nvPr>
            <p:ph type="title"/>
          </p:nvPr>
        </p:nvSpPr>
        <p:spPr>
          <a:xfrm>
            <a:off x="457200" y="548640"/>
            <a:ext cx="4023300" cy="607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4242" name="Google Shape;4242;p336"/>
          <p:cNvSpPr txBox="1">
            <a:spLocks noGrp="1"/>
          </p:cNvSpPr>
          <p:nvPr>
            <p:ph type="body" idx="1"/>
          </p:nvPr>
        </p:nvSpPr>
        <p:spPr>
          <a:xfrm>
            <a:off x="1005850" y="1494215"/>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243" name="Google Shape;4243;p336"/>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4244" name="Google Shape;4244;p336"/>
          <p:cNvSpPr txBox="1">
            <a:spLocks noGrp="1"/>
          </p:cNvSpPr>
          <p:nvPr>
            <p:ph type="body" idx="3"/>
          </p:nvPr>
        </p:nvSpPr>
        <p:spPr>
          <a:xfrm>
            <a:off x="1005850" y="2201307"/>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245" name="Google Shape;4245;p336"/>
          <p:cNvSpPr txBox="1">
            <a:spLocks noGrp="1"/>
          </p:cNvSpPr>
          <p:nvPr>
            <p:ph type="body" idx="4"/>
          </p:nvPr>
        </p:nvSpPr>
        <p:spPr>
          <a:xfrm>
            <a:off x="1005850" y="2908398"/>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246" name="Google Shape;4246;p336"/>
          <p:cNvSpPr txBox="1">
            <a:spLocks noGrp="1"/>
          </p:cNvSpPr>
          <p:nvPr>
            <p:ph type="body" idx="5"/>
          </p:nvPr>
        </p:nvSpPr>
        <p:spPr>
          <a:xfrm>
            <a:off x="1005850" y="3615490"/>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02 - Blank Slide">
  <p:cSld name="02 - Blank Slide">
    <p:spTree>
      <p:nvGrpSpPr>
        <p:cNvPr id="1" name="Shape 4247"/>
        <p:cNvGrpSpPr/>
        <p:nvPr/>
      </p:nvGrpSpPr>
      <p:grpSpPr>
        <a:xfrm>
          <a:off x="0" y="0"/>
          <a:ext cx="0" cy="0"/>
          <a:chOff x="0" y="0"/>
          <a:chExt cx="0" cy="0"/>
        </a:xfrm>
      </p:grpSpPr>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Text Slide 1">
  <p:cSld name="Text Slide 1">
    <p:spTree>
      <p:nvGrpSpPr>
        <p:cNvPr id="1" name="Shape 4248"/>
        <p:cNvGrpSpPr/>
        <p:nvPr/>
      </p:nvGrpSpPr>
      <p:grpSpPr>
        <a:xfrm>
          <a:off x="0" y="0"/>
          <a:ext cx="0" cy="0"/>
          <a:chOff x="0" y="0"/>
          <a:chExt cx="0" cy="0"/>
        </a:xfrm>
      </p:grpSpPr>
      <p:sp>
        <p:nvSpPr>
          <p:cNvPr id="4249" name="Google Shape;4249;p338"/>
          <p:cNvSpPr txBox="1">
            <a:spLocks noGrp="1"/>
          </p:cNvSpPr>
          <p:nvPr>
            <p:ph type="body" idx="1"/>
          </p:nvPr>
        </p:nvSpPr>
        <p:spPr>
          <a:xfrm>
            <a:off x="457200" y="1076325"/>
            <a:ext cx="8229600" cy="3482100"/>
          </a:xfrm>
          <a:prstGeom prst="rect">
            <a:avLst/>
          </a:prstGeom>
          <a:noFill/>
          <a:ln>
            <a:noFill/>
          </a:ln>
        </p:spPr>
        <p:txBody>
          <a:bodyPr spcFirstLastPara="1" wrap="square" lIns="0" tIns="0" rIns="0" bIns="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4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solidFill>
                  <a:schemeClr val="dk1"/>
                </a:solidFill>
              </a:defRPr>
            </a:lvl6pPr>
            <a:lvl7pPr marL="3200400" lvl="6" indent="-279400" algn="l" rtl="0">
              <a:lnSpc>
                <a:spcPct val="90000"/>
              </a:lnSpc>
              <a:spcBef>
                <a:spcPts val="600"/>
              </a:spcBef>
              <a:spcAft>
                <a:spcPts val="0"/>
              </a:spcAft>
              <a:buClr>
                <a:schemeClr val="dk2"/>
              </a:buClr>
              <a:buSzPts val="800"/>
              <a:buChar char="■"/>
              <a:defRPr>
                <a:solidFill>
                  <a:schemeClr val="dk1"/>
                </a:solidFill>
              </a:defRPr>
            </a:lvl7pPr>
            <a:lvl8pPr marL="3657600" lvl="7" indent="-279400" algn="l" rtl="0">
              <a:lnSpc>
                <a:spcPct val="90000"/>
              </a:lnSpc>
              <a:spcBef>
                <a:spcPts val="600"/>
              </a:spcBef>
              <a:spcAft>
                <a:spcPts val="0"/>
              </a:spcAft>
              <a:buClr>
                <a:schemeClr val="dk2"/>
              </a:buClr>
              <a:buSzPts val="800"/>
              <a:buChar char="■"/>
              <a:defRPr>
                <a:solidFill>
                  <a:schemeClr val="dk1"/>
                </a:solidFill>
              </a:defRPr>
            </a:lvl8pPr>
            <a:lvl9pPr marL="4114800" lvl="8" indent="-279400" algn="l" rtl="0">
              <a:lnSpc>
                <a:spcPct val="90000"/>
              </a:lnSpc>
              <a:spcBef>
                <a:spcPts val="600"/>
              </a:spcBef>
              <a:spcAft>
                <a:spcPts val="600"/>
              </a:spcAft>
              <a:buClr>
                <a:schemeClr val="dk2"/>
              </a:buClr>
              <a:buSzPts val="800"/>
              <a:buChar char="■"/>
              <a:defRPr>
                <a:solidFill>
                  <a:schemeClr val="dk1"/>
                </a:solidFill>
              </a:defRPr>
            </a:lvl9pPr>
          </a:lstStyle>
          <a:p>
            <a:endParaRPr/>
          </a:p>
        </p:txBody>
      </p:sp>
      <p:sp>
        <p:nvSpPr>
          <p:cNvPr id="4250" name="Google Shape;4250;p338"/>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14 Title Only">
  <p:cSld name="14 Title Only">
    <p:spTree>
      <p:nvGrpSpPr>
        <p:cNvPr id="1" name="Shape 4251"/>
        <p:cNvGrpSpPr/>
        <p:nvPr/>
      </p:nvGrpSpPr>
      <p:grpSpPr>
        <a:xfrm>
          <a:off x="0" y="0"/>
          <a:ext cx="0" cy="0"/>
          <a:chOff x="0" y="0"/>
          <a:chExt cx="0" cy="0"/>
        </a:xfrm>
      </p:grpSpPr>
      <p:sp>
        <p:nvSpPr>
          <p:cNvPr id="4252" name="Google Shape;4252;p33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253" name="Google Shape;4253;p339"/>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4254"/>
        <p:cNvGrpSpPr/>
        <p:nvPr/>
      </p:nvGrpSpPr>
      <p:grpSpPr>
        <a:xfrm>
          <a:off x="0" y="0"/>
          <a:ext cx="0" cy="0"/>
          <a:chOff x="0" y="0"/>
          <a:chExt cx="0" cy="0"/>
        </a:xfrm>
      </p:grpSpPr>
      <p:sp>
        <p:nvSpPr>
          <p:cNvPr id="4255" name="Google Shape;4255;p340"/>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12 Divider Slide 3">
  <p:cSld name="12 Divider Slide 3">
    <p:spTree>
      <p:nvGrpSpPr>
        <p:cNvPr id="1" name="Shape 4256"/>
        <p:cNvGrpSpPr/>
        <p:nvPr/>
      </p:nvGrpSpPr>
      <p:grpSpPr>
        <a:xfrm>
          <a:off x="0" y="0"/>
          <a:ext cx="0" cy="0"/>
          <a:chOff x="0" y="0"/>
          <a:chExt cx="0" cy="0"/>
        </a:xfrm>
      </p:grpSpPr>
      <p:sp>
        <p:nvSpPr>
          <p:cNvPr id="4257" name="Google Shape;4257;p341"/>
          <p:cNvSpPr txBox="1">
            <a:spLocks noGrp="1"/>
          </p:cNvSpPr>
          <p:nvPr>
            <p:ph type="title"/>
          </p:nvPr>
        </p:nvSpPr>
        <p:spPr>
          <a:xfrm>
            <a:off x="457200" y="1700742"/>
            <a:ext cx="8229600" cy="2165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2200"/>
              <a:buNone/>
              <a:defRPr sz="4800">
                <a:solidFill>
                  <a:schemeClr val="lt2"/>
                </a:solidFill>
              </a:defRPr>
            </a:lvl1pPr>
            <a:lvl2pPr lvl="1" algn="l" rtl="0">
              <a:lnSpc>
                <a:spcPct val="100000"/>
              </a:lnSpc>
              <a:spcBef>
                <a:spcPts val="0"/>
              </a:spcBef>
              <a:spcAft>
                <a:spcPts val="0"/>
              </a:spcAft>
              <a:buSzPts val="1100"/>
              <a:buNone/>
              <a:defRPr sz="5400"/>
            </a:lvl2pPr>
            <a:lvl3pPr lvl="2" algn="l" rtl="0">
              <a:lnSpc>
                <a:spcPct val="100000"/>
              </a:lnSpc>
              <a:spcBef>
                <a:spcPts val="0"/>
              </a:spcBef>
              <a:spcAft>
                <a:spcPts val="0"/>
              </a:spcAft>
              <a:buSzPts val="1100"/>
              <a:buNone/>
              <a:defRPr sz="5400"/>
            </a:lvl3pPr>
            <a:lvl4pPr lvl="3" algn="l" rtl="0">
              <a:lnSpc>
                <a:spcPct val="100000"/>
              </a:lnSpc>
              <a:spcBef>
                <a:spcPts val="0"/>
              </a:spcBef>
              <a:spcAft>
                <a:spcPts val="0"/>
              </a:spcAft>
              <a:buSzPts val="1100"/>
              <a:buNone/>
              <a:defRPr sz="5400"/>
            </a:lvl4pPr>
            <a:lvl5pPr lvl="4" algn="l" rtl="0">
              <a:lnSpc>
                <a:spcPct val="100000"/>
              </a:lnSpc>
              <a:spcBef>
                <a:spcPts val="0"/>
              </a:spcBef>
              <a:spcAft>
                <a:spcPts val="0"/>
              </a:spcAft>
              <a:buSzPts val="1100"/>
              <a:buNone/>
              <a:defRPr sz="5400"/>
            </a:lvl5pPr>
            <a:lvl6pPr lvl="5" algn="l" rtl="0">
              <a:lnSpc>
                <a:spcPct val="100000"/>
              </a:lnSpc>
              <a:spcBef>
                <a:spcPts val="0"/>
              </a:spcBef>
              <a:spcAft>
                <a:spcPts val="0"/>
              </a:spcAft>
              <a:buSzPts val="1100"/>
              <a:buNone/>
              <a:defRPr sz="5400"/>
            </a:lvl6pPr>
            <a:lvl7pPr lvl="6" algn="l" rtl="0">
              <a:lnSpc>
                <a:spcPct val="100000"/>
              </a:lnSpc>
              <a:spcBef>
                <a:spcPts val="0"/>
              </a:spcBef>
              <a:spcAft>
                <a:spcPts val="0"/>
              </a:spcAft>
              <a:buSzPts val="1100"/>
              <a:buNone/>
              <a:defRPr sz="5400"/>
            </a:lvl7pPr>
            <a:lvl8pPr lvl="7" algn="l" rtl="0">
              <a:lnSpc>
                <a:spcPct val="100000"/>
              </a:lnSpc>
              <a:spcBef>
                <a:spcPts val="0"/>
              </a:spcBef>
              <a:spcAft>
                <a:spcPts val="0"/>
              </a:spcAft>
              <a:buSzPts val="1100"/>
              <a:buNone/>
              <a:defRPr sz="5400"/>
            </a:lvl8pPr>
            <a:lvl9pPr lvl="8" algn="l" rtl="0">
              <a:lnSpc>
                <a:spcPct val="100000"/>
              </a:lnSpc>
              <a:spcBef>
                <a:spcPts val="0"/>
              </a:spcBef>
              <a:spcAft>
                <a:spcPts val="0"/>
              </a:spcAft>
              <a:buSzPts val="1100"/>
              <a:buNone/>
              <a:defRPr sz="5400"/>
            </a:lvl9pPr>
          </a:lstStyle>
          <a:p>
            <a:endParaRPr/>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14 Empty Slide">
  <p:cSld name="14 Empty Slide">
    <p:spTree>
      <p:nvGrpSpPr>
        <p:cNvPr id="1" name="Shape 4258"/>
        <p:cNvGrpSpPr/>
        <p:nvPr/>
      </p:nvGrpSpPr>
      <p:grpSpPr>
        <a:xfrm>
          <a:off x="0" y="0"/>
          <a:ext cx="0" cy="0"/>
          <a:chOff x="0" y="0"/>
          <a:chExt cx="0" cy="0"/>
        </a:xfrm>
      </p:grpSpPr>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31 Thank You Slide">
  <p:cSld name="31 Thank You Slide">
    <p:spTree>
      <p:nvGrpSpPr>
        <p:cNvPr id="1" name="Shape 4259"/>
        <p:cNvGrpSpPr/>
        <p:nvPr/>
      </p:nvGrpSpPr>
      <p:grpSpPr>
        <a:xfrm>
          <a:off x="0" y="0"/>
          <a:ext cx="0" cy="0"/>
          <a:chOff x="0" y="0"/>
          <a:chExt cx="0" cy="0"/>
        </a:xfrm>
      </p:grpSpPr>
      <p:sp>
        <p:nvSpPr>
          <p:cNvPr id="4260" name="Google Shape;4260;p343"/>
          <p:cNvSpPr txBox="1">
            <a:spLocks noGrp="1"/>
          </p:cNvSpPr>
          <p:nvPr>
            <p:ph type="title"/>
          </p:nvPr>
        </p:nvSpPr>
        <p:spPr>
          <a:xfrm>
            <a:off x="457200" y="1698550"/>
            <a:ext cx="6790800" cy="23733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2200"/>
              <a:buNone/>
              <a:defRPr sz="6500">
                <a:solidFill>
                  <a:schemeClr val="lt2"/>
                </a:solidFill>
              </a:defRPr>
            </a:lvl1pPr>
            <a:lvl2pPr lvl="1" algn="l" rtl="0">
              <a:lnSpc>
                <a:spcPct val="100000"/>
              </a:lnSpc>
              <a:spcBef>
                <a:spcPts val="0"/>
              </a:spcBef>
              <a:spcAft>
                <a:spcPts val="0"/>
              </a:spcAft>
              <a:buSzPts val="1100"/>
              <a:buNone/>
              <a:defRPr>
                <a:latin typeface="Roboto Light"/>
                <a:ea typeface="Roboto Light"/>
                <a:cs typeface="Roboto Light"/>
                <a:sym typeface="Roboto Light"/>
              </a:defRPr>
            </a:lvl2pPr>
            <a:lvl3pPr lvl="2" algn="l" rtl="0">
              <a:lnSpc>
                <a:spcPct val="100000"/>
              </a:lnSpc>
              <a:spcBef>
                <a:spcPts val="0"/>
              </a:spcBef>
              <a:spcAft>
                <a:spcPts val="0"/>
              </a:spcAft>
              <a:buSzPts val="1100"/>
              <a:buNone/>
              <a:defRPr>
                <a:latin typeface="Roboto Light"/>
                <a:ea typeface="Roboto Light"/>
                <a:cs typeface="Roboto Light"/>
                <a:sym typeface="Roboto Light"/>
              </a:defRPr>
            </a:lvl3pPr>
            <a:lvl4pPr lvl="3" algn="l" rtl="0">
              <a:lnSpc>
                <a:spcPct val="100000"/>
              </a:lnSpc>
              <a:spcBef>
                <a:spcPts val="0"/>
              </a:spcBef>
              <a:spcAft>
                <a:spcPts val="0"/>
              </a:spcAft>
              <a:buSzPts val="1100"/>
              <a:buNone/>
              <a:defRPr>
                <a:latin typeface="Roboto Light"/>
                <a:ea typeface="Roboto Light"/>
                <a:cs typeface="Roboto Light"/>
                <a:sym typeface="Roboto Light"/>
              </a:defRPr>
            </a:lvl4pPr>
            <a:lvl5pPr lvl="4" algn="l" rtl="0">
              <a:lnSpc>
                <a:spcPct val="100000"/>
              </a:lnSpc>
              <a:spcBef>
                <a:spcPts val="0"/>
              </a:spcBef>
              <a:spcAft>
                <a:spcPts val="0"/>
              </a:spcAft>
              <a:buSzPts val="1100"/>
              <a:buNone/>
              <a:defRPr>
                <a:latin typeface="Roboto Light"/>
                <a:ea typeface="Roboto Light"/>
                <a:cs typeface="Roboto Light"/>
                <a:sym typeface="Roboto Light"/>
              </a:defRPr>
            </a:lvl5pPr>
            <a:lvl6pPr lvl="5" algn="l" rtl="0">
              <a:lnSpc>
                <a:spcPct val="100000"/>
              </a:lnSpc>
              <a:spcBef>
                <a:spcPts val="0"/>
              </a:spcBef>
              <a:spcAft>
                <a:spcPts val="0"/>
              </a:spcAft>
              <a:buSzPts val="1100"/>
              <a:buNone/>
              <a:defRPr>
                <a:latin typeface="Roboto Light"/>
                <a:ea typeface="Roboto Light"/>
                <a:cs typeface="Roboto Light"/>
                <a:sym typeface="Roboto Light"/>
              </a:defRPr>
            </a:lvl6pPr>
            <a:lvl7pPr lvl="6" algn="l" rtl="0">
              <a:lnSpc>
                <a:spcPct val="100000"/>
              </a:lnSpc>
              <a:spcBef>
                <a:spcPts val="0"/>
              </a:spcBef>
              <a:spcAft>
                <a:spcPts val="0"/>
              </a:spcAft>
              <a:buSzPts val="1100"/>
              <a:buNone/>
              <a:defRPr>
                <a:latin typeface="Roboto Light"/>
                <a:ea typeface="Roboto Light"/>
                <a:cs typeface="Roboto Light"/>
                <a:sym typeface="Roboto Light"/>
              </a:defRPr>
            </a:lvl7pPr>
            <a:lvl8pPr lvl="7" algn="l" rtl="0">
              <a:lnSpc>
                <a:spcPct val="100000"/>
              </a:lnSpc>
              <a:spcBef>
                <a:spcPts val="0"/>
              </a:spcBef>
              <a:spcAft>
                <a:spcPts val="0"/>
              </a:spcAft>
              <a:buSzPts val="1100"/>
              <a:buNone/>
              <a:defRPr>
                <a:latin typeface="Roboto Light"/>
                <a:ea typeface="Roboto Light"/>
                <a:cs typeface="Roboto Light"/>
                <a:sym typeface="Roboto Light"/>
              </a:defRPr>
            </a:lvl8pPr>
            <a:lvl9pPr lvl="8" algn="l" rtl="0">
              <a:lnSpc>
                <a:spcPct val="100000"/>
              </a:lnSpc>
              <a:spcBef>
                <a:spcPts val="0"/>
              </a:spcBef>
              <a:spcAft>
                <a:spcPts val="0"/>
              </a:spcAft>
              <a:buSzPts val="1100"/>
              <a:buNone/>
              <a:defRPr>
                <a:latin typeface="Roboto Light"/>
                <a:ea typeface="Roboto Light"/>
                <a:cs typeface="Roboto Light"/>
                <a:sym typeface="Roboto Light"/>
              </a:defRPr>
            </a:lvl9pPr>
          </a:lstStyle>
          <a:p>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matchingName="32 Closing Slide 1">
  <p:cSld name="32 Closing Slide 1">
    <p:spTree>
      <p:nvGrpSpPr>
        <p:cNvPr id="1" name="Shape 4261"/>
        <p:cNvGrpSpPr/>
        <p:nvPr/>
      </p:nvGrpSpPr>
      <p:grpSpPr>
        <a:xfrm>
          <a:off x="0" y="0"/>
          <a:ext cx="0" cy="0"/>
          <a:chOff x="0" y="0"/>
          <a:chExt cx="0" cy="0"/>
        </a:xfrm>
      </p:grpSpPr>
      <p:grpSp>
        <p:nvGrpSpPr>
          <p:cNvPr id="4262" name="Google Shape;4262;p344"/>
          <p:cNvGrpSpPr/>
          <p:nvPr/>
        </p:nvGrpSpPr>
        <p:grpSpPr>
          <a:xfrm>
            <a:off x="5536199" y="2257974"/>
            <a:ext cx="3367800" cy="1654351"/>
            <a:chOff x="930882" y="4227613"/>
            <a:chExt cx="4490400" cy="2205802"/>
          </a:xfrm>
        </p:grpSpPr>
        <p:sp>
          <p:nvSpPr>
            <p:cNvPr id="4263" name="Google Shape;4263;p344"/>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2"/>
                </a:rPr>
                <a:t>8x8.com</a:t>
              </a:r>
              <a:endParaRPr sz="1100" b="0" i="0" u="none" strike="noStrike" cap="none">
                <a:solidFill>
                  <a:schemeClr val="dk1"/>
                </a:solidFill>
                <a:latin typeface="Roboto Light"/>
                <a:ea typeface="Roboto Light"/>
                <a:cs typeface="Roboto Light"/>
                <a:sym typeface="Roboto Light"/>
              </a:endParaRPr>
            </a:p>
          </p:txBody>
        </p:sp>
        <p:sp>
          <p:nvSpPr>
            <p:cNvPr id="4264" name="Google Shape;4264;p344"/>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a:t>
              </a:r>
              <a:endParaRPr sz="1100" b="0" i="0" u="none" strike="noStrike" cap="none">
                <a:solidFill>
                  <a:schemeClr val="dk1"/>
                </a:solidFill>
                <a:latin typeface="Roboto Light"/>
                <a:ea typeface="Roboto Light"/>
                <a:cs typeface="Roboto Light"/>
                <a:sym typeface="Roboto Light"/>
              </a:endParaRPr>
            </a:p>
          </p:txBody>
        </p:sp>
        <p:sp>
          <p:nvSpPr>
            <p:cNvPr id="4265" name="Google Shape;4265;p344"/>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facebook.com/8x8Inc</a:t>
              </a:r>
              <a:endParaRPr sz="1100" b="0" i="0" u="none" strike="noStrike" cap="none">
                <a:solidFill>
                  <a:schemeClr val="dk1"/>
                </a:solidFill>
                <a:latin typeface="Roboto Light"/>
                <a:ea typeface="Roboto Light"/>
                <a:cs typeface="Roboto Light"/>
                <a:sym typeface="Roboto Light"/>
              </a:endParaRPr>
            </a:p>
          </p:txBody>
        </p:sp>
        <p:sp>
          <p:nvSpPr>
            <p:cNvPr id="4266" name="Google Shape;4266;p344"/>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4267" name="Google Shape;4267;p344"/>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4268" name="Google Shape;4268;p344"/>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the latest information.</a:t>
            </a:r>
            <a:endParaRPr sz="1300" b="0" i="0" u="none" strike="noStrike" cap="none">
              <a:solidFill>
                <a:schemeClr val="accent6"/>
              </a:solidFill>
              <a:latin typeface="Roboto Slab"/>
              <a:ea typeface="Roboto Slab"/>
              <a:cs typeface="Roboto Slab"/>
              <a:sym typeface="Roboto Slab"/>
            </a:endParaRPr>
          </a:p>
        </p:txBody>
      </p:sp>
      <p:sp>
        <p:nvSpPr>
          <p:cNvPr id="4269" name="Google Shape;4269;p344"/>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4270" name="Google Shape;4270;p344"/>
          <p:cNvSpPr txBox="1"/>
          <p:nvPr/>
        </p:nvSpPr>
        <p:spPr>
          <a:xfrm>
            <a:off x="5239725" y="4800600"/>
            <a:ext cx="34470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a:t>
            </a:r>
            <a:br>
              <a:rPr lang="en" sz="500" b="0" i="0" u="none" strike="noStrike" cap="none">
                <a:solidFill>
                  <a:schemeClr val="dk1"/>
                </a:solidFill>
                <a:latin typeface="Roboto Light"/>
                <a:ea typeface="Roboto Light"/>
                <a:cs typeface="Roboto Light"/>
                <a:sym typeface="Roboto Light"/>
              </a:rPr>
            </a:br>
            <a:r>
              <a:rPr lang="en" sz="500" b="0" i="0" u="none" strike="noStrike" cap="none">
                <a:solidFill>
                  <a:schemeClr val="dk1"/>
                </a:solidFill>
                <a:latin typeface="Roboto Light"/>
                <a:ea typeface="Roboto Light"/>
                <a:cs typeface="Roboto Light"/>
                <a:sym typeface="Roboto Light"/>
              </a:rPr>
              <a:t>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4271" name="Google Shape;4271;p344"/>
          <p:cNvSpPr txBox="1"/>
          <p:nvPr/>
        </p:nvSpPr>
        <p:spPr>
          <a:xfrm>
            <a:off x="5534437" y="39798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4272" name="Google Shape;4272;p344"/>
          <p:cNvGrpSpPr/>
          <p:nvPr/>
        </p:nvGrpSpPr>
        <p:grpSpPr>
          <a:xfrm>
            <a:off x="5280677" y="2297321"/>
            <a:ext cx="201180" cy="1921557"/>
            <a:chOff x="5280677" y="2297321"/>
            <a:chExt cx="201180" cy="1921557"/>
          </a:xfrm>
        </p:grpSpPr>
        <p:sp>
          <p:nvSpPr>
            <p:cNvPr id="4273" name="Google Shape;4273;p344"/>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4274" name="Google Shape;4274;p344"/>
            <p:cNvGrpSpPr/>
            <p:nvPr/>
          </p:nvGrpSpPr>
          <p:grpSpPr>
            <a:xfrm>
              <a:off x="5281518" y="2297321"/>
              <a:ext cx="199484" cy="199484"/>
              <a:chOff x="6853145" y="3055072"/>
              <a:chExt cx="265979" cy="265978"/>
            </a:xfrm>
          </p:grpSpPr>
          <p:sp>
            <p:nvSpPr>
              <p:cNvPr id="4275" name="Google Shape;4275;p344"/>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4276" name="Google Shape;4276;p344"/>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4277" name="Google Shape;4277;p344"/>
            <p:cNvGrpSpPr/>
            <p:nvPr/>
          </p:nvGrpSpPr>
          <p:grpSpPr>
            <a:xfrm>
              <a:off x="5280689" y="3671835"/>
              <a:ext cx="201168" cy="201168"/>
              <a:chOff x="1190625" y="238125"/>
              <a:chExt cx="5238750" cy="5238750"/>
            </a:xfrm>
          </p:grpSpPr>
          <p:sp>
            <p:nvSpPr>
              <p:cNvPr id="4278" name="Google Shape;4278;p3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79" name="Google Shape;4279;p34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80" name="Google Shape;4280;p3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81" name="Google Shape;4281;p344"/>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82" name="Google Shape;4282;p344"/>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83" name="Google Shape;4283;p344"/>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284" name="Google Shape;4284;p344"/>
            <p:cNvGrpSpPr/>
            <p:nvPr/>
          </p:nvGrpSpPr>
          <p:grpSpPr>
            <a:xfrm>
              <a:off x="5280677" y="2644098"/>
              <a:ext cx="201168" cy="201168"/>
              <a:chOff x="1190625" y="238125"/>
              <a:chExt cx="5238750" cy="5238750"/>
            </a:xfrm>
          </p:grpSpPr>
          <p:sp>
            <p:nvSpPr>
              <p:cNvPr id="4285" name="Google Shape;4285;p3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86" name="Google Shape;4286;p344"/>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87" name="Google Shape;4287;p344"/>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288" name="Google Shape;4288;p344"/>
            <p:cNvGrpSpPr/>
            <p:nvPr/>
          </p:nvGrpSpPr>
          <p:grpSpPr>
            <a:xfrm>
              <a:off x="5280689" y="2984560"/>
              <a:ext cx="201168" cy="201168"/>
              <a:chOff x="1190625" y="238125"/>
              <a:chExt cx="5238750" cy="5238750"/>
            </a:xfrm>
          </p:grpSpPr>
          <p:sp>
            <p:nvSpPr>
              <p:cNvPr id="4289" name="Google Shape;4289;p3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90" name="Google Shape;4290;p34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291" name="Google Shape;4291;p344"/>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92" name="Google Shape;4292;p344"/>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4293" name="Google Shape;4293;p344"/>
            <p:cNvGrpSpPr/>
            <p:nvPr/>
          </p:nvGrpSpPr>
          <p:grpSpPr>
            <a:xfrm>
              <a:off x="5314308" y="4048824"/>
              <a:ext cx="138916" cy="138916"/>
              <a:chOff x="1978850" y="868312"/>
              <a:chExt cx="3665325" cy="3665325"/>
            </a:xfrm>
          </p:grpSpPr>
          <p:sp>
            <p:nvSpPr>
              <p:cNvPr id="4294" name="Google Shape;4294;p344"/>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95" name="Google Shape;4295;p344"/>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96" name="Google Shape;4296;p344"/>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297" name="Google Shape;4297;p344"/>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98" name="Google Shape;4298;p344"/>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99" name="Google Shape;4299;p344"/>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00" name="Google Shape;4300;p344"/>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01" name="Google Shape;4301;p344"/>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302" name="Google Shape;4302;p344"/>
          <p:cNvGrpSpPr/>
          <p:nvPr/>
        </p:nvGrpSpPr>
        <p:grpSpPr>
          <a:xfrm>
            <a:off x="5281506" y="1069611"/>
            <a:ext cx="608219" cy="608219"/>
            <a:chOff x="1190625" y="238125"/>
            <a:chExt cx="5238750" cy="5238750"/>
          </a:xfrm>
        </p:grpSpPr>
        <p:sp>
          <p:nvSpPr>
            <p:cNvPr id="4303" name="Google Shape;4303;p3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04" name="Google Shape;4304;p34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05" name="Google Shape;4305;p34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06" name="Google Shape;4306;p34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7 Cover Slide 7: Open Brand">
  <p:cSld name="Cover Slide Option 1_1_1_1_2_1_1_1_1_2">
    <p:bg>
      <p:bgPr>
        <a:noFill/>
        <a:effectLst/>
      </p:bgPr>
    </p:bg>
    <p:spTree>
      <p:nvGrpSpPr>
        <p:cNvPr id="1" name="Shape 491"/>
        <p:cNvGrpSpPr/>
        <p:nvPr/>
      </p:nvGrpSpPr>
      <p:grpSpPr>
        <a:xfrm>
          <a:off x="0" y="0"/>
          <a:ext cx="0" cy="0"/>
          <a:chOff x="0" y="0"/>
          <a:chExt cx="0" cy="0"/>
        </a:xfrm>
      </p:grpSpPr>
      <p:pic>
        <p:nvPicPr>
          <p:cNvPr id="492" name="Google Shape;492;p36"/>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493" name="Google Shape;493;p36"/>
          <p:cNvGrpSpPr/>
          <p:nvPr/>
        </p:nvGrpSpPr>
        <p:grpSpPr>
          <a:xfrm>
            <a:off x="2346320" y="342891"/>
            <a:ext cx="4451366" cy="4451366"/>
            <a:chOff x="1190625" y="238125"/>
            <a:chExt cx="5238750" cy="5238750"/>
          </a:xfrm>
        </p:grpSpPr>
        <p:sp>
          <p:nvSpPr>
            <p:cNvPr id="494" name="Google Shape;494;p3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 name="Google Shape;497;p3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498" name="Google Shape;498;p36"/>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99" name="Google Shape;499;p3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500" name="Google Shape;500;p36"/>
          <p:cNvGrpSpPr/>
          <p:nvPr/>
        </p:nvGrpSpPr>
        <p:grpSpPr>
          <a:xfrm>
            <a:off x="749631" y="1049086"/>
            <a:ext cx="608219" cy="608219"/>
            <a:chOff x="1190625" y="238125"/>
            <a:chExt cx="5238750" cy="5238750"/>
          </a:xfrm>
        </p:grpSpPr>
        <p:sp>
          <p:nvSpPr>
            <p:cNvPr id="501" name="Google Shape;501;p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07.a - Title Slide - Center">
  <p:cSld name="07.a - Title Slide - Center">
    <p:spTree>
      <p:nvGrpSpPr>
        <p:cNvPr id="1" name="Shape 4307"/>
        <p:cNvGrpSpPr/>
        <p:nvPr/>
      </p:nvGrpSpPr>
      <p:grpSpPr>
        <a:xfrm>
          <a:off x="0" y="0"/>
          <a:ext cx="0" cy="0"/>
          <a:chOff x="0" y="0"/>
          <a:chExt cx="0" cy="0"/>
        </a:xfrm>
      </p:grpSpPr>
      <p:sp>
        <p:nvSpPr>
          <p:cNvPr id="4308" name="Google Shape;4308;p345"/>
          <p:cNvSpPr txBox="1">
            <a:spLocks noGrp="1"/>
          </p:cNvSpPr>
          <p:nvPr>
            <p:ph type="title"/>
          </p:nvPr>
        </p:nvSpPr>
        <p:spPr>
          <a:xfrm>
            <a:off x="1135113" y="382190"/>
            <a:ext cx="6873900" cy="380700"/>
          </a:xfrm>
          <a:prstGeom prst="rect">
            <a:avLst/>
          </a:prstGeom>
          <a:noFill/>
          <a:ln>
            <a:noFill/>
          </a:ln>
        </p:spPr>
        <p:txBody>
          <a:bodyPr spcFirstLastPara="1" wrap="square" lIns="68575" tIns="34275" rIns="68575" bIns="34275" anchor="ctr" anchorCtr="0">
            <a:noAutofit/>
          </a:bodyPr>
          <a:lstStyle>
            <a:lvl1pPr lvl="0" algn="ctr" rtl="0">
              <a:lnSpc>
                <a:spcPct val="90000"/>
              </a:lnSpc>
              <a:spcBef>
                <a:spcPts val="0"/>
              </a:spcBef>
              <a:spcAft>
                <a:spcPts val="0"/>
              </a:spcAft>
              <a:buClr>
                <a:schemeClr val="dk1"/>
              </a:buClr>
              <a:buSzPts val="2200"/>
              <a:buFont typeface="Calibri"/>
              <a:buNone/>
              <a:defRPr sz="2200">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309" name="Google Shape;4309;p345"/>
          <p:cNvSpPr txBox="1">
            <a:spLocks noGrp="1"/>
          </p:cNvSpPr>
          <p:nvPr>
            <p:ph type="body" idx="1"/>
          </p:nvPr>
        </p:nvSpPr>
        <p:spPr>
          <a:xfrm>
            <a:off x="1135113" y="1183005"/>
            <a:ext cx="6873900" cy="31890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rgbClr val="787878"/>
              </a:buClr>
              <a:buSzPts val="1400"/>
              <a:buNone/>
              <a:defRPr/>
            </a:lvl1pPr>
            <a:lvl2pPr marL="914400" lvl="1" indent="-317500" algn="l" rtl="0">
              <a:lnSpc>
                <a:spcPct val="90000"/>
              </a:lnSpc>
              <a:spcBef>
                <a:spcPts val="600"/>
              </a:spcBef>
              <a:spcAft>
                <a:spcPts val="0"/>
              </a:spcAft>
              <a:buClr>
                <a:srgbClr val="787878"/>
              </a:buClr>
              <a:buSzPts val="1400"/>
              <a:buChar char="■"/>
              <a:defRPr/>
            </a:lvl2pPr>
            <a:lvl3pPr marL="1371600" lvl="2" indent="-317500" algn="l" rtl="0">
              <a:lnSpc>
                <a:spcPct val="90000"/>
              </a:lnSpc>
              <a:spcBef>
                <a:spcPts val="600"/>
              </a:spcBef>
              <a:spcAft>
                <a:spcPts val="0"/>
              </a:spcAft>
              <a:buClr>
                <a:srgbClr val="787878"/>
              </a:buClr>
              <a:buSzPts val="1400"/>
              <a:buChar char="■"/>
              <a:defRPr/>
            </a:lvl3pPr>
            <a:lvl4pPr marL="1828800" lvl="3" indent="-317500" algn="l" rtl="0">
              <a:lnSpc>
                <a:spcPct val="90000"/>
              </a:lnSpc>
              <a:spcBef>
                <a:spcPts val="600"/>
              </a:spcBef>
              <a:spcAft>
                <a:spcPts val="0"/>
              </a:spcAft>
              <a:buClr>
                <a:srgbClr val="787878"/>
              </a:buClr>
              <a:buSzPts val="1400"/>
              <a:buChar char="■"/>
              <a:defRPr/>
            </a:lvl4pPr>
            <a:lvl5pPr marL="2286000" lvl="4" indent="-317500" algn="l" rtl="0">
              <a:lnSpc>
                <a:spcPct val="90000"/>
              </a:lnSpc>
              <a:spcBef>
                <a:spcPts val="600"/>
              </a:spcBef>
              <a:spcAft>
                <a:spcPts val="0"/>
              </a:spcAft>
              <a:buClr>
                <a:srgbClr val="787878"/>
              </a:buClr>
              <a:buSzPts val="1400"/>
              <a:buChar char="■"/>
              <a:defRPr/>
            </a:lvl5pPr>
            <a:lvl6pPr marL="2743200" lvl="5" indent="-317500" algn="l" rtl="0">
              <a:lnSpc>
                <a:spcPct val="90000"/>
              </a:lnSpc>
              <a:spcBef>
                <a:spcPts val="600"/>
              </a:spcBef>
              <a:spcAft>
                <a:spcPts val="0"/>
              </a:spcAft>
              <a:buClr>
                <a:schemeClr val="dk1"/>
              </a:buClr>
              <a:buSzPts val="1400"/>
              <a:buChar char="■"/>
              <a:defRPr/>
            </a:lvl6pPr>
            <a:lvl7pPr marL="3200400" lvl="6" indent="-317500" algn="l" rtl="0">
              <a:lnSpc>
                <a:spcPct val="90000"/>
              </a:lnSpc>
              <a:spcBef>
                <a:spcPts val="600"/>
              </a:spcBef>
              <a:spcAft>
                <a:spcPts val="0"/>
              </a:spcAft>
              <a:buClr>
                <a:schemeClr val="dk1"/>
              </a:buClr>
              <a:buSzPts val="1400"/>
              <a:buChar char="■"/>
              <a:defRPr/>
            </a:lvl7pPr>
            <a:lvl8pPr marL="3657600" lvl="7" indent="-317500" algn="l" rtl="0">
              <a:lnSpc>
                <a:spcPct val="90000"/>
              </a:lnSpc>
              <a:spcBef>
                <a:spcPts val="600"/>
              </a:spcBef>
              <a:spcAft>
                <a:spcPts val="0"/>
              </a:spcAft>
              <a:buClr>
                <a:schemeClr val="dk1"/>
              </a:buClr>
              <a:buSzPts val="1400"/>
              <a:buChar char="■"/>
              <a:defRPr/>
            </a:lvl8pPr>
            <a:lvl9pPr marL="4114800" lvl="8" indent="-317500" algn="l" rtl="0">
              <a:lnSpc>
                <a:spcPct val="90000"/>
              </a:lnSpc>
              <a:spcBef>
                <a:spcPts val="600"/>
              </a:spcBef>
              <a:spcAft>
                <a:spcPts val="600"/>
              </a:spcAft>
              <a:buClr>
                <a:schemeClr val="dk1"/>
              </a:buClr>
              <a:buSzPts val="1400"/>
              <a:buChar char="■"/>
              <a:defRPr/>
            </a:lvl9pPr>
          </a:lstStyle>
          <a:p>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matchingName="1 Cover Slide 1 ">
  <p:cSld name="1 Cover Slide 1 ">
    <p:bg>
      <p:bgPr>
        <a:noFill/>
        <a:effectLst/>
      </p:bgPr>
    </p:bg>
    <p:spTree>
      <p:nvGrpSpPr>
        <p:cNvPr id="1" name="Shape 4310"/>
        <p:cNvGrpSpPr/>
        <p:nvPr/>
      </p:nvGrpSpPr>
      <p:grpSpPr>
        <a:xfrm>
          <a:off x="0" y="0"/>
          <a:ext cx="0" cy="0"/>
          <a:chOff x="0" y="0"/>
          <a:chExt cx="0" cy="0"/>
        </a:xfrm>
      </p:grpSpPr>
      <p:pic>
        <p:nvPicPr>
          <p:cNvPr id="4311" name="Google Shape;4311;p346"/>
          <p:cNvPicPr preferRelativeResize="0"/>
          <p:nvPr/>
        </p:nvPicPr>
        <p:blipFill rotWithShape="1">
          <a:blip r:embed="rId2">
            <a:alphaModFix/>
          </a:blip>
          <a:srcRect t="12123" b="3509"/>
          <a:stretch/>
        </p:blipFill>
        <p:spPr>
          <a:xfrm>
            <a:off x="1" y="0"/>
            <a:ext cx="9144006" cy="5143503"/>
          </a:xfrm>
          <a:prstGeom prst="rect">
            <a:avLst/>
          </a:prstGeom>
          <a:noFill/>
          <a:ln>
            <a:noFill/>
          </a:ln>
        </p:spPr>
      </p:pic>
      <p:sp>
        <p:nvSpPr>
          <p:cNvPr id="4312" name="Google Shape;4312;p346"/>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313" name="Google Shape;4313;p346"/>
          <p:cNvSpPr txBox="1">
            <a:spLocks noGrp="1"/>
          </p:cNvSpPr>
          <p:nvPr>
            <p:ph type="subTitle" idx="1"/>
          </p:nvPr>
        </p:nvSpPr>
        <p:spPr>
          <a:xfrm>
            <a:off x="698300"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sp>
        <p:nvSpPr>
          <p:cNvPr id="4314" name="Google Shape;4314;p34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315" name="Google Shape;4315;p346"/>
          <p:cNvGrpSpPr/>
          <p:nvPr/>
        </p:nvGrpSpPr>
        <p:grpSpPr>
          <a:xfrm>
            <a:off x="749631" y="1049086"/>
            <a:ext cx="608219" cy="608219"/>
            <a:chOff x="1190625" y="238125"/>
            <a:chExt cx="5238750" cy="5238750"/>
          </a:xfrm>
        </p:grpSpPr>
        <p:sp>
          <p:nvSpPr>
            <p:cNvPr id="4316" name="Google Shape;4316;p34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17" name="Google Shape;4317;p34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18" name="Google Shape;4318;p34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19" name="Google Shape;4319;p34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matchingName="1 Cover Slide 1: Open Brand">
  <p:cSld name="1 Cover Slide 1: Open Brand">
    <p:bg>
      <p:bgPr>
        <a:noFill/>
        <a:effectLst/>
      </p:bgPr>
    </p:bg>
    <p:spTree>
      <p:nvGrpSpPr>
        <p:cNvPr id="1" name="Shape 4320"/>
        <p:cNvGrpSpPr/>
        <p:nvPr/>
      </p:nvGrpSpPr>
      <p:grpSpPr>
        <a:xfrm>
          <a:off x="0" y="0"/>
          <a:ext cx="0" cy="0"/>
          <a:chOff x="0" y="0"/>
          <a:chExt cx="0" cy="0"/>
        </a:xfrm>
      </p:grpSpPr>
      <p:pic>
        <p:nvPicPr>
          <p:cNvPr id="4321" name="Google Shape;4321;p347"/>
          <p:cNvPicPr preferRelativeResize="0"/>
          <p:nvPr/>
        </p:nvPicPr>
        <p:blipFill rotWithShape="1">
          <a:blip r:embed="rId2">
            <a:alphaModFix/>
          </a:blip>
          <a:srcRect t="12123" b="3509"/>
          <a:stretch/>
        </p:blipFill>
        <p:spPr>
          <a:xfrm>
            <a:off x="1" y="0"/>
            <a:ext cx="9144006" cy="5143503"/>
          </a:xfrm>
          <a:prstGeom prst="rect">
            <a:avLst/>
          </a:prstGeom>
          <a:noFill/>
          <a:ln>
            <a:noFill/>
          </a:ln>
        </p:spPr>
      </p:pic>
      <p:grpSp>
        <p:nvGrpSpPr>
          <p:cNvPr id="4322" name="Google Shape;4322;p347"/>
          <p:cNvGrpSpPr/>
          <p:nvPr/>
        </p:nvGrpSpPr>
        <p:grpSpPr>
          <a:xfrm>
            <a:off x="2346320" y="342891"/>
            <a:ext cx="4451366" cy="4451366"/>
            <a:chOff x="1190625" y="238125"/>
            <a:chExt cx="5238750" cy="5238750"/>
          </a:xfrm>
        </p:grpSpPr>
        <p:sp>
          <p:nvSpPr>
            <p:cNvPr id="4323" name="Google Shape;4323;p34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24" name="Google Shape;4324;p34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25" name="Google Shape;4325;p34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326" name="Google Shape;4326;p34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327" name="Google Shape;4327;p347"/>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328" name="Google Shape;4328;p347"/>
          <p:cNvSpPr txBox="1">
            <a:spLocks noGrp="1"/>
          </p:cNvSpPr>
          <p:nvPr>
            <p:ph type="subTitle" idx="1"/>
          </p:nvPr>
        </p:nvSpPr>
        <p:spPr>
          <a:xfrm>
            <a:off x="698300"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00000"/>
              </a:lnSpc>
              <a:spcBef>
                <a:spcPts val="600"/>
              </a:spcBef>
              <a:spcAft>
                <a:spcPts val="0"/>
              </a:spcAft>
              <a:buSzPts val="500"/>
              <a:buNone/>
              <a:defRPr>
                <a:solidFill>
                  <a:srgbClr val="FFFFFF"/>
                </a:solidFill>
              </a:defRPr>
            </a:lvl2pPr>
            <a:lvl3pPr lvl="2" algn="l" rtl="0">
              <a:lnSpc>
                <a:spcPct val="100000"/>
              </a:lnSpc>
              <a:spcBef>
                <a:spcPts val="600"/>
              </a:spcBef>
              <a:spcAft>
                <a:spcPts val="0"/>
              </a:spcAft>
              <a:buSzPts val="500"/>
              <a:buNone/>
              <a:defRPr>
                <a:solidFill>
                  <a:srgbClr val="FFFFFF"/>
                </a:solidFill>
              </a:defRPr>
            </a:lvl3pPr>
            <a:lvl4pPr lvl="3" algn="l" rtl="0">
              <a:lnSpc>
                <a:spcPct val="100000"/>
              </a:lnSpc>
              <a:spcBef>
                <a:spcPts val="600"/>
              </a:spcBef>
              <a:spcAft>
                <a:spcPts val="0"/>
              </a:spcAft>
              <a:buSzPts val="500"/>
              <a:buNone/>
              <a:defRPr>
                <a:solidFill>
                  <a:srgbClr val="FFFFFF"/>
                </a:solidFill>
              </a:defRPr>
            </a:lvl4pPr>
            <a:lvl5pPr lvl="4" algn="l" rtl="0">
              <a:lnSpc>
                <a:spcPct val="100000"/>
              </a:lnSpc>
              <a:spcBef>
                <a:spcPts val="600"/>
              </a:spcBef>
              <a:spcAft>
                <a:spcPts val="0"/>
              </a:spcAft>
              <a:buSzPts val="500"/>
              <a:buNone/>
              <a:defRPr>
                <a:solidFill>
                  <a:srgbClr val="FFFFFF"/>
                </a:solidFill>
              </a:defRPr>
            </a:lvl5pPr>
            <a:lvl6pPr lvl="5" algn="l" rtl="0">
              <a:lnSpc>
                <a:spcPct val="100000"/>
              </a:lnSpc>
              <a:spcBef>
                <a:spcPts val="600"/>
              </a:spcBef>
              <a:spcAft>
                <a:spcPts val="0"/>
              </a:spcAft>
              <a:buSzPts val="500"/>
              <a:buNone/>
              <a:defRPr>
                <a:solidFill>
                  <a:srgbClr val="FFFFFF"/>
                </a:solidFill>
              </a:defRPr>
            </a:lvl6pPr>
            <a:lvl7pPr lvl="6" algn="l" rtl="0">
              <a:lnSpc>
                <a:spcPct val="100000"/>
              </a:lnSpc>
              <a:spcBef>
                <a:spcPts val="600"/>
              </a:spcBef>
              <a:spcAft>
                <a:spcPts val="0"/>
              </a:spcAft>
              <a:buSzPts val="500"/>
              <a:buNone/>
              <a:defRPr>
                <a:solidFill>
                  <a:srgbClr val="FFFFFF"/>
                </a:solidFill>
              </a:defRPr>
            </a:lvl7pPr>
            <a:lvl8pPr lvl="7" algn="l" rtl="0">
              <a:lnSpc>
                <a:spcPct val="100000"/>
              </a:lnSpc>
              <a:spcBef>
                <a:spcPts val="600"/>
              </a:spcBef>
              <a:spcAft>
                <a:spcPts val="0"/>
              </a:spcAft>
              <a:buSzPts val="500"/>
              <a:buNone/>
              <a:defRPr>
                <a:solidFill>
                  <a:srgbClr val="FFFFFF"/>
                </a:solidFill>
              </a:defRPr>
            </a:lvl8pPr>
            <a:lvl9pPr lvl="8" algn="l" rtl="0">
              <a:lnSpc>
                <a:spcPct val="100000"/>
              </a:lnSpc>
              <a:spcBef>
                <a:spcPts val="600"/>
              </a:spcBef>
              <a:spcAft>
                <a:spcPts val="600"/>
              </a:spcAft>
              <a:buSzPts val="500"/>
              <a:buNone/>
              <a:defRPr>
                <a:solidFill>
                  <a:srgbClr val="FFFFFF"/>
                </a:solidFill>
              </a:defRPr>
            </a:lvl9pPr>
          </a:lstStyle>
          <a:p>
            <a:endParaRPr/>
          </a:p>
        </p:txBody>
      </p:sp>
      <p:grpSp>
        <p:nvGrpSpPr>
          <p:cNvPr id="4329" name="Google Shape;4329;p347"/>
          <p:cNvGrpSpPr/>
          <p:nvPr/>
        </p:nvGrpSpPr>
        <p:grpSpPr>
          <a:xfrm>
            <a:off x="749631" y="1049086"/>
            <a:ext cx="608219" cy="608219"/>
            <a:chOff x="1190625" y="238125"/>
            <a:chExt cx="5238750" cy="5238750"/>
          </a:xfrm>
        </p:grpSpPr>
        <p:sp>
          <p:nvSpPr>
            <p:cNvPr id="4330" name="Google Shape;4330;p3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31" name="Google Shape;4331;p34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32" name="Google Shape;4332;p34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33" name="Google Shape;4333;p34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matchingName="1 Cover Slide 1: Open Brand w/Open Logo">
  <p:cSld name="1 Cover Slide 1: Open Brand w/Open Logo">
    <p:bg>
      <p:bgPr>
        <a:noFill/>
        <a:effectLst/>
      </p:bgPr>
    </p:bg>
    <p:spTree>
      <p:nvGrpSpPr>
        <p:cNvPr id="1" name="Shape 4334"/>
        <p:cNvGrpSpPr/>
        <p:nvPr/>
      </p:nvGrpSpPr>
      <p:grpSpPr>
        <a:xfrm>
          <a:off x="0" y="0"/>
          <a:ext cx="0" cy="0"/>
          <a:chOff x="0" y="0"/>
          <a:chExt cx="0" cy="0"/>
        </a:xfrm>
      </p:grpSpPr>
      <p:pic>
        <p:nvPicPr>
          <p:cNvPr id="4335" name="Google Shape;4335;p348"/>
          <p:cNvPicPr preferRelativeResize="0"/>
          <p:nvPr/>
        </p:nvPicPr>
        <p:blipFill rotWithShape="1">
          <a:blip r:embed="rId2">
            <a:alphaModFix/>
          </a:blip>
          <a:srcRect t="12123" b="3509"/>
          <a:stretch/>
        </p:blipFill>
        <p:spPr>
          <a:xfrm>
            <a:off x="1" y="0"/>
            <a:ext cx="9144006" cy="5143503"/>
          </a:xfrm>
          <a:prstGeom prst="rect">
            <a:avLst/>
          </a:prstGeom>
          <a:noFill/>
          <a:ln>
            <a:noFill/>
          </a:ln>
        </p:spPr>
      </p:pic>
      <p:grpSp>
        <p:nvGrpSpPr>
          <p:cNvPr id="4336" name="Google Shape;4336;p348"/>
          <p:cNvGrpSpPr/>
          <p:nvPr/>
        </p:nvGrpSpPr>
        <p:grpSpPr>
          <a:xfrm>
            <a:off x="2346320" y="342891"/>
            <a:ext cx="4451366" cy="4451366"/>
            <a:chOff x="1190625" y="238125"/>
            <a:chExt cx="5238750" cy="5238750"/>
          </a:xfrm>
        </p:grpSpPr>
        <p:sp>
          <p:nvSpPr>
            <p:cNvPr id="4337" name="Google Shape;4337;p34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38" name="Google Shape;4338;p34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39" name="Google Shape;4339;p34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340" name="Google Shape;4340;p34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341" name="Google Shape;4341;p348"/>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342" name="Google Shape;4342;p348"/>
          <p:cNvSpPr txBox="1">
            <a:spLocks noGrp="1"/>
          </p:cNvSpPr>
          <p:nvPr>
            <p:ph type="subTitle" idx="1"/>
          </p:nvPr>
        </p:nvSpPr>
        <p:spPr>
          <a:xfrm>
            <a:off x="694944" y="32571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343" name="Google Shape;4343;p348"/>
          <p:cNvGrpSpPr/>
          <p:nvPr/>
        </p:nvGrpSpPr>
        <p:grpSpPr>
          <a:xfrm>
            <a:off x="8244939" y="138151"/>
            <a:ext cx="695041" cy="903684"/>
            <a:chOff x="1793050" y="238125"/>
            <a:chExt cx="4033900" cy="5238750"/>
          </a:xfrm>
        </p:grpSpPr>
        <p:sp>
          <p:nvSpPr>
            <p:cNvPr id="4344" name="Google Shape;4344;p34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45" name="Google Shape;4345;p34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46" name="Google Shape;4346;p34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47" name="Google Shape;4347;p34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48" name="Google Shape;4348;p34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49" name="Google Shape;4349;p34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0" name="Google Shape;4350;p34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1" name="Google Shape;4351;p34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2" name="Google Shape;4352;p34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3" name="Google Shape;4353;p34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4" name="Google Shape;4354;p34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5" name="Google Shape;4355;p34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6" name="Google Shape;4356;p34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7" name="Google Shape;4357;p34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8" name="Google Shape;4358;p34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59" name="Google Shape;4359;p34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0" name="Google Shape;4360;p34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1" name="Google Shape;4361;p34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2" name="Google Shape;4362;p34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3" name="Google Shape;4363;p34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4" name="Google Shape;4364;p34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365" name="Google Shape;4365;p348"/>
          <p:cNvGrpSpPr/>
          <p:nvPr/>
        </p:nvGrpSpPr>
        <p:grpSpPr>
          <a:xfrm>
            <a:off x="749631" y="1049086"/>
            <a:ext cx="608219" cy="608219"/>
            <a:chOff x="1190625" y="238125"/>
            <a:chExt cx="5238750" cy="5238750"/>
          </a:xfrm>
        </p:grpSpPr>
        <p:sp>
          <p:nvSpPr>
            <p:cNvPr id="4366" name="Google Shape;4366;p34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7" name="Google Shape;4367;p34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8" name="Google Shape;4368;p34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69" name="Google Shape;4369;p34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matchingName="9 Cover Slide 2 ">
  <p:cSld name="9 Cover Slide 2 ">
    <p:bg>
      <p:bgPr>
        <a:noFill/>
        <a:effectLst/>
      </p:bgPr>
    </p:bg>
    <p:spTree>
      <p:nvGrpSpPr>
        <p:cNvPr id="1" name="Shape 4370"/>
        <p:cNvGrpSpPr/>
        <p:nvPr/>
      </p:nvGrpSpPr>
      <p:grpSpPr>
        <a:xfrm>
          <a:off x="0" y="0"/>
          <a:ext cx="0" cy="0"/>
          <a:chOff x="0" y="0"/>
          <a:chExt cx="0" cy="0"/>
        </a:xfrm>
      </p:grpSpPr>
      <p:pic>
        <p:nvPicPr>
          <p:cNvPr id="4371" name="Google Shape;4371;p349"/>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4372" name="Google Shape;4372;p349"/>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373" name="Google Shape;4373;p349"/>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00000"/>
              </a:lnSpc>
              <a:spcBef>
                <a:spcPts val="600"/>
              </a:spcBef>
              <a:spcAft>
                <a:spcPts val="0"/>
              </a:spcAft>
              <a:buSzPts val="500"/>
              <a:buNone/>
              <a:defRPr>
                <a:solidFill>
                  <a:srgbClr val="FFFFFF"/>
                </a:solidFill>
              </a:defRPr>
            </a:lvl2pPr>
            <a:lvl3pPr lvl="2" algn="l" rtl="0">
              <a:lnSpc>
                <a:spcPct val="100000"/>
              </a:lnSpc>
              <a:spcBef>
                <a:spcPts val="600"/>
              </a:spcBef>
              <a:spcAft>
                <a:spcPts val="0"/>
              </a:spcAft>
              <a:buSzPts val="500"/>
              <a:buNone/>
              <a:defRPr>
                <a:solidFill>
                  <a:srgbClr val="FFFFFF"/>
                </a:solidFill>
              </a:defRPr>
            </a:lvl3pPr>
            <a:lvl4pPr lvl="3" algn="l" rtl="0">
              <a:lnSpc>
                <a:spcPct val="100000"/>
              </a:lnSpc>
              <a:spcBef>
                <a:spcPts val="600"/>
              </a:spcBef>
              <a:spcAft>
                <a:spcPts val="0"/>
              </a:spcAft>
              <a:buSzPts val="500"/>
              <a:buNone/>
              <a:defRPr>
                <a:solidFill>
                  <a:srgbClr val="FFFFFF"/>
                </a:solidFill>
              </a:defRPr>
            </a:lvl4pPr>
            <a:lvl5pPr lvl="4" algn="l" rtl="0">
              <a:lnSpc>
                <a:spcPct val="100000"/>
              </a:lnSpc>
              <a:spcBef>
                <a:spcPts val="600"/>
              </a:spcBef>
              <a:spcAft>
                <a:spcPts val="0"/>
              </a:spcAft>
              <a:buSzPts val="500"/>
              <a:buNone/>
              <a:defRPr>
                <a:solidFill>
                  <a:srgbClr val="FFFFFF"/>
                </a:solidFill>
              </a:defRPr>
            </a:lvl5pPr>
            <a:lvl6pPr lvl="5" algn="l" rtl="0">
              <a:lnSpc>
                <a:spcPct val="100000"/>
              </a:lnSpc>
              <a:spcBef>
                <a:spcPts val="600"/>
              </a:spcBef>
              <a:spcAft>
                <a:spcPts val="0"/>
              </a:spcAft>
              <a:buSzPts val="500"/>
              <a:buNone/>
              <a:defRPr>
                <a:solidFill>
                  <a:srgbClr val="FFFFFF"/>
                </a:solidFill>
              </a:defRPr>
            </a:lvl6pPr>
            <a:lvl7pPr lvl="6" algn="l" rtl="0">
              <a:lnSpc>
                <a:spcPct val="100000"/>
              </a:lnSpc>
              <a:spcBef>
                <a:spcPts val="600"/>
              </a:spcBef>
              <a:spcAft>
                <a:spcPts val="0"/>
              </a:spcAft>
              <a:buSzPts val="500"/>
              <a:buNone/>
              <a:defRPr>
                <a:solidFill>
                  <a:srgbClr val="FFFFFF"/>
                </a:solidFill>
              </a:defRPr>
            </a:lvl7pPr>
            <a:lvl8pPr lvl="7" algn="l" rtl="0">
              <a:lnSpc>
                <a:spcPct val="100000"/>
              </a:lnSpc>
              <a:spcBef>
                <a:spcPts val="600"/>
              </a:spcBef>
              <a:spcAft>
                <a:spcPts val="0"/>
              </a:spcAft>
              <a:buSzPts val="500"/>
              <a:buNone/>
              <a:defRPr>
                <a:solidFill>
                  <a:srgbClr val="FFFFFF"/>
                </a:solidFill>
              </a:defRPr>
            </a:lvl8pPr>
            <a:lvl9pPr lvl="8" algn="l" rtl="0">
              <a:lnSpc>
                <a:spcPct val="100000"/>
              </a:lnSpc>
              <a:spcBef>
                <a:spcPts val="600"/>
              </a:spcBef>
              <a:spcAft>
                <a:spcPts val="600"/>
              </a:spcAft>
              <a:buSzPts val="500"/>
              <a:buNone/>
              <a:defRPr>
                <a:solidFill>
                  <a:srgbClr val="FFFFFF"/>
                </a:solidFill>
              </a:defRPr>
            </a:lvl9pPr>
          </a:lstStyle>
          <a:p>
            <a:endParaRPr/>
          </a:p>
        </p:txBody>
      </p:sp>
      <p:sp>
        <p:nvSpPr>
          <p:cNvPr id="4374" name="Google Shape;4374;p34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375" name="Google Shape;4375;p349"/>
          <p:cNvGrpSpPr/>
          <p:nvPr/>
        </p:nvGrpSpPr>
        <p:grpSpPr>
          <a:xfrm>
            <a:off x="749631" y="1049086"/>
            <a:ext cx="608219" cy="608219"/>
            <a:chOff x="1190625" y="238125"/>
            <a:chExt cx="5238750" cy="5238750"/>
          </a:xfrm>
        </p:grpSpPr>
        <p:sp>
          <p:nvSpPr>
            <p:cNvPr id="4376" name="Google Shape;4376;p34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77" name="Google Shape;4377;p34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78" name="Google Shape;4378;p34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79" name="Google Shape;4379;p34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matchingName="9 Cover Slide 2: Open Brand">
  <p:cSld name="9 Cover Slide 2: Open Brand">
    <p:bg>
      <p:bgPr>
        <a:noFill/>
        <a:effectLst/>
      </p:bgPr>
    </p:bg>
    <p:spTree>
      <p:nvGrpSpPr>
        <p:cNvPr id="1" name="Shape 4380"/>
        <p:cNvGrpSpPr/>
        <p:nvPr/>
      </p:nvGrpSpPr>
      <p:grpSpPr>
        <a:xfrm>
          <a:off x="0" y="0"/>
          <a:ext cx="0" cy="0"/>
          <a:chOff x="0" y="0"/>
          <a:chExt cx="0" cy="0"/>
        </a:xfrm>
      </p:grpSpPr>
      <p:pic>
        <p:nvPicPr>
          <p:cNvPr id="4381" name="Google Shape;4381;p350"/>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4382" name="Google Shape;4382;p350"/>
          <p:cNvGrpSpPr/>
          <p:nvPr/>
        </p:nvGrpSpPr>
        <p:grpSpPr>
          <a:xfrm>
            <a:off x="2346320" y="342891"/>
            <a:ext cx="4451366" cy="4451366"/>
            <a:chOff x="1190625" y="238125"/>
            <a:chExt cx="5238750" cy="5238750"/>
          </a:xfrm>
        </p:grpSpPr>
        <p:sp>
          <p:nvSpPr>
            <p:cNvPr id="4383" name="Google Shape;4383;p35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84" name="Google Shape;4384;p35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85" name="Google Shape;4385;p35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386" name="Google Shape;4386;p35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387" name="Google Shape;4387;p350"/>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388" name="Google Shape;4388;p350"/>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sz="1800">
                <a:solidFill>
                  <a:srgbClr val="FFFFFF"/>
                </a:solidFill>
              </a:defRPr>
            </a:lvl2pPr>
            <a:lvl3pPr lvl="2" algn="l" rtl="0">
              <a:lnSpc>
                <a:spcPct val="115000"/>
              </a:lnSpc>
              <a:spcBef>
                <a:spcPts val="600"/>
              </a:spcBef>
              <a:spcAft>
                <a:spcPts val="0"/>
              </a:spcAft>
              <a:buSzPts val="500"/>
              <a:buNone/>
              <a:defRPr sz="1800">
                <a:solidFill>
                  <a:srgbClr val="FFFFFF"/>
                </a:solidFill>
              </a:defRPr>
            </a:lvl3pPr>
            <a:lvl4pPr lvl="3" algn="l" rtl="0">
              <a:lnSpc>
                <a:spcPct val="115000"/>
              </a:lnSpc>
              <a:spcBef>
                <a:spcPts val="600"/>
              </a:spcBef>
              <a:spcAft>
                <a:spcPts val="0"/>
              </a:spcAft>
              <a:buSzPts val="500"/>
              <a:buNone/>
              <a:defRPr sz="1800">
                <a:solidFill>
                  <a:srgbClr val="FFFFFF"/>
                </a:solidFill>
              </a:defRPr>
            </a:lvl4pPr>
            <a:lvl5pPr lvl="4" algn="l" rtl="0">
              <a:lnSpc>
                <a:spcPct val="115000"/>
              </a:lnSpc>
              <a:spcBef>
                <a:spcPts val="600"/>
              </a:spcBef>
              <a:spcAft>
                <a:spcPts val="0"/>
              </a:spcAft>
              <a:buSzPts val="500"/>
              <a:buNone/>
              <a:defRPr sz="1800">
                <a:solidFill>
                  <a:srgbClr val="FFFFFF"/>
                </a:solidFill>
              </a:defRPr>
            </a:lvl5pPr>
            <a:lvl6pPr lvl="5" algn="l" rtl="0">
              <a:lnSpc>
                <a:spcPct val="115000"/>
              </a:lnSpc>
              <a:spcBef>
                <a:spcPts val="600"/>
              </a:spcBef>
              <a:spcAft>
                <a:spcPts val="0"/>
              </a:spcAft>
              <a:buSzPts val="500"/>
              <a:buNone/>
              <a:defRPr sz="1800">
                <a:solidFill>
                  <a:srgbClr val="FFFFFF"/>
                </a:solidFill>
              </a:defRPr>
            </a:lvl6pPr>
            <a:lvl7pPr lvl="6" algn="l" rtl="0">
              <a:lnSpc>
                <a:spcPct val="115000"/>
              </a:lnSpc>
              <a:spcBef>
                <a:spcPts val="600"/>
              </a:spcBef>
              <a:spcAft>
                <a:spcPts val="0"/>
              </a:spcAft>
              <a:buSzPts val="500"/>
              <a:buNone/>
              <a:defRPr sz="1800">
                <a:solidFill>
                  <a:srgbClr val="FFFFFF"/>
                </a:solidFill>
              </a:defRPr>
            </a:lvl7pPr>
            <a:lvl8pPr lvl="7" algn="l" rtl="0">
              <a:lnSpc>
                <a:spcPct val="115000"/>
              </a:lnSpc>
              <a:spcBef>
                <a:spcPts val="600"/>
              </a:spcBef>
              <a:spcAft>
                <a:spcPts val="0"/>
              </a:spcAft>
              <a:buSzPts val="500"/>
              <a:buNone/>
              <a:defRPr sz="1800">
                <a:solidFill>
                  <a:srgbClr val="FFFFFF"/>
                </a:solidFill>
              </a:defRPr>
            </a:lvl8pPr>
            <a:lvl9pPr lvl="8" algn="l" rtl="0">
              <a:lnSpc>
                <a:spcPct val="115000"/>
              </a:lnSpc>
              <a:spcBef>
                <a:spcPts val="600"/>
              </a:spcBef>
              <a:spcAft>
                <a:spcPts val="600"/>
              </a:spcAft>
              <a:buSzPts val="500"/>
              <a:buNone/>
              <a:defRPr sz="1800">
                <a:solidFill>
                  <a:srgbClr val="FFFFFF"/>
                </a:solidFill>
              </a:defRPr>
            </a:lvl9pPr>
          </a:lstStyle>
          <a:p>
            <a:endParaRPr/>
          </a:p>
        </p:txBody>
      </p:sp>
      <p:grpSp>
        <p:nvGrpSpPr>
          <p:cNvPr id="4389" name="Google Shape;4389;p350"/>
          <p:cNvGrpSpPr/>
          <p:nvPr/>
        </p:nvGrpSpPr>
        <p:grpSpPr>
          <a:xfrm>
            <a:off x="749631" y="1049086"/>
            <a:ext cx="608219" cy="608219"/>
            <a:chOff x="1190625" y="238125"/>
            <a:chExt cx="5238750" cy="5238750"/>
          </a:xfrm>
        </p:grpSpPr>
        <p:sp>
          <p:nvSpPr>
            <p:cNvPr id="4390" name="Google Shape;4390;p35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91" name="Google Shape;4391;p35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92" name="Google Shape;4392;p35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93" name="Google Shape;4393;p35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matchingName="9 Cover Slide 2: Open Brand w/Open Logo">
  <p:cSld name="9 Cover Slide 2: Open Brand w/Open Logo">
    <p:bg>
      <p:bgPr>
        <a:noFill/>
        <a:effectLst/>
      </p:bgPr>
    </p:bg>
    <p:spTree>
      <p:nvGrpSpPr>
        <p:cNvPr id="1" name="Shape 4394"/>
        <p:cNvGrpSpPr/>
        <p:nvPr/>
      </p:nvGrpSpPr>
      <p:grpSpPr>
        <a:xfrm>
          <a:off x="0" y="0"/>
          <a:ext cx="0" cy="0"/>
          <a:chOff x="0" y="0"/>
          <a:chExt cx="0" cy="0"/>
        </a:xfrm>
      </p:grpSpPr>
      <p:pic>
        <p:nvPicPr>
          <p:cNvPr id="4395" name="Google Shape;4395;p351"/>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4396" name="Google Shape;4396;p351"/>
          <p:cNvGrpSpPr/>
          <p:nvPr/>
        </p:nvGrpSpPr>
        <p:grpSpPr>
          <a:xfrm>
            <a:off x="2346320" y="342891"/>
            <a:ext cx="4451366" cy="4451366"/>
            <a:chOff x="1190625" y="238125"/>
            <a:chExt cx="5238750" cy="5238750"/>
          </a:xfrm>
        </p:grpSpPr>
        <p:sp>
          <p:nvSpPr>
            <p:cNvPr id="4397" name="Google Shape;4397;p35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98" name="Google Shape;4398;p35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399" name="Google Shape;4399;p35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400" name="Google Shape;4400;p35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401" name="Google Shape;4401;p351"/>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402" name="Google Shape;4402;p351"/>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403" name="Google Shape;4403;p351"/>
          <p:cNvGrpSpPr/>
          <p:nvPr/>
        </p:nvGrpSpPr>
        <p:grpSpPr>
          <a:xfrm>
            <a:off x="8244939" y="138151"/>
            <a:ext cx="695041" cy="903684"/>
            <a:chOff x="1793050" y="238125"/>
            <a:chExt cx="4033900" cy="5238750"/>
          </a:xfrm>
        </p:grpSpPr>
        <p:sp>
          <p:nvSpPr>
            <p:cNvPr id="4404" name="Google Shape;4404;p35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05" name="Google Shape;4405;p35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06" name="Google Shape;4406;p35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07" name="Google Shape;4407;p35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08" name="Google Shape;4408;p35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09" name="Google Shape;4409;p35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0" name="Google Shape;4410;p35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1" name="Google Shape;4411;p35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2" name="Google Shape;4412;p35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3" name="Google Shape;4413;p35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4" name="Google Shape;4414;p35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5" name="Google Shape;4415;p35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6" name="Google Shape;4416;p35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7" name="Google Shape;4417;p35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8" name="Google Shape;4418;p35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19" name="Google Shape;4419;p35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0" name="Google Shape;4420;p35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1" name="Google Shape;4421;p35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2" name="Google Shape;4422;p35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3" name="Google Shape;4423;p35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4" name="Google Shape;4424;p35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425" name="Google Shape;4425;p351"/>
          <p:cNvGrpSpPr/>
          <p:nvPr/>
        </p:nvGrpSpPr>
        <p:grpSpPr>
          <a:xfrm>
            <a:off x="749631" y="1049086"/>
            <a:ext cx="608219" cy="608219"/>
            <a:chOff x="1190625" y="238125"/>
            <a:chExt cx="5238750" cy="5238750"/>
          </a:xfrm>
        </p:grpSpPr>
        <p:sp>
          <p:nvSpPr>
            <p:cNvPr id="4426" name="Google Shape;4426;p35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7" name="Google Shape;4427;p35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8" name="Google Shape;4428;p35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29" name="Google Shape;4429;p35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matchingName="2 Cover Slide 2">
  <p:cSld name="2 Cover Slide 2">
    <p:bg>
      <p:bgPr>
        <a:noFill/>
        <a:effectLst/>
      </p:bgPr>
    </p:bg>
    <p:spTree>
      <p:nvGrpSpPr>
        <p:cNvPr id="1" name="Shape 4430"/>
        <p:cNvGrpSpPr/>
        <p:nvPr/>
      </p:nvGrpSpPr>
      <p:grpSpPr>
        <a:xfrm>
          <a:off x="0" y="0"/>
          <a:ext cx="0" cy="0"/>
          <a:chOff x="0" y="0"/>
          <a:chExt cx="0" cy="0"/>
        </a:xfrm>
      </p:grpSpPr>
      <p:pic>
        <p:nvPicPr>
          <p:cNvPr id="4431" name="Google Shape;4431;p352"/>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4432" name="Google Shape;4432;p352"/>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433" name="Google Shape;4433;p352"/>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sp>
        <p:nvSpPr>
          <p:cNvPr id="4434" name="Google Shape;4434;p35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435" name="Google Shape;4435;p352"/>
          <p:cNvGrpSpPr/>
          <p:nvPr/>
        </p:nvGrpSpPr>
        <p:grpSpPr>
          <a:xfrm>
            <a:off x="749631" y="1049086"/>
            <a:ext cx="608219" cy="608219"/>
            <a:chOff x="1190625" y="238125"/>
            <a:chExt cx="5238750" cy="5238750"/>
          </a:xfrm>
        </p:grpSpPr>
        <p:sp>
          <p:nvSpPr>
            <p:cNvPr id="4436" name="Google Shape;4436;p35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37" name="Google Shape;4437;p35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38" name="Google Shape;4438;p35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39" name="Google Shape;4439;p35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matchingName="2 Cover Slide 2: Open Brand">
  <p:cSld name="2 Cover Slide 2: Open Brand">
    <p:bg>
      <p:bgPr>
        <a:noFill/>
        <a:effectLst/>
      </p:bgPr>
    </p:bg>
    <p:spTree>
      <p:nvGrpSpPr>
        <p:cNvPr id="1" name="Shape 4440"/>
        <p:cNvGrpSpPr/>
        <p:nvPr/>
      </p:nvGrpSpPr>
      <p:grpSpPr>
        <a:xfrm>
          <a:off x="0" y="0"/>
          <a:ext cx="0" cy="0"/>
          <a:chOff x="0" y="0"/>
          <a:chExt cx="0" cy="0"/>
        </a:xfrm>
      </p:grpSpPr>
      <p:pic>
        <p:nvPicPr>
          <p:cNvPr id="4441" name="Google Shape;4441;p353"/>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4442" name="Google Shape;4442;p353"/>
          <p:cNvGrpSpPr/>
          <p:nvPr/>
        </p:nvGrpSpPr>
        <p:grpSpPr>
          <a:xfrm>
            <a:off x="2346320" y="342891"/>
            <a:ext cx="4451366" cy="4451366"/>
            <a:chOff x="1190625" y="238125"/>
            <a:chExt cx="5238750" cy="5238750"/>
          </a:xfrm>
        </p:grpSpPr>
        <p:sp>
          <p:nvSpPr>
            <p:cNvPr id="4443" name="Google Shape;4443;p35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44" name="Google Shape;4444;p35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45" name="Google Shape;4445;p35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446" name="Google Shape;4446;p35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447" name="Google Shape;4447;p353"/>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448" name="Google Shape;4448;p353"/>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449" name="Google Shape;4449;p353"/>
          <p:cNvGrpSpPr/>
          <p:nvPr/>
        </p:nvGrpSpPr>
        <p:grpSpPr>
          <a:xfrm>
            <a:off x="749631" y="1049086"/>
            <a:ext cx="608219" cy="608219"/>
            <a:chOff x="1190625" y="238125"/>
            <a:chExt cx="5238750" cy="5238750"/>
          </a:xfrm>
        </p:grpSpPr>
        <p:sp>
          <p:nvSpPr>
            <p:cNvPr id="4450" name="Google Shape;4450;p35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51" name="Google Shape;4451;p35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52" name="Google Shape;4452;p35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53" name="Google Shape;4453;p35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matchingName="2 Cover Slide 2: Open Brand w/Open Logo">
  <p:cSld name="2 Cover Slide 2: Open Brand w/Open Logo">
    <p:bg>
      <p:bgPr>
        <a:noFill/>
        <a:effectLst/>
      </p:bgPr>
    </p:bg>
    <p:spTree>
      <p:nvGrpSpPr>
        <p:cNvPr id="1" name="Shape 4454"/>
        <p:cNvGrpSpPr/>
        <p:nvPr/>
      </p:nvGrpSpPr>
      <p:grpSpPr>
        <a:xfrm>
          <a:off x="0" y="0"/>
          <a:ext cx="0" cy="0"/>
          <a:chOff x="0" y="0"/>
          <a:chExt cx="0" cy="0"/>
        </a:xfrm>
      </p:grpSpPr>
      <p:pic>
        <p:nvPicPr>
          <p:cNvPr id="4455" name="Google Shape;4455;p354"/>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4456" name="Google Shape;4456;p354"/>
          <p:cNvGrpSpPr/>
          <p:nvPr/>
        </p:nvGrpSpPr>
        <p:grpSpPr>
          <a:xfrm>
            <a:off x="2346320" y="342891"/>
            <a:ext cx="4451366" cy="4451366"/>
            <a:chOff x="1190625" y="238125"/>
            <a:chExt cx="5238750" cy="5238750"/>
          </a:xfrm>
        </p:grpSpPr>
        <p:sp>
          <p:nvSpPr>
            <p:cNvPr id="4457" name="Google Shape;4457;p35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58" name="Google Shape;4458;p35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59" name="Google Shape;4459;p35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460" name="Google Shape;4460;p35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461" name="Google Shape;4461;p354"/>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462" name="Google Shape;4462;p354"/>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463" name="Google Shape;4463;p354"/>
          <p:cNvGrpSpPr/>
          <p:nvPr/>
        </p:nvGrpSpPr>
        <p:grpSpPr>
          <a:xfrm>
            <a:off x="8244939" y="138151"/>
            <a:ext cx="695041" cy="903684"/>
            <a:chOff x="1793050" y="238125"/>
            <a:chExt cx="4033900" cy="5238750"/>
          </a:xfrm>
        </p:grpSpPr>
        <p:sp>
          <p:nvSpPr>
            <p:cNvPr id="4464" name="Google Shape;4464;p35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65" name="Google Shape;4465;p35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66" name="Google Shape;4466;p35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67" name="Google Shape;4467;p35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68" name="Google Shape;4468;p35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69" name="Google Shape;4469;p35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0" name="Google Shape;4470;p35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1" name="Google Shape;4471;p35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2" name="Google Shape;4472;p35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3" name="Google Shape;4473;p35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4" name="Google Shape;4474;p35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5" name="Google Shape;4475;p35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6" name="Google Shape;4476;p35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7" name="Google Shape;4477;p35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8" name="Google Shape;4478;p35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79" name="Google Shape;4479;p35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0" name="Google Shape;4480;p35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1" name="Google Shape;4481;p35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2" name="Google Shape;4482;p35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3" name="Google Shape;4483;p35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4" name="Google Shape;4484;p35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485" name="Google Shape;4485;p354"/>
          <p:cNvGrpSpPr/>
          <p:nvPr/>
        </p:nvGrpSpPr>
        <p:grpSpPr>
          <a:xfrm>
            <a:off x="749631" y="1049086"/>
            <a:ext cx="608219" cy="608219"/>
            <a:chOff x="1190625" y="238125"/>
            <a:chExt cx="5238750" cy="5238750"/>
          </a:xfrm>
        </p:grpSpPr>
        <p:sp>
          <p:nvSpPr>
            <p:cNvPr id="4486" name="Google Shape;4486;p35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7" name="Google Shape;4487;p35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8" name="Google Shape;4488;p35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89" name="Google Shape;4489;p35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7 Cover Slide 7: Open Brand w/Open Logo">
  <p:cSld name="Cover Slide Option 1_1_1_1_2_1_1_1_1_2_1">
    <p:bg>
      <p:bgPr>
        <a:noFill/>
        <a:effectLst/>
      </p:bgPr>
    </p:bg>
    <p:spTree>
      <p:nvGrpSpPr>
        <p:cNvPr id="1" name="Shape 505"/>
        <p:cNvGrpSpPr/>
        <p:nvPr/>
      </p:nvGrpSpPr>
      <p:grpSpPr>
        <a:xfrm>
          <a:off x="0" y="0"/>
          <a:ext cx="0" cy="0"/>
          <a:chOff x="0" y="0"/>
          <a:chExt cx="0" cy="0"/>
        </a:xfrm>
      </p:grpSpPr>
      <p:pic>
        <p:nvPicPr>
          <p:cNvPr id="506" name="Google Shape;506;p37"/>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507" name="Google Shape;507;p37"/>
          <p:cNvGrpSpPr/>
          <p:nvPr/>
        </p:nvGrpSpPr>
        <p:grpSpPr>
          <a:xfrm>
            <a:off x="2346320" y="342891"/>
            <a:ext cx="4451366" cy="4451366"/>
            <a:chOff x="1190625" y="238125"/>
            <a:chExt cx="5238750" cy="5238750"/>
          </a:xfrm>
        </p:grpSpPr>
        <p:sp>
          <p:nvSpPr>
            <p:cNvPr id="508" name="Google Shape;508;p3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3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12" name="Google Shape;512;p37"/>
          <p:cNvSpPr txBox="1">
            <a:spLocks noGrp="1"/>
          </p:cNvSpPr>
          <p:nvPr>
            <p:ph type="title"/>
          </p:nvPr>
        </p:nvSpPr>
        <p:spPr>
          <a:xfrm>
            <a:off x="694944" y="1828800"/>
            <a:ext cx="7543800" cy="1238400"/>
          </a:xfrm>
          <a:prstGeom prst="rect">
            <a:avLst/>
          </a:prstGeom>
          <a:noFill/>
          <a:ln>
            <a:noFill/>
          </a:ln>
          <a:effectLst>
            <a:outerShdw blurRad="371475"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13" name="Google Shape;513;p3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14" name="Google Shape;514;p37"/>
          <p:cNvGrpSpPr/>
          <p:nvPr/>
        </p:nvGrpSpPr>
        <p:grpSpPr>
          <a:xfrm>
            <a:off x="8244939" y="138151"/>
            <a:ext cx="695041" cy="903684"/>
            <a:chOff x="1793050" y="238125"/>
            <a:chExt cx="4033900" cy="5238750"/>
          </a:xfrm>
        </p:grpSpPr>
        <p:sp>
          <p:nvSpPr>
            <p:cNvPr id="515" name="Google Shape;515;p3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37"/>
          <p:cNvGrpSpPr/>
          <p:nvPr/>
        </p:nvGrpSpPr>
        <p:grpSpPr>
          <a:xfrm>
            <a:off x="749631" y="1049086"/>
            <a:ext cx="608219" cy="608219"/>
            <a:chOff x="1190625" y="238125"/>
            <a:chExt cx="5238750" cy="5238750"/>
          </a:xfrm>
        </p:grpSpPr>
        <p:sp>
          <p:nvSpPr>
            <p:cNvPr id="537" name="Google Shape;537;p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matchingName="3 Cover Slide 3">
  <p:cSld name="3 Cover Slide 3">
    <p:bg>
      <p:bgPr>
        <a:noFill/>
        <a:effectLst/>
      </p:bgPr>
    </p:bg>
    <p:spTree>
      <p:nvGrpSpPr>
        <p:cNvPr id="1" name="Shape 4490"/>
        <p:cNvGrpSpPr/>
        <p:nvPr/>
      </p:nvGrpSpPr>
      <p:grpSpPr>
        <a:xfrm>
          <a:off x="0" y="0"/>
          <a:ext cx="0" cy="0"/>
          <a:chOff x="0" y="0"/>
          <a:chExt cx="0" cy="0"/>
        </a:xfrm>
      </p:grpSpPr>
      <p:pic>
        <p:nvPicPr>
          <p:cNvPr id="4491" name="Google Shape;4491;p355"/>
          <p:cNvPicPr preferRelativeResize="0"/>
          <p:nvPr/>
        </p:nvPicPr>
        <p:blipFill rotWithShape="1">
          <a:blip r:embed="rId2">
            <a:alphaModFix/>
          </a:blip>
          <a:srcRect l="5937" t="17122" r="23205"/>
          <a:stretch/>
        </p:blipFill>
        <p:spPr>
          <a:xfrm>
            <a:off x="0" y="-15550"/>
            <a:ext cx="9144000" cy="5174599"/>
          </a:xfrm>
          <a:prstGeom prst="rect">
            <a:avLst/>
          </a:prstGeom>
          <a:noFill/>
          <a:ln>
            <a:noFill/>
          </a:ln>
        </p:spPr>
      </p:pic>
      <p:sp>
        <p:nvSpPr>
          <p:cNvPr id="4492" name="Google Shape;4492;p355"/>
          <p:cNvSpPr txBox="1">
            <a:spLocks noGrp="1"/>
          </p:cNvSpPr>
          <p:nvPr>
            <p:ph type="title"/>
          </p:nvPr>
        </p:nvSpPr>
        <p:spPr>
          <a:xfrm>
            <a:off x="694944" y="1828800"/>
            <a:ext cx="583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493" name="Google Shape;4493;p355"/>
          <p:cNvSpPr txBox="1">
            <a:spLocks noGrp="1"/>
          </p:cNvSpPr>
          <p:nvPr>
            <p:ph type="subTitle" idx="1"/>
          </p:nvPr>
        </p:nvSpPr>
        <p:spPr>
          <a:xfrm>
            <a:off x="694944" y="32552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4494" name="Google Shape;4494;p35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495" name="Google Shape;4495;p355"/>
          <p:cNvGrpSpPr/>
          <p:nvPr/>
        </p:nvGrpSpPr>
        <p:grpSpPr>
          <a:xfrm>
            <a:off x="749631" y="1049086"/>
            <a:ext cx="608219" cy="608219"/>
            <a:chOff x="1190625" y="238125"/>
            <a:chExt cx="5238750" cy="5238750"/>
          </a:xfrm>
        </p:grpSpPr>
        <p:sp>
          <p:nvSpPr>
            <p:cNvPr id="4496" name="Google Shape;4496;p35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97" name="Google Shape;4497;p35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98" name="Google Shape;4498;p35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499" name="Google Shape;4499;p35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matchingName="3 Cover Slide 3: Open Brand">
  <p:cSld name="3 Cover Slide 3: Open Brand">
    <p:bg>
      <p:bgPr>
        <a:noFill/>
        <a:effectLst/>
      </p:bgPr>
    </p:bg>
    <p:spTree>
      <p:nvGrpSpPr>
        <p:cNvPr id="1" name="Shape 4500"/>
        <p:cNvGrpSpPr/>
        <p:nvPr/>
      </p:nvGrpSpPr>
      <p:grpSpPr>
        <a:xfrm>
          <a:off x="0" y="0"/>
          <a:ext cx="0" cy="0"/>
          <a:chOff x="0" y="0"/>
          <a:chExt cx="0" cy="0"/>
        </a:xfrm>
      </p:grpSpPr>
      <p:pic>
        <p:nvPicPr>
          <p:cNvPr id="4501" name="Google Shape;4501;p356"/>
          <p:cNvPicPr preferRelativeResize="0"/>
          <p:nvPr/>
        </p:nvPicPr>
        <p:blipFill rotWithShape="1">
          <a:blip r:embed="rId2">
            <a:alphaModFix/>
          </a:blip>
          <a:srcRect l="33430" t="35579" r="11494"/>
          <a:stretch/>
        </p:blipFill>
        <p:spPr>
          <a:xfrm>
            <a:off x="0" y="0"/>
            <a:ext cx="9144000" cy="5174599"/>
          </a:xfrm>
          <a:prstGeom prst="rect">
            <a:avLst/>
          </a:prstGeom>
          <a:noFill/>
          <a:ln>
            <a:noFill/>
          </a:ln>
        </p:spPr>
      </p:pic>
      <p:grpSp>
        <p:nvGrpSpPr>
          <p:cNvPr id="4502" name="Google Shape;4502;p356"/>
          <p:cNvGrpSpPr/>
          <p:nvPr/>
        </p:nvGrpSpPr>
        <p:grpSpPr>
          <a:xfrm>
            <a:off x="2346320" y="342891"/>
            <a:ext cx="4451366" cy="4451366"/>
            <a:chOff x="1190625" y="238125"/>
            <a:chExt cx="5238750" cy="5238750"/>
          </a:xfrm>
        </p:grpSpPr>
        <p:sp>
          <p:nvSpPr>
            <p:cNvPr id="4503" name="Google Shape;4503;p35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04" name="Google Shape;4504;p35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05" name="Google Shape;4505;p35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506" name="Google Shape;4506;p35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507" name="Google Shape;4507;p356"/>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508" name="Google Shape;4508;p356"/>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509" name="Google Shape;4509;p356"/>
          <p:cNvGrpSpPr/>
          <p:nvPr/>
        </p:nvGrpSpPr>
        <p:grpSpPr>
          <a:xfrm>
            <a:off x="749631" y="1049086"/>
            <a:ext cx="608219" cy="608219"/>
            <a:chOff x="1190625" y="238125"/>
            <a:chExt cx="5238750" cy="5238750"/>
          </a:xfrm>
        </p:grpSpPr>
        <p:sp>
          <p:nvSpPr>
            <p:cNvPr id="4510" name="Google Shape;4510;p35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11" name="Google Shape;4511;p35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12" name="Google Shape;4512;p35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13" name="Google Shape;4513;p35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matchingName="3 Cover Slide 3: Open Brand w/Open Logo">
  <p:cSld name="3 Cover Slide 3: Open Brand w/Open Logo">
    <p:bg>
      <p:bgPr>
        <a:noFill/>
        <a:effectLst/>
      </p:bgPr>
    </p:bg>
    <p:spTree>
      <p:nvGrpSpPr>
        <p:cNvPr id="1" name="Shape 4514"/>
        <p:cNvGrpSpPr/>
        <p:nvPr/>
      </p:nvGrpSpPr>
      <p:grpSpPr>
        <a:xfrm>
          <a:off x="0" y="0"/>
          <a:ext cx="0" cy="0"/>
          <a:chOff x="0" y="0"/>
          <a:chExt cx="0" cy="0"/>
        </a:xfrm>
      </p:grpSpPr>
      <p:pic>
        <p:nvPicPr>
          <p:cNvPr id="4515" name="Google Shape;4515;p357"/>
          <p:cNvPicPr preferRelativeResize="0"/>
          <p:nvPr/>
        </p:nvPicPr>
        <p:blipFill rotWithShape="1">
          <a:blip r:embed="rId2">
            <a:alphaModFix/>
          </a:blip>
          <a:srcRect l="33430" t="35579" r="11494"/>
          <a:stretch/>
        </p:blipFill>
        <p:spPr>
          <a:xfrm>
            <a:off x="0" y="0"/>
            <a:ext cx="9144000" cy="5174599"/>
          </a:xfrm>
          <a:prstGeom prst="rect">
            <a:avLst/>
          </a:prstGeom>
          <a:noFill/>
          <a:ln>
            <a:noFill/>
          </a:ln>
        </p:spPr>
      </p:pic>
      <p:grpSp>
        <p:nvGrpSpPr>
          <p:cNvPr id="4516" name="Google Shape;4516;p357"/>
          <p:cNvGrpSpPr/>
          <p:nvPr/>
        </p:nvGrpSpPr>
        <p:grpSpPr>
          <a:xfrm>
            <a:off x="2346320" y="342891"/>
            <a:ext cx="4451366" cy="4451366"/>
            <a:chOff x="1190625" y="238125"/>
            <a:chExt cx="5238750" cy="5238750"/>
          </a:xfrm>
        </p:grpSpPr>
        <p:sp>
          <p:nvSpPr>
            <p:cNvPr id="4517" name="Google Shape;4517;p35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18" name="Google Shape;4518;p35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19" name="Google Shape;4519;p35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520" name="Google Shape;4520;p35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521" name="Google Shape;4521;p357"/>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522" name="Google Shape;4522;p357"/>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523" name="Google Shape;4523;p357"/>
          <p:cNvGrpSpPr/>
          <p:nvPr/>
        </p:nvGrpSpPr>
        <p:grpSpPr>
          <a:xfrm>
            <a:off x="8244939" y="138151"/>
            <a:ext cx="695041" cy="903684"/>
            <a:chOff x="1793050" y="238125"/>
            <a:chExt cx="4033900" cy="5238750"/>
          </a:xfrm>
        </p:grpSpPr>
        <p:sp>
          <p:nvSpPr>
            <p:cNvPr id="4524" name="Google Shape;4524;p35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25" name="Google Shape;4525;p35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26" name="Google Shape;4526;p35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27" name="Google Shape;4527;p35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28" name="Google Shape;4528;p35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29" name="Google Shape;4529;p35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0" name="Google Shape;4530;p35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1" name="Google Shape;4531;p35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2" name="Google Shape;4532;p35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3" name="Google Shape;4533;p35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4" name="Google Shape;4534;p35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5" name="Google Shape;4535;p35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6" name="Google Shape;4536;p35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7" name="Google Shape;4537;p35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8" name="Google Shape;4538;p35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39" name="Google Shape;4539;p35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0" name="Google Shape;4540;p35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1" name="Google Shape;4541;p35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2" name="Google Shape;4542;p35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3" name="Google Shape;4543;p35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4" name="Google Shape;4544;p35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545" name="Google Shape;4545;p357"/>
          <p:cNvGrpSpPr/>
          <p:nvPr/>
        </p:nvGrpSpPr>
        <p:grpSpPr>
          <a:xfrm>
            <a:off x="749631" y="1049086"/>
            <a:ext cx="608219" cy="608219"/>
            <a:chOff x="1190625" y="238125"/>
            <a:chExt cx="5238750" cy="5238750"/>
          </a:xfrm>
        </p:grpSpPr>
        <p:sp>
          <p:nvSpPr>
            <p:cNvPr id="4546" name="Google Shape;4546;p35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7" name="Google Shape;4547;p35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8" name="Google Shape;4548;p35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49" name="Google Shape;4549;p35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matchingName="4 Cover Slide 4">
  <p:cSld name="4 Cover Slide 4">
    <p:bg>
      <p:bgPr>
        <a:noFill/>
        <a:effectLst/>
      </p:bgPr>
    </p:bg>
    <p:spTree>
      <p:nvGrpSpPr>
        <p:cNvPr id="1" name="Shape 4550"/>
        <p:cNvGrpSpPr/>
        <p:nvPr/>
      </p:nvGrpSpPr>
      <p:grpSpPr>
        <a:xfrm>
          <a:off x="0" y="0"/>
          <a:ext cx="0" cy="0"/>
          <a:chOff x="0" y="0"/>
          <a:chExt cx="0" cy="0"/>
        </a:xfrm>
      </p:grpSpPr>
      <p:pic>
        <p:nvPicPr>
          <p:cNvPr id="4551" name="Google Shape;4551;p358"/>
          <p:cNvPicPr preferRelativeResize="0"/>
          <p:nvPr/>
        </p:nvPicPr>
        <p:blipFill rotWithShape="1">
          <a:blip r:embed="rId2">
            <a:alphaModFix/>
          </a:blip>
          <a:srcRect l="38972" t="37450" b="11085"/>
          <a:stretch/>
        </p:blipFill>
        <p:spPr>
          <a:xfrm>
            <a:off x="74" y="0"/>
            <a:ext cx="9144000" cy="5143499"/>
          </a:xfrm>
          <a:prstGeom prst="rect">
            <a:avLst/>
          </a:prstGeom>
          <a:noFill/>
          <a:ln>
            <a:noFill/>
          </a:ln>
        </p:spPr>
      </p:pic>
      <p:sp>
        <p:nvSpPr>
          <p:cNvPr id="4552" name="Google Shape;4552;p358"/>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553" name="Google Shape;4553;p358"/>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4554" name="Google Shape;4554;p35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555" name="Google Shape;4555;p358"/>
          <p:cNvGrpSpPr/>
          <p:nvPr/>
        </p:nvGrpSpPr>
        <p:grpSpPr>
          <a:xfrm>
            <a:off x="749631" y="1049086"/>
            <a:ext cx="608219" cy="608219"/>
            <a:chOff x="1190625" y="238125"/>
            <a:chExt cx="5238750" cy="5238750"/>
          </a:xfrm>
        </p:grpSpPr>
        <p:sp>
          <p:nvSpPr>
            <p:cNvPr id="4556" name="Google Shape;4556;p35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57" name="Google Shape;4557;p35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58" name="Google Shape;4558;p35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59" name="Google Shape;4559;p35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matchingName="4 Cover Slide 4: Open Brand">
  <p:cSld name="4 Cover Slide 4: Open Brand">
    <p:bg>
      <p:bgPr>
        <a:noFill/>
        <a:effectLst/>
      </p:bgPr>
    </p:bg>
    <p:spTree>
      <p:nvGrpSpPr>
        <p:cNvPr id="1" name="Shape 4560"/>
        <p:cNvGrpSpPr/>
        <p:nvPr/>
      </p:nvGrpSpPr>
      <p:grpSpPr>
        <a:xfrm>
          <a:off x="0" y="0"/>
          <a:ext cx="0" cy="0"/>
          <a:chOff x="0" y="0"/>
          <a:chExt cx="0" cy="0"/>
        </a:xfrm>
      </p:grpSpPr>
      <p:pic>
        <p:nvPicPr>
          <p:cNvPr id="4561" name="Google Shape;4561;p359"/>
          <p:cNvPicPr preferRelativeResize="0"/>
          <p:nvPr/>
        </p:nvPicPr>
        <p:blipFill rotWithShape="1">
          <a:blip r:embed="rId2">
            <a:alphaModFix/>
          </a:blip>
          <a:srcRect l="38972" t="37450" b="11085"/>
          <a:stretch/>
        </p:blipFill>
        <p:spPr>
          <a:xfrm>
            <a:off x="74" y="0"/>
            <a:ext cx="9144000" cy="5143499"/>
          </a:xfrm>
          <a:prstGeom prst="rect">
            <a:avLst/>
          </a:prstGeom>
          <a:noFill/>
          <a:ln>
            <a:noFill/>
          </a:ln>
        </p:spPr>
      </p:pic>
      <p:grpSp>
        <p:nvGrpSpPr>
          <p:cNvPr id="4562" name="Google Shape;4562;p359"/>
          <p:cNvGrpSpPr/>
          <p:nvPr/>
        </p:nvGrpSpPr>
        <p:grpSpPr>
          <a:xfrm>
            <a:off x="2346320" y="342891"/>
            <a:ext cx="4451366" cy="4451366"/>
            <a:chOff x="1190625" y="238125"/>
            <a:chExt cx="5238750" cy="5238750"/>
          </a:xfrm>
        </p:grpSpPr>
        <p:sp>
          <p:nvSpPr>
            <p:cNvPr id="4563" name="Google Shape;4563;p35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64" name="Google Shape;4564;p35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65" name="Google Shape;4565;p35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566" name="Google Shape;4566;p35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567" name="Google Shape;4567;p35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568" name="Google Shape;4568;p359"/>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569" name="Google Shape;4569;p359"/>
          <p:cNvGrpSpPr/>
          <p:nvPr/>
        </p:nvGrpSpPr>
        <p:grpSpPr>
          <a:xfrm>
            <a:off x="749631" y="1049086"/>
            <a:ext cx="608219" cy="608219"/>
            <a:chOff x="1190625" y="238125"/>
            <a:chExt cx="5238750" cy="5238750"/>
          </a:xfrm>
        </p:grpSpPr>
        <p:sp>
          <p:nvSpPr>
            <p:cNvPr id="4570" name="Google Shape;4570;p35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71" name="Google Shape;4571;p35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72" name="Google Shape;4572;p35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73" name="Google Shape;4573;p35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matchingName="4 Cover Slide 4: Open Brand w/Open Logo">
  <p:cSld name="4 Cover Slide 4: Open Brand w/Open Logo">
    <p:bg>
      <p:bgPr>
        <a:noFill/>
        <a:effectLst/>
      </p:bgPr>
    </p:bg>
    <p:spTree>
      <p:nvGrpSpPr>
        <p:cNvPr id="1" name="Shape 4574"/>
        <p:cNvGrpSpPr/>
        <p:nvPr/>
      </p:nvGrpSpPr>
      <p:grpSpPr>
        <a:xfrm>
          <a:off x="0" y="0"/>
          <a:ext cx="0" cy="0"/>
          <a:chOff x="0" y="0"/>
          <a:chExt cx="0" cy="0"/>
        </a:xfrm>
      </p:grpSpPr>
      <p:pic>
        <p:nvPicPr>
          <p:cNvPr id="4575" name="Google Shape;4575;p360"/>
          <p:cNvPicPr preferRelativeResize="0"/>
          <p:nvPr/>
        </p:nvPicPr>
        <p:blipFill rotWithShape="1">
          <a:blip r:embed="rId2">
            <a:alphaModFix/>
          </a:blip>
          <a:srcRect l="38972" t="37450" b="11085"/>
          <a:stretch/>
        </p:blipFill>
        <p:spPr>
          <a:xfrm>
            <a:off x="74" y="0"/>
            <a:ext cx="9144000" cy="5143499"/>
          </a:xfrm>
          <a:prstGeom prst="rect">
            <a:avLst/>
          </a:prstGeom>
          <a:noFill/>
          <a:ln>
            <a:noFill/>
          </a:ln>
        </p:spPr>
      </p:pic>
      <p:grpSp>
        <p:nvGrpSpPr>
          <p:cNvPr id="4576" name="Google Shape;4576;p360"/>
          <p:cNvGrpSpPr/>
          <p:nvPr/>
        </p:nvGrpSpPr>
        <p:grpSpPr>
          <a:xfrm>
            <a:off x="2346320" y="342891"/>
            <a:ext cx="4451366" cy="4451366"/>
            <a:chOff x="1190625" y="238125"/>
            <a:chExt cx="5238750" cy="5238750"/>
          </a:xfrm>
        </p:grpSpPr>
        <p:sp>
          <p:nvSpPr>
            <p:cNvPr id="4577" name="Google Shape;4577;p36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78" name="Google Shape;4578;p36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79" name="Google Shape;4579;p36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580" name="Google Shape;4580;p36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581" name="Google Shape;4581;p36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582" name="Google Shape;4582;p360"/>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583" name="Google Shape;4583;p360"/>
          <p:cNvGrpSpPr/>
          <p:nvPr/>
        </p:nvGrpSpPr>
        <p:grpSpPr>
          <a:xfrm>
            <a:off x="8244939" y="138151"/>
            <a:ext cx="695041" cy="903684"/>
            <a:chOff x="1793050" y="238125"/>
            <a:chExt cx="4033900" cy="5238750"/>
          </a:xfrm>
        </p:grpSpPr>
        <p:sp>
          <p:nvSpPr>
            <p:cNvPr id="4584" name="Google Shape;4584;p360"/>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85" name="Google Shape;4585;p360"/>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86" name="Google Shape;4586;p360"/>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87" name="Google Shape;4587;p360"/>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88" name="Google Shape;4588;p360"/>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89" name="Google Shape;4589;p360"/>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0" name="Google Shape;4590;p360"/>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1" name="Google Shape;4591;p360"/>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2" name="Google Shape;4592;p360"/>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3" name="Google Shape;4593;p360"/>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4" name="Google Shape;4594;p360"/>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5" name="Google Shape;4595;p360"/>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6" name="Google Shape;4596;p360"/>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7" name="Google Shape;4597;p360"/>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8" name="Google Shape;4598;p360"/>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599" name="Google Shape;4599;p360"/>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0" name="Google Shape;4600;p360"/>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1" name="Google Shape;4601;p360"/>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2" name="Google Shape;4602;p360"/>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3" name="Google Shape;4603;p360"/>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4" name="Google Shape;4604;p360"/>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605" name="Google Shape;4605;p360"/>
          <p:cNvGrpSpPr/>
          <p:nvPr/>
        </p:nvGrpSpPr>
        <p:grpSpPr>
          <a:xfrm>
            <a:off x="749631" y="1049086"/>
            <a:ext cx="608219" cy="608219"/>
            <a:chOff x="1190625" y="238125"/>
            <a:chExt cx="5238750" cy="5238750"/>
          </a:xfrm>
        </p:grpSpPr>
        <p:sp>
          <p:nvSpPr>
            <p:cNvPr id="4606" name="Google Shape;4606;p36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7" name="Google Shape;4607;p36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8" name="Google Shape;4608;p36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09" name="Google Shape;4609;p36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matchingName="5 Cover Slide 5">
  <p:cSld name="5 Cover Slide 5">
    <p:bg>
      <p:bgPr>
        <a:noFill/>
        <a:effectLst/>
      </p:bgPr>
    </p:bg>
    <p:spTree>
      <p:nvGrpSpPr>
        <p:cNvPr id="1" name="Shape 4610"/>
        <p:cNvGrpSpPr/>
        <p:nvPr/>
      </p:nvGrpSpPr>
      <p:grpSpPr>
        <a:xfrm>
          <a:off x="0" y="0"/>
          <a:ext cx="0" cy="0"/>
          <a:chOff x="0" y="0"/>
          <a:chExt cx="0" cy="0"/>
        </a:xfrm>
      </p:grpSpPr>
      <p:pic>
        <p:nvPicPr>
          <p:cNvPr id="4611" name="Google Shape;4611;p361"/>
          <p:cNvPicPr preferRelativeResize="0"/>
          <p:nvPr/>
        </p:nvPicPr>
        <p:blipFill rotWithShape="1">
          <a:blip r:embed="rId2">
            <a:alphaModFix/>
          </a:blip>
          <a:srcRect t="15718"/>
          <a:stretch/>
        </p:blipFill>
        <p:spPr>
          <a:xfrm>
            <a:off x="1" y="0"/>
            <a:ext cx="9144000" cy="5143499"/>
          </a:xfrm>
          <a:prstGeom prst="rect">
            <a:avLst/>
          </a:prstGeom>
          <a:noFill/>
          <a:ln>
            <a:noFill/>
          </a:ln>
        </p:spPr>
      </p:pic>
      <p:sp>
        <p:nvSpPr>
          <p:cNvPr id="4612" name="Google Shape;4612;p36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613" name="Google Shape;4613;p361"/>
          <p:cNvSpPr txBox="1">
            <a:spLocks noGrp="1"/>
          </p:cNvSpPr>
          <p:nvPr>
            <p:ph type="subTitle" idx="1"/>
          </p:nvPr>
        </p:nvSpPr>
        <p:spPr>
          <a:xfrm>
            <a:off x="694944" y="32552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4614" name="Google Shape;4614;p36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615" name="Google Shape;4615;p361"/>
          <p:cNvGrpSpPr/>
          <p:nvPr/>
        </p:nvGrpSpPr>
        <p:grpSpPr>
          <a:xfrm>
            <a:off x="749631" y="1049086"/>
            <a:ext cx="608219" cy="608219"/>
            <a:chOff x="1190625" y="238125"/>
            <a:chExt cx="5238750" cy="5238750"/>
          </a:xfrm>
        </p:grpSpPr>
        <p:sp>
          <p:nvSpPr>
            <p:cNvPr id="4616" name="Google Shape;4616;p36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17" name="Google Shape;4617;p36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18" name="Google Shape;4618;p36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19" name="Google Shape;4619;p36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matchingName="5 Cover Slide 5: Open Brand">
  <p:cSld name="5 Cover Slide 5: Open Brand">
    <p:bg>
      <p:bgPr>
        <a:noFill/>
        <a:effectLst/>
      </p:bgPr>
    </p:bg>
    <p:spTree>
      <p:nvGrpSpPr>
        <p:cNvPr id="1" name="Shape 4620"/>
        <p:cNvGrpSpPr/>
        <p:nvPr/>
      </p:nvGrpSpPr>
      <p:grpSpPr>
        <a:xfrm>
          <a:off x="0" y="0"/>
          <a:ext cx="0" cy="0"/>
          <a:chOff x="0" y="0"/>
          <a:chExt cx="0" cy="0"/>
        </a:xfrm>
      </p:grpSpPr>
      <p:pic>
        <p:nvPicPr>
          <p:cNvPr id="4621" name="Google Shape;4621;p362"/>
          <p:cNvPicPr preferRelativeResize="0"/>
          <p:nvPr/>
        </p:nvPicPr>
        <p:blipFill rotWithShape="1">
          <a:blip r:embed="rId2">
            <a:alphaModFix/>
          </a:blip>
          <a:srcRect t="15718"/>
          <a:stretch/>
        </p:blipFill>
        <p:spPr>
          <a:xfrm>
            <a:off x="1" y="0"/>
            <a:ext cx="9144000" cy="5143499"/>
          </a:xfrm>
          <a:prstGeom prst="rect">
            <a:avLst/>
          </a:prstGeom>
          <a:noFill/>
          <a:ln>
            <a:noFill/>
          </a:ln>
        </p:spPr>
      </p:pic>
      <p:grpSp>
        <p:nvGrpSpPr>
          <p:cNvPr id="4622" name="Google Shape;4622;p362"/>
          <p:cNvGrpSpPr/>
          <p:nvPr/>
        </p:nvGrpSpPr>
        <p:grpSpPr>
          <a:xfrm>
            <a:off x="2346320" y="342891"/>
            <a:ext cx="4451366" cy="4451366"/>
            <a:chOff x="1190625" y="238125"/>
            <a:chExt cx="5238750" cy="5238750"/>
          </a:xfrm>
        </p:grpSpPr>
        <p:sp>
          <p:nvSpPr>
            <p:cNvPr id="4623" name="Google Shape;4623;p36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24" name="Google Shape;4624;p36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25" name="Google Shape;4625;p36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626" name="Google Shape;4626;p36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627" name="Google Shape;4627;p362"/>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628" name="Google Shape;4628;p362"/>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629" name="Google Shape;4629;p362"/>
          <p:cNvGrpSpPr/>
          <p:nvPr/>
        </p:nvGrpSpPr>
        <p:grpSpPr>
          <a:xfrm>
            <a:off x="749631" y="1049086"/>
            <a:ext cx="608219" cy="608219"/>
            <a:chOff x="1190625" y="238125"/>
            <a:chExt cx="5238750" cy="5238750"/>
          </a:xfrm>
        </p:grpSpPr>
        <p:sp>
          <p:nvSpPr>
            <p:cNvPr id="4630" name="Google Shape;4630;p36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31" name="Google Shape;4631;p36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32" name="Google Shape;4632;p36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33" name="Google Shape;4633;p36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matchingName="5 Cover Slide 5: Open Brand w/Open Logo">
  <p:cSld name="5 Cover Slide 5: Open Brand w/Open Logo">
    <p:bg>
      <p:bgPr>
        <a:noFill/>
        <a:effectLst/>
      </p:bgPr>
    </p:bg>
    <p:spTree>
      <p:nvGrpSpPr>
        <p:cNvPr id="1" name="Shape 4634"/>
        <p:cNvGrpSpPr/>
        <p:nvPr/>
      </p:nvGrpSpPr>
      <p:grpSpPr>
        <a:xfrm>
          <a:off x="0" y="0"/>
          <a:ext cx="0" cy="0"/>
          <a:chOff x="0" y="0"/>
          <a:chExt cx="0" cy="0"/>
        </a:xfrm>
      </p:grpSpPr>
      <p:pic>
        <p:nvPicPr>
          <p:cNvPr id="4635" name="Google Shape;4635;p363"/>
          <p:cNvPicPr preferRelativeResize="0"/>
          <p:nvPr/>
        </p:nvPicPr>
        <p:blipFill rotWithShape="1">
          <a:blip r:embed="rId2">
            <a:alphaModFix/>
          </a:blip>
          <a:srcRect t="15718"/>
          <a:stretch/>
        </p:blipFill>
        <p:spPr>
          <a:xfrm>
            <a:off x="1" y="0"/>
            <a:ext cx="9144000" cy="5143499"/>
          </a:xfrm>
          <a:prstGeom prst="rect">
            <a:avLst/>
          </a:prstGeom>
          <a:noFill/>
          <a:ln>
            <a:noFill/>
          </a:ln>
        </p:spPr>
      </p:pic>
      <p:grpSp>
        <p:nvGrpSpPr>
          <p:cNvPr id="4636" name="Google Shape;4636;p363"/>
          <p:cNvGrpSpPr/>
          <p:nvPr/>
        </p:nvGrpSpPr>
        <p:grpSpPr>
          <a:xfrm>
            <a:off x="2346320" y="342891"/>
            <a:ext cx="4451366" cy="4451366"/>
            <a:chOff x="1190625" y="238125"/>
            <a:chExt cx="5238750" cy="5238750"/>
          </a:xfrm>
        </p:grpSpPr>
        <p:sp>
          <p:nvSpPr>
            <p:cNvPr id="4637" name="Google Shape;4637;p36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38" name="Google Shape;4638;p36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39" name="Google Shape;4639;p36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640" name="Google Shape;4640;p36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641" name="Google Shape;4641;p363"/>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498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642" name="Google Shape;4642;p363"/>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643" name="Google Shape;4643;p363"/>
          <p:cNvGrpSpPr/>
          <p:nvPr/>
        </p:nvGrpSpPr>
        <p:grpSpPr>
          <a:xfrm>
            <a:off x="8244939" y="138151"/>
            <a:ext cx="695041" cy="903684"/>
            <a:chOff x="1793050" y="238125"/>
            <a:chExt cx="4033900" cy="5238750"/>
          </a:xfrm>
        </p:grpSpPr>
        <p:sp>
          <p:nvSpPr>
            <p:cNvPr id="4644" name="Google Shape;4644;p36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45" name="Google Shape;4645;p36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46" name="Google Shape;4646;p36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47" name="Google Shape;4647;p36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48" name="Google Shape;4648;p36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49" name="Google Shape;4649;p36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0" name="Google Shape;4650;p36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1" name="Google Shape;4651;p36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2" name="Google Shape;4652;p36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3" name="Google Shape;4653;p36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4" name="Google Shape;4654;p36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5" name="Google Shape;4655;p36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6" name="Google Shape;4656;p36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7" name="Google Shape;4657;p36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8" name="Google Shape;4658;p36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59" name="Google Shape;4659;p36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0" name="Google Shape;4660;p36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1" name="Google Shape;4661;p36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2" name="Google Shape;4662;p36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3" name="Google Shape;4663;p36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4" name="Google Shape;4664;p36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665" name="Google Shape;4665;p363"/>
          <p:cNvGrpSpPr/>
          <p:nvPr/>
        </p:nvGrpSpPr>
        <p:grpSpPr>
          <a:xfrm>
            <a:off x="749631" y="1049086"/>
            <a:ext cx="608219" cy="608219"/>
            <a:chOff x="1190625" y="238125"/>
            <a:chExt cx="5238750" cy="5238750"/>
          </a:xfrm>
        </p:grpSpPr>
        <p:sp>
          <p:nvSpPr>
            <p:cNvPr id="4666" name="Google Shape;4666;p36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7" name="Google Shape;4667;p36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8" name="Google Shape;4668;p36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69" name="Google Shape;4669;p36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matchingName="6 Cover Slide 6">
  <p:cSld name="6 Cover Slide 6">
    <p:bg>
      <p:bgPr>
        <a:noFill/>
        <a:effectLst/>
      </p:bgPr>
    </p:bg>
    <p:spTree>
      <p:nvGrpSpPr>
        <p:cNvPr id="1" name="Shape 4670"/>
        <p:cNvGrpSpPr/>
        <p:nvPr/>
      </p:nvGrpSpPr>
      <p:grpSpPr>
        <a:xfrm>
          <a:off x="0" y="0"/>
          <a:ext cx="0" cy="0"/>
          <a:chOff x="0" y="0"/>
          <a:chExt cx="0" cy="0"/>
        </a:xfrm>
      </p:grpSpPr>
      <p:pic>
        <p:nvPicPr>
          <p:cNvPr id="4671" name="Google Shape;4671;p364"/>
          <p:cNvPicPr preferRelativeResize="0"/>
          <p:nvPr/>
        </p:nvPicPr>
        <p:blipFill rotWithShape="1">
          <a:blip r:embed="rId2">
            <a:alphaModFix/>
          </a:blip>
          <a:srcRect l="17600" t="7523" b="22945"/>
          <a:stretch/>
        </p:blipFill>
        <p:spPr>
          <a:xfrm>
            <a:off x="75" y="0"/>
            <a:ext cx="9144000" cy="5143499"/>
          </a:xfrm>
          <a:prstGeom prst="rect">
            <a:avLst/>
          </a:prstGeom>
          <a:noFill/>
          <a:ln>
            <a:noFill/>
          </a:ln>
        </p:spPr>
      </p:pic>
      <p:sp>
        <p:nvSpPr>
          <p:cNvPr id="4672" name="Google Shape;4672;p36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673" name="Google Shape;4673;p364"/>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sp>
        <p:nvSpPr>
          <p:cNvPr id="4674" name="Google Shape;4674;p36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675" name="Google Shape;4675;p364"/>
          <p:cNvGrpSpPr/>
          <p:nvPr/>
        </p:nvGrpSpPr>
        <p:grpSpPr>
          <a:xfrm>
            <a:off x="749631" y="1049086"/>
            <a:ext cx="608219" cy="608219"/>
            <a:chOff x="1190625" y="238125"/>
            <a:chExt cx="5238750" cy="5238750"/>
          </a:xfrm>
        </p:grpSpPr>
        <p:sp>
          <p:nvSpPr>
            <p:cNvPr id="4676" name="Google Shape;4676;p36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77" name="Google Shape;4677;p36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78" name="Google Shape;4678;p36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79" name="Google Shape;4679;p36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8 Cover Slide 8">
  <p:cSld name="Cover Slide Option 1_1_1_1_2_1_1_1_1_1">
    <p:bg>
      <p:bgPr>
        <a:noFill/>
        <a:effectLst/>
      </p:bgPr>
    </p:bg>
    <p:spTree>
      <p:nvGrpSpPr>
        <p:cNvPr id="1" name="Shape 541"/>
        <p:cNvGrpSpPr/>
        <p:nvPr/>
      </p:nvGrpSpPr>
      <p:grpSpPr>
        <a:xfrm>
          <a:off x="0" y="0"/>
          <a:ext cx="0" cy="0"/>
          <a:chOff x="0" y="0"/>
          <a:chExt cx="0" cy="0"/>
        </a:xfrm>
      </p:grpSpPr>
      <p:pic>
        <p:nvPicPr>
          <p:cNvPr id="542" name="Google Shape;542;p38"/>
          <p:cNvPicPr preferRelativeResize="0"/>
          <p:nvPr/>
        </p:nvPicPr>
        <p:blipFill rotWithShape="1">
          <a:blip r:embed="rId2">
            <a:alphaModFix/>
          </a:blip>
          <a:srcRect l="5024" t="17047" b="5426"/>
          <a:stretch/>
        </p:blipFill>
        <p:spPr>
          <a:xfrm>
            <a:off x="1" y="0"/>
            <a:ext cx="9144000" cy="5143495"/>
          </a:xfrm>
          <a:prstGeom prst="rect">
            <a:avLst/>
          </a:prstGeom>
          <a:noFill/>
          <a:ln>
            <a:noFill/>
          </a:ln>
        </p:spPr>
      </p:pic>
      <p:sp>
        <p:nvSpPr>
          <p:cNvPr id="543" name="Google Shape;543;p38"/>
          <p:cNvSpPr txBox="1">
            <a:spLocks noGrp="1"/>
          </p:cNvSpPr>
          <p:nvPr>
            <p:ph type="title"/>
          </p:nvPr>
        </p:nvSpPr>
        <p:spPr>
          <a:xfrm>
            <a:off x="694944" y="1828800"/>
            <a:ext cx="7543800" cy="1238400"/>
          </a:xfrm>
          <a:prstGeom prst="rect">
            <a:avLst/>
          </a:prstGeom>
          <a:noFill/>
          <a:ln>
            <a:noFill/>
          </a:ln>
          <a:effectLst>
            <a:outerShdw blurRad="228600"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44" name="Google Shape;544;p3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sp>
        <p:nvSpPr>
          <p:cNvPr id="545" name="Google Shape;545;p3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46" name="Google Shape;546;p38"/>
          <p:cNvGrpSpPr/>
          <p:nvPr/>
        </p:nvGrpSpPr>
        <p:grpSpPr>
          <a:xfrm>
            <a:off x="749631" y="1049086"/>
            <a:ext cx="608219" cy="608219"/>
            <a:chOff x="1190625" y="238125"/>
            <a:chExt cx="5238750" cy="5238750"/>
          </a:xfrm>
        </p:grpSpPr>
        <p:sp>
          <p:nvSpPr>
            <p:cNvPr id="547" name="Google Shape;547;p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matchingName="6 Cover Slide 6: Open Brand">
  <p:cSld name="6 Cover Slide 6: Open Brand">
    <p:bg>
      <p:bgPr>
        <a:noFill/>
        <a:effectLst/>
      </p:bgPr>
    </p:bg>
    <p:spTree>
      <p:nvGrpSpPr>
        <p:cNvPr id="1" name="Shape 4680"/>
        <p:cNvGrpSpPr/>
        <p:nvPr/>
      </p:nvGrpSpPr>
      <p:grpSpPr>
        <a:xfrm>
          <a:off x="0" y="0"/>
          <a:ext cx="0" cy="0"/>
          <a:chOff x="0" y="0"/>
          <a:chExt cx="0" cy="0"/>
        </a:xfrm>
      </p:grpSpPr>
      <p:pic>
        <p:nvPicPr>
          <p:cNvPr id="4681" name="Google Shape;4681;p365"/>
          <p:cNvPicPr preferRelativeResize="0"/>
          <p:nvPr/>
        </p:nvPicPr>
        <p:blipFill rotWithShape="1">
          <a:blip r:embed="rId2">
            <a:alphaModFix/>
          </a:blip>
          <a:srcRect l="17600" t="7523" b="22945"/>
          <a:stretch/>
        </p:blipFill>
        <p:spPr>
          <a:xfrm>
            <a:off x="75" y="0"/>
            <a:ext cx="9144000" cy="5143499"/>
          </a:xfrm>
          <a:prstGeom prst="rect">
            <a:avLst/>
          </a:prstGeom>
          <a:noFill/>
          <a:ln>
            <a:noFill/>
          </a:ln>
        </p:spPr>
      </p:pic>
      <p:grpSp>
        <p:nvGrpSpPr>
          <p:cNvPr id="4682" name="Google Shape;4682;p365"/>
          <p:cNvGrpSpPr/>
          <p:nvPr/>
        </p:nvGrpSpPr>
        <p:grpSpPr>
          <a:xfrm>
            <a:off x="2346320" y="342891"/>
            <a:ext cx="4451366" cy="4451366"/>
            <a:chOff x="1190625" y="238125"/>
            <a:chExt cx="5238750" cy="5238750"/>
          </a:xfrm>
        </p:grpSpPr>
        <p:sp>
          <p:nvSpPr>
            <p:cNvPr id="4683" name="Google Shape;4683;p36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84" name="Google Shape;4684;p36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85" name="Google Shape;4685;p36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686" name="Google Shape;4686;p36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687" name="Google Shape;4687;p365"/>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688" name="Google Shape;4688;p365"/>
          <p:cNvSpPr txBox="1">
            <a:spLocks noGrp="1"/>
          </p:cNvSpPr>
          <p:nvPr>
            <p:ph type="subTitle" idx="1"/>
          </p:nvPr>
        </p:nvSpPr>
        <p:spPr>
          <a:xfrm>
            <a:off x="694944" y="3255267"/>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689" name="Google Shape;4689;p365"/>
          <p:cNvGrpSpPr/>
          <p:nvPr/>
        </p:nvGrpSpPr>
        <p:grpSpPr>
          <a:xfrm>
            <a:off x="749631" y="1049086"/>
            <a:ext cx="608219" cy="608219"/>
            <a:chOff x="1190625" y="238125"/>
            <a:chExt cx="5238750" cy="5238750"/>
          </a:xfrm>
        </p:grpSpPr>
        <p:sp>
          <p:nvSpPr>
            <p:cNvPr id="4690" name="Google Shape;4690;p36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91" name="Google Shape;4691;p36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92" name="Google Shape;4692;p36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93" name="Google Shape;4693;p36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matchingName="6 Cover Slide 6: Open Brand w/Open Logo">
  <p:cSld name="6 Cover Slide 6: Open Brand w/Open Logo">
    <p:bg>
      <p:bgPr>
        <a:noFill/>
        <a:effectLst/>
      </p:bgPr>
    </p:bg>
    <p:spTree>
      <p:nvGrpSpPr>
        <p:cNvPr id="1" name="Shape 4694"/>
        <p:cNvGrpSpPr/>
        <p:nvPr/>
      </p:nvGrpSpPr>
      <p:grpSpPr>
        <a:xfrm>
          <a:off x="0" y="0"/>
          <a:ext cx="0" cy="0"/>
          <a:chOff x="0" y="0"/>
          <a:chExt cx="0" cy="0"/>
        </a:xfrm>
      </p:grpSpPr>
      <p:pic>
        <p:nvPicPr>
          <p:cNvPr id="4695" name="Google Shape;4695;p366"/>
          <p:cNvPicPr preferRelativeResize="0"/>
          <p:nvPr/>
        </p:nvPicPr>
        <p:blipFill rotWithShape="1">
          <a:blip r:embed="rId2">
            <a:alphaModFix/>
          </a:blip>
          <a:srcRect l="17600" t="7523" b="22945"/>
          <a:stretch/>
        </p:blipFill>
        <p:spPr>
          <a:xfrm>
            <a:off x="75" y="0"/>
            <a:ext cx="9144000" cy="5143499"/>
          </a:xfrm>
          <a:prstGeom prst="rect">
            <a:avLst/>
          </a:prstGeom>
          <a:noFill/>
          <a:ln>
            <a:noFill/>
          </a:ln>
        </p:spPr>
      </p:pic>
      <p:grpSp>
        <p:nvGrpSpPr>
          <p:cNvPr id="4696" name="Google Shape;4696;p366"/>
          <p:cNvGrpSpPr/>
          <p:nvPr/>
        </p:nvGrpSpPr>
        <p:grpSpPr>
          <a:xfrm>
            <a:off x="2346320" y="342891"/>
            <a:ext cx="4451366" cy="4451366"/>
            <a:chOff x="1190625" y="238125"/>
            <a:chExt cx="5238750" cy="5238750"/>
          </a:xfrm>
        </p:grpSpPr>
        <p:sp>
          <p:nvSpPr>
            <p:cNvPr id="4697" name="Google Shape;4697;p36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98" name="Google Shape;4698;p36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699" name="Google Shape;4699;p36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700" name="Google Shape;4700;p36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701" name="Google Shape;4701;p36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algn="l"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4702" name="Google Shape;4702;p366"/>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chemeClr val="lt1"/>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chemeClr val="lt1"/>
                </a:solidFill>
              </a:defRPr>
            </a:lvl2pPr>
            <a:lvl3pPr lvl="2" algn="l" rtl="0">
              <a:lnSpc>
                <a:spcPct val="115000"/>
              </a:lnSpc>
              <a:spcBef>
                <a:spcPts val="600"/>
              </a:spcBef>
              <a:spcAft>
                <a:spcPts val="0"/>
              </a:spcAft>
              <a:buSzPts val="500"/>
              <a:buNone/>
              <a:defRPr>
                <a:solidFill>
                  <a:schemeClr val="lt1"/>
                </a:solidFill>
              </a:defRPr>
            </a:lvl3pPr>
            <a:lvl4pPr lvl="3" algn="l" rtl="0">
              <a:lnSpc>
                <a:spcPct val="115000"/>
              </a:lnSpc>
              <a:spcBef>
                <a:spcPts val="600"/>
              </a:spcBef>
              <a:spcAft>
                <a:spcPts val="0"/>
              </a:spcAft>
              <a:buSzPts val="500"/>
              <a:buNone/>
              <a:defRPr>
                <a:solidFill>
                  <a:schemeClr val="lt1"/>
                </a:solidFill>
              </a:defRPr>
            </a:lvl4pPr>
            <a:lvl5pPr lvl="4" algn="l" rtl="0">
              <a:lnSpc>
                <a:spcPct val="115000"/>
              </a:lnSpc>
              <a:spcBef>
                <a:spcPts val="600"/>
              </a:spcBef>
              <a:spcAft>
                <a:spcPts val="0"/>
              </a:spcAft>
              <a:buSzPts val="500"/>
              <a:buNone/>
              <a:defRPr>
                <a:solidFill>
                  <a:schemeClr val="lt1"/>
                </a:solidFill>
              </a:defRPr>
            </a:lvl5pPr>
            <a:lvl6pPr lvl="5" algn="l" rtl="0">
              <a:lnSpc>
                <a:spcPct val="115000"/>
              </a:lnSpc>
              <a:spcBef>
                <a:spcPts val="600"/>
              </a:spcBef>
              <a:spcAft>
                <a:spcPts val="0"/>
              </a:spcAft>
              <a:buSzPts val="500"/>
              <a:buNone/>
              <a:defRPr>
                <a:solidFill>
                  <a:schemeClr val="lt1"/>
                </a:solidFill>
              </a:defRPr>
            </a:lvl6pPr>
            <a:lvl7pPr lvl="6" algn="l" rtl="0">
              <a:lnSpc>
                <a:spcPct val="115000"/>
              </a:lnSpc>
              <a:spcBef>
                <a:spcPts val="600"/>
              </a:spcBef>
              <a:spcAft>
                <a:spcPts val="0"/>
              </a:spcAft>
              <a:buSzPts val="500"/>
              <a:buNone/>
              <a:defRPr>
                <a:solidFill>
                  <a:schemeClr val="lt1"/>
                </a:solidFill>
              </a:defRPr>
            </a:lvl7pPr>
            <a:lvl8pPr lvl="7" algn="l" rtl="0">
              <a:lnSpc>
                <a:spcPct val="115000"/>
              </a:lnSpc>
              <a:spcBef>
                <a:spcPts val="600"/>
              </a:spcBef>
              <a:spcAft>
                <a:spcPts val="0"/>
              </a:spcAft>
              <a:buSzPts val="500"/>
              <a:buNone/>
              <a:defRPr>
                <a:solidFill>
                  <a:schemeClr val="lt1"/>
                </a:solidFill>
              </a:defRPr>
            </a:lvl8pPr>
            <a:lvl9pPr lvl="8" algn="l" rtl="0">
              <a:lnSpc>
                <a:spcPct val="115000"/>
              </a:lnSpc>
              <a:spcBef>
                <a:spcPts val="600"/>
              </a:spcBef>
              <a:spcAft>
                <a:spcPts val="600"/>
              </a:spcAft>
              <a:buSzPts val="500"/>
              <a:buNone/>
              <a:defRPr>
                <a:solidFill>
                  <a:schemeClr val="lt1"/>
                </a:solidFill>
              </a:defRPr>
            </a:lvl9pPr>
          </a:lstStyle>
          <a:p>
            <a:endParaRPr/>
          </a:p>
        </p:txBody>
      </p:sp>
      <p:grpSp>
        <p:nvGrpSpPr>
          <p:cNvPr id="4703" name="Google Shape;4703;p366"/>
          <p:cNvGrpSpPr/>
          <p:nvPr/>
        </p:nvGrpSpPr>
        <p:grpSpPr>
          <a:xfrm>
            <a:off x="8244939" y="138151"/>
            <a:ext cx="695041" cy="903684"/>
            <a:chOff x="1793050" y="238125"/>
            <a:chExt cx="4033900" cy="5238750"/>
          </a:xfrm>
        </p:grpSpPr>
        <p:sp>
          <p:nvSpPr>
            <p:cNvPr id="4704" name="Google Shape;4704;p36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05" name="Google Shape;4705;p36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06" name="Google Shape;4706;p36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07" name="Google Shape;4707;p36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08" name="Google Shape;4708;p36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09" name="Google Shape;4709;p36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0" name="Google Shape;4710;p36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1" name="Google Shape;4711;p36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2" name="Google Shape;4712;p36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3" name="Google Shape;4713;p36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4" name="Google Shape;4714;p36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5" name="Google Shape;4715;p36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6" name="Google Shape;4716;p36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7" name="Google Shape;4717;p36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8" name="Google Shape;4718;p36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19" name="Google Shape;4719;p36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0" name="Google Shape;4720;p36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1" name="Google Shape;4721;p36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2" name="Google Shape;4722;p36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3" name="Google Shape;4723;p36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4" name="Google Shape;4724;p36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725" name="Google Shape;4725;p366"/>
          <p:cNvGrpSpPr/>
          <p:nvPr/>
        </p:nvGrpSpPr>
        <p:grpSpPr>
          <a:xfrm>
            <a:off x="749631" y="1049086"/>
            <a:ext cx="608219" cy="608219"/>
            <a:chOff x="1190625" y="238125"/>
            <a:chExt cx="5238750" cy="5238750"/>
          </a:xfrm>
        </p:grpSpPr>
        <p:sp>
          <p:nvSpPr>
            <p:cNvPr id="4726" name="Google Shape;4726;p36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7" name="Google Shape;4727;p36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8" name="Google Shape;4728;p36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29" name="Google Shape;4729;p36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matchingName="7 Cover Slide 7: Open Brand">
  <p:cSld name="7 Cover Slide 7: Open Brand">
    <p:bg>
      <p:bgPr>
        <a:noFill/>
        <a:effectLst/>
      </p:bgPr>
    </p:bg>
    <p:spTree>
      <p:nvGrpSpPr>
        <p:cNvPr id="1" name="Shape 4730"/>
        <p:cNvGrpSpPr/>
        <p:nvPr/>
      </p:nvGrpSpPr>
      <p:grpSpPr>
        <a:xfrm>
          <a:off x="0" y="0"/>
          <a:ext cx="0" cy="0"/>
          <a:chOff x="0" y="0"/>
          <a:chExt cx="0" cy="0"/>
        </a:xfrm>
      </p:grpSpPr>
      <p:pic>
        <p:nvPicPr>
          <p:cNvPr id="4731" name="Google Shape;4731;p367"/>
          <p:cNvPicPr preferRelativeResize="0"/>
          <p:nvPr/>
        </p:nvPicPr>
        <p:blipFill rotWithShape="1">
          <a:blip r:embed="rId2">
            <a:alphaModFix/>
          </a:blip>
          <a:srcRect l="3277" t="23210" r="16006" b="8683"/>
          <a:stretch/>
        </p:blipFill>
        <p:spPr>
          <a:xfrm>
            <a:off x="0" y="0"/>
            <a:ext cx="9144006" cy="5143499"/>
          </a:xfrm>
          <a:prstGeom prst="rect">
            <a:avLst/>
          </a:prstGeom>
          <a:noFill/>
          <a:ln>
            <a:noFill/>
          </a:ln>
        </p:spPr>
      </p:pic>
      <p:grpSp>
        <p:nvGrpSpPr>
          <p:cNvPr id="4732" name="Google Shape;4732;p367"/>
          <p:cNvGrpSpPr/>
          <p:nvPr/>
        </p:nvGrpSpPr>
        <p:grpSpPr>
          <a:xfrm>
            <a:off x="2346320" y="342891"/>
            <a:ext cx="4451366" cy="4451366"/>
            <a:chOff x="1190625" y="238125"/>
            <a:chExt cx="5238750" cy="5238750"/>
          </a:xfrm>
        </p:grpSpPr>
        <p:sp>
          <p:nvSpPr>
            <p:cNvPr id="4733" name="Google Shape;4733;p36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34" name="Google Shape;4734;p36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35" name="Google Shape;4735;p36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736" name="Google Shape;4736;p36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737" name="Google Shape;4737;p367"/>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471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738" name="Google Shape;4738;p367"/>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sz="1800">
                <a:solidFill>
                  <a:srgbClr val="FFFFFF"/>
                </a:solidFill>
              </a:defRPr>
            </a:lvl2pPr>
            <a:lvl3pPr lvl="2" algn="l" rtl="0">
              <a:lnSpc>
                <a:spcPct val="115000"/>
              </a:lnSpc>
              <a:spcBef>
                <a:spcPts val="600"/>
              </a:spcBef>
              <a:spcAft>
                <a:spcPts val="0"/>
              </a:spcAft>
              <a:buSzPts val="500"/>
              <a:buNone/>
              <a:defRPr sz="1800">
                <a:solidFill>
                  <a:srgbClr val="FFFFFF"/>
                </a:solidFill>
              </a:defRPr>
            </a:lvl3pPr>
            <a:lvl4pPr lvl="3" algn="l" rtl="0">
              <a:lnSpc>
                <a:spcPct val="115000"/>
              </a:lnSpc>
              <a:spcBef>
                <a:spcPts val="600"/>
              </a:spcBef>
              <a:spcAft>
                <a:spcPts val="0"/>
              </a:spcAft>
              <a:buSzPts val="500"/>
              <a:buNone/>
              <a:defRPr sz="1800">
                <a:solidFill>
                  <a:srgbClr val="FFFFFF"/>
                </a:solidFill>
              </a:defRPr>
            </a:lvl4pPr>
            <a:lvl5pPr lvl="4" algn="l" rtl="0">
              <a:lnSpc>
                <a:spcPct val="115000"/>
              </a:lnSpc>
              <a:spcBef>
                <a:spcPts val="600"/>
              </a:spcBef>
              <a:spcAft>
                <a:spcPts val="0"/>
              </a:spcAft>
              <a:buSzPts val="500"/>
              <a:buNone/>
              <a:defRPr sz="1800">
                <a:solidFill>
                  <a:srgbClr val="FFFFFF"/>
                </a:solidFill>
              </a:defRPr>
            </a:lvl5pPr>
            <a:lvl6pPr lvl="5" algn="l" rtl="0">
              <a:lnSpc>
                <a:spcPct val="115000"/>
              </a:lnSpc>
              <a:spcBef>
                <a:spcPts val="600"/>
              </a:spcBef>
              <a:spcAft>
                <a:spcPts val="0"/>
              </a:spcAft>
              <a:buSzPts val="500"/>
              <a:buNone/>
              <a:defRPr sz="1800">
                <a:solidFill>
                  <a:srgbClr val="FFFFFF"/>
                </a:solidFill>
              </a:defRPr>
            </a:lvl6pPr>
            <a:lvl7pPr lvl="6" algn="l" rtl="0">
              <a:lnSpc>
                <a:spcPct val="115000"/>
              </a:lnSpc>
              <a:spcBef>
                <a:spcPts val="600"/>
              </a:spcBef>
              <a:spcAft>
                <a:spcPts val="0"/>
              </a:spcAft>
              <a:buSzPts val="500"/>
              <a:buNone/>
              <a:defRPr sz="1800">
                <a:solidFill>
                  <a:srgbClr val="FFFFFF"/>
                </a:solidFill>
              </a:defRPr>
            </a:lvl7pPr>
            <a:lvl8pPr lvl="7" algn="l" rtl="0">
              <a:lnSpc>
                <a:spcPct val="115000"/>
              </a:lnSpc>
              <a:spcBef>
                <a:spcPts val="600"/>
              </a:spcBef>
              <a:spcAft>
                <a:spcPts val="0"/>
              </a:spcAft>
              <a:buSzPts val="500"/>
              <a:buNone/>
              <a:defRPr sz="1800">
                <a:solidFill>
                  <a:srgbClr val="FFFFFF"/>
                </a:solidFill>
              </a:defRPr>
            </a:lvl8pPr>
            <a:lvl9pPr lvl="8" algn="l" rtl="0">
              <a:lnSpc>
                <a:spcPct val="115000"/>
              </a:lnSpc>
              <a:spcBef>
                <a:spcPts val="600"/>
              </a:spcBef>
              <a:spcAft>
                <a:spcPts val="600"/>
              </a:spcAft>
              <a:buSzPts val="500"/>
              <a:buNone/>
              <a:defRPr sz="1800">
                <a:solidFill>
                  <a:srgbClr val="FFFFFF"/>
                </a:solidFill>
              </a:defRPr>
            </a:lvl9pPr>
          </a:lstStyle>
          <a:p>
            <a:endParaRPr/>
          </a:p>
        </p:txBody>
      </p:sp>
      <p:grpSp>
        <p:nvGrpSpPr>
          <p:cNvPr id="4739" name="Google Shape;4739;p367"/>
          <p:cNvGrpSpPr/>
          <p:nvPr/>
        </p:nvGrpSpPr>
        <p:grpSpPr>
          <a:xfrm>
            <a:off x="749631" y="1049086"/>
            <a:ext cx="608219" cy="608219"/>
            <a:chOff x="1190625" y="238125"/>
            <a:chExt cx="5238750" cy="5238750"/>
          </a:xfrm>
        </p:grpSpPr>
        <p:sp>
          <p:nvSpPr>
            <p:cNvPr id="4740" name="Google Shape;4740;p36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41" name="Google Shape;4741;p36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42" name="Google Shape;4742;p36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43" name="Google Shape;4743;p36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matchingName="7 Cover Slide 7: Open Brand w/Open Logo">
  <p:cSld name="7 Cover Slide 7: Open Brand w/Open Logo">
    <p:bg>
      <p:bgPr>
        <a:noFill/>
        <a:effectLst/>
      </p:bgPr>
    </p:bg>
    <p:spTree>
      <p:nvGrpSpPr>
        <p:cNvPr id="1" name="Shape 4744"/>
        <p:cNvGrpSpPr/>
        <p:nvPr/>
      </p:nvGrpSpPr>
      <p:grpSpPr>
        <a:xfrm>
          <a:off x="0" y="0"/>
          <a:ext cx="0" cy="0"/>
          <a:chOff x="0" y="0"/>
          <a:chExt cx="0" cy="0"/>
        </a:xfrm>
      </p:grpSpPr>
      <p:pic>
        <p:nvPicPr>
          <p:cNvPr id="4745" name="Google Shape;4745;p368"/>
          <p:cNvPicPr preferRelativeResize="0"/>
          <p:nvPr/>
        </p:nvPicPr>
        <p:blipFill rotWithShape="1">
          <a:blip r:embed="rId2">
            <a:alphaModFix/>
          </a:blip>
          <a:srcRect l="3277" t="23210" r="16006" b="8683"/>
          <a:stretch/>
        </p:blipFill>
        <p:spPr>
          <a:xfrm>
            <a:off x="0" y="0"/>
            <a:ext cx="9144006" cy="5143499"/>
          </a:xfrm>
          <a:prstGeom prst="rect">
            <a:avLst/>
          </a:prstGeom>
          <a:noFill/>
          <a:ln>
            <a:noFill/>
          </a:ln>
        </p:spPr>
      </p:pic>
      <p:grpSp>
        <p:nvGrpSpPr>
          <p:cNvPr id="4746" name="Google Shape;4746;p368"/>
          <p:cNvGrpSpPr/>
          <p:nvPr/>
        </p:nvGrpSpPr>
        <p:grpSpPr>
          <a:xfrm>
            <a:off x="2346320" y="342891"/>
            <a:ext cx="4451366" cy="4451366"/>
            <a:chOff x="1190625" y="238125"/>
            <a:chExt cx="5238750" cy="5238750"/>
          </a:xfrm>
        </p:grpSpPr>
        <p:sp>
          <p:nvSpPr>
            <p:cNvPr id="4747" name="Google Shape;4747;p36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48" name="Google Shape;4748;p36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49" name="Google Shape;4749;p36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750" name="Google Shape;4750;p36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751" name="Google Shape;4751;p368"/>
          <p:cNvSpPr txBox="1">
            <a:spLocks noGrp="1"/>
          </p:cNvSpPr>
          <p:nvPr>
            <p:ph type="title"/>
          </p:nvPr>
        </p:nvSpPr>
        <p:spPr>
          <a:xfrm>
            <a:off x="694944" y="1828800"/>
            <a:ext cx="7543800" cy="1238400"/>
          </a:xfrm>
          <a:prstGeom prst="rect">
            <a:avLst/>
          </a:prstGeom>
          <a:noFill/>
          <a:ln>
            <a:noFill/>
          </a:ln>
          <a:effectLst>
            <a:outerShdw blurRad="371475" dist="19050" dir="5400000" algn="bl" rotWithShape="0">
              <a:srgbClr val="000000">
                <a:alpha val="2471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752" name="Google Shape;4752;p368"/>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753" name="Google Shape;4753;p368"/>
          <p:cNvGrpSpPr/>
          <p:nvPr/>
        </p:nvGrpSpPr>
        <p:grpSpPr>
          <a:xfrm>
            <a:off x="8244939" y="138151"/>
            <a:ext cx="695041" cy="903684"/>
            <a:chOff x="1793050" y="238125"/>
            <a:chExt cx="4033900" cy="5238750"/>
          </a:xfrm>
        </p:grpSpPr>
        <p:sp>
          <p:nvSpPr>
            <p:cNvPr id="4754" name="Google Shape;4754;p36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55" name="Google Shape;4755;p36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56" name="Google Shape;4756;p36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57" name="Google Shape;4757;p36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58" name="Google Shape;4758;p36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59" name="Google Shape;4759;p36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0" name="Google Shape;4760;p36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1" name="Google Shape;4761;p36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2" name="Google Shape;4762;p36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3" name="Google Shape;4763;p36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4" name="Google Shape;4764;p36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5" name="Google Shape;4765;p36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6" name="Google Shape;4766;p36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7" name="Google Shape;4767;p36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8" name="Google Shape;4768;p36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69" name="Google Shape;4769;p36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0" name="Google Shape;4770;p36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1" name="Google Shape;4771;p36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2" name="Google Shape;4772;p36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3" name="Google Shape;4773;p36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4" name="Google Shape;4774;p36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775" name="Google Shape;4775;p368"/>
          <p:cNvGrpSpPr/>
          <p:nvPr/>
        </p:nvGrpSpPr>
        <p:grpSpPr>
          <a:xfrm>
            <a:off x="749631" y="1049086"/>
            <a:ext cx="608219" cy="608219"/>
            <a:chOff x="1190625" y="238125"/>
            <a:chExt cx="5238750" cy="5238750"/>
          </a:xfrm>
        </p:grpSpPr>
        <p:sp>
          <p:nvSpPr>
            <p:cNvPr id="4776" name="Google Shape;4776;p36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7" name="Google Shape;4777;p36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8" name="Google Shape;4778;p36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79" name="Google Shape;4779;p36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matchingName="8 Cover Slide 8">
  <p:cSld name="8 Cover Slide 8">
    <p:bg>
      <p:bgPr>
        <a:noFill/>
        <a:effectLst/>
      </p:bgPr>
    </p:bg>
    <p:spTree>
      <p:nvGrpSpPr>
        <p:cNvPr id="1" name="Shape 4780"/>
        <p:cNvGrpSpPr/>
        <p:nvPr/>
      </p:nvGrpSpPr>
      <p:grpSpPr>
        <a:xfrm>
          <a:off x="0" y="0"/>
          <a:ext cx="0" cy="0"/>
          <a:chOff x="0" y="0"/>
          <a:chExt cx="0" cy="0"/>
        </a:xfrm>
      </p:grpSpPr>
      <p:pic>
        <p:nvPicPr>
          <p:cNvPr id="4781" name="Google Shape;4781;p369"/>
          <p:cNvPicPr preferRelativeResize="0"/>
          <p:nvPr/>
        </p:nvPicPr>
        <p:blipFill rotWithShape="1">
          <a:blip r:embed="rId2">
            <a:alphaModFix/>
          </a:blip>
          <a:srcRect l="5024" t="17047" b="5426"/>
          <a:stretch/>
        </p:blipFill>
        <p:spPr>
          <a:xfrm>
            <a:off x="1" y="0"/>
            <a:ext cx="9144000" cy="5143495"/>
          </a:xfrm>
          <a:prstGeom prst="rect">
            <a:avLst/>
          </a:prstGeom>
          <a:noFill/>
          <a:ln>
            <a:noFill/>
          </a:ln>
        </p:spPr>
      </p:pic>
      <p:sp>
        <p:nvSpPr>
          <p:cNvPr id="4782" name="Google Shape;4782;p369"/>
          <p:cNvSpPr txBox="1">
            <a:spLocks noGrp="1"/>
          </p:cNvSpPr>
          <p:nvPr>
            <p:ph type="title"/>
          </p:nvPr>
        </p:nvSpPr>
        <p:spPr>
          <a:xfrm>
            <a:off x="694944" y="1828800"/>
            <a:ext cx="7543800" cy="1238400"/>
          </a:xfrm>
          <a:prstGeom prst="rect">
            <a:avLst/>
          </a:prstGeom>
          <a:noFill/>
          <a:ln>
            <a:noFill/>
          </a:ln>
          <a:effectLst>
            <a:outerShdw blurRad="228600"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783" name="Google Shape;4783;p369"/>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sz="1800">
                <a:solidFill>
                  <a:srgbClr val="FFFFFF"/>
                </a:solidFill>
              </a:defRPr>
            </a:lvl2pPr>
            <a:lvl3pPr lvl="2" algn="l" rtl="0">
              <a:lnSpc>
                <a:spcPct val="115000"/>
              </a:lnSpc>
              <a:spcBef>
                <a:spcPts val="600"/>
              </a:spcBef>
              <a:spcAft>
                <a:spcPts val="0"/>
              </a:spcAft>
              <a:buSzPts val="500"/>
              <a:buNone/>
              <a:defRPr sz="1800">
                <a:solidFill>
                  <a:srgbClr val="FFFFFF"/>
                </a:solidFill>
              </a:defRPr>
            </a:lvl3pPr>
            <a:lvl4pPr lvl="3" algn="l" rtl="0">
              <a:lnSpc>
                <a:spcPct val="115000"/>
              </a:lnSpc>
              <a:spcBef>
                <a:spcPts val="600"/>
              </a:spcBef>
              <a:spcAft>
                <a:spcPts val="0"/>
              </a:spcAft>
              <a:buSzPts val="500"/>
              <a:buNone/>
              <a:defRPr sz="1800">
                <a:solidFill>
                  <a:srgbClr val="FFFFFF"/>
                </a:solidFill>
              </a:defRPr>
            </a:lvl4pPr>
            <a:lvl5pPr lvl="4" algn="l" rtl="0">
              <a:lnSpc>
                <a:spcPct val="115000"/>
              </a:lnSpc>
              <a:spcBef>
                <a:spcPts val="600"/>
              </a:spcBef>
              <a:spcAft>
                <a:spcPts val="0"/>
              </a:spcAft>
              <a:buSzPts val="500"/>
              <a:buNone/>
              <a:defRPr sz="1800">
                <a:solidFill>
                  <a:srgbClr val="FFFFFF"/>
                </a:solidFill>
              </a:defRPr>
            </a:lvl5pPr>
            <a:lvl6pPr lvl="5" algn="l" rtl="0">
              <a:lnSpc>
                <a:spcPct val="115000"/>
              </a:lnSpc>
              <a:spcBef>
                <a:spcPts val="600"/>
              </a:spcBef>
              <a:spcAft>
                <a:spcPts val="0"/>
              </a:spcAft>
              <a:buSzPts val="500"/>
              <a:buNone/>
              <a:defRPr sz="1800">
                <a:solidFill>
                  <a:srgbClr val="FFFFFF"/>
                </a:solidFill>
              </a:defRPr>
            </a:lvl6pPr>
            <a:lvl7pPr lvl="6" algn="l" rtl="0">
              <a:lnSpc>
                <a:spcPct val="115000"/>
              </a:lnSpc>
              <a:spcBef>
                <a:spcPts val="600"/>
              </a:spcBef>
              <a:spcAft>
                <a:spcPts val="0"/>
              </a:spcAft>
              <a:buSzPts val="500"/>
              <a:buNone/>
              <a:defRPr sz="1800">
                <a:solidFill>
                  <a:srgbClr val="FFFFFF"/>
                </a:solidFill>
              </a:defRPr>
            </a:lvl7pPr>
            <a:lvl8pPr lvl="7" algn="l" rtl="0">
              <a:lnSpc>
                <a:spcPct val="115000"/>
              </a:lnSpc>
              <a:spcBef>
                <a:spcPts val="600"/>
              </a:spcBef>
              <a:spcAft>
                <a:spcPts val="0"/>
              </a:spcAft>
              <a:buSzPts val="500"/>
              <a:buNone/>
              <a:defRPr sz="1800">
                <a:solidFill>
                  <a:srgbClr val="FFFFFF"/>
                </a:solidFill>
              </a:defRPr>
            </a:lvl8pPr>
            <a:lvl9pPr lvl="8" algn="l" rtl="0">
              <a:lnSpc>
                <a:spcPct val="115000"/>
              </a:lnSpc>
              <a:spcBef>
                <a:spcPts val="600"/>
              </a:spcBef>
              <a:spcAft>
                <a:spcPts val="600"/>
              </a:spcAft>
              <a:buSzPts val="500"/>
              <a:buNone/>
              <a:defRPr sz="1800">
                <a:solidFill>
                  <a:srgbClr val="FFFFFF"/>
                </a:solidFill>
              </a:defRPr>
            </a:lvl9pPr>
          </a:lstStyle>
          <a:p>
            <a:endParaRPr/>
          </a:p>
        </p:txBody>
      </p:sp>
      <p:sp>
        <p:nvSpPr>
          <p:cNvPr id="4784" name="Google Shape;4784;p36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grpSp>
        <p:nvGrpSpPr>
          <p:cNvPr id="4785" name="Google Shape;4785;p369"/>
          <p:cNvGrpSpPr/>
          <p:nvPr/>
        </p:nvGrpSpPr>
        <p:grpSpPr>
          <a:xfrm>
            <a:off x="749631" y="1049086"/>
            <a:ext cx="608219" cy="608219"/>
            <a:chOff x="1190625" y="238125"/>
            <a:chExt cx="5238750" cy="5238750"/>
          </a:xfrm>
        </p:grpSpPr>
        <p:sp>
          <p:nvSpPr>
            <p:cNvPr id="4786" name="Google Shape;4786;p36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87" name="Google Shape;4787;p36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88" name="Google Shape;4788;p36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89" name="Google Shape;4789;p36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matchingName="8 Cover Slide 8: Open Brand">
  <p:cSld name="8 Cover Slide 8: Open Brand">
    <p:bg>
      <p:bgPr>
        <a:noFill/>
        <a:effectLst/>
      </p:bgPr>
    </p:bg>
    <p:spTree>
      <p:nvGrpSpPr>
        <p:cNvPr id="1" name="Shape 4790"/>
        <p:cNvGrpSpPr/>
        <p:nvPr/>
      </p:nvGrpSpPr>
      <p:grpSpPr>
        <a:xfrm>
          <a:off x="0" y="0"/>
          <a:ext cx="0" cy="0"/>
          <a:chOff x="0" y="0"/>
          <a:chExt cx="0" cy="0"/>
        </a:xfrm>
      </p:grpSpPr>
      <p:pic>
        <p:nvPicPr>
          <p:cNvPr id="4791" name="Google Shape;4791;p370"/>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4792" name="Google Shape;4792;p370"/>
          <p:cNvGrpSpPr/>
          <p:nvPr/>
        </p:nvGrpSpPr>
        <p:grpSpPr>
          <a:xfrm>
            <a:off x="2346320" y="342891"/>
            <a:ext cx="4451366" cy="4451366"/>
            <a:chOff x="1190625" y="238125"/>
            <a:chExt cx="5238750" cy="5238750"/>
          </a:xfrm>
        </p:grpSpPr>
        <p:sp>
          <p:nvSpPr>
            <p:cNvPr id="4793" name="Google Shape;4793;p37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94" name="Google Shape;4794;p37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795" name="Google Shape;4795;p37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796" name="Google Shape;4796;p37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797" name="Google Shape;4797;p37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798" name="Google Shape;4798;p370"/>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799" name="Google Shape;4799;p370"/>
          <p:cNvGrpSpPr/>
          <p:nvPr/>
        </p:nvGrpSpPr>
        <p:grpSpPr>
          <a:xfrm>
            <a:off x="749631" y="1049086"/>
            <a:ext cx="608219" cy="608219"/>
            <a:chOff x="1190625" y="238125"/>
            <a:chExt cx="5238750" cy="5238750"/>
          </a:xfrm>
        </p:grpSpPr>
        <p:sp>
          <p:nvSpPr>
            <p:cNvPr id="4800" name="Google Shape;4800;p37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01" name="Google Shape;4801;p37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02" name="Google Shape;4802;p37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03" name="Google Shape;4803;p37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matchingName="8 Cover Slide 8: Open Brand w/Open Logo">
  <p:cSld name="8 Cover Slide 8: Open Brand w/Open Logo">
    <p:bg>
      <p:bgPr>
        <a:noFill/>
        <a:effectLst/>
      </p:bgPr>
    </p:bg>
    <p:spTree>
      <p:nvGrpSpPr>
        <p:cNvPr id="1" name="Shape 4804"/>
        <p:cNvGrpSpPr/>
        <p:nvPr/>
      </p:nvGrpSpPr>
      <p:grpSpPr>
        <a:xfrm>
          <a:off x="0" y="0"/>
          <a:ext cx="0" cy="0"/>
          <a:chOff x="0" y="0"/>
          <a:chExt cx="0" cy="0"/>
        </a:xfrm>
      </p:grpSpPr>
      <p:pic>
        <p:nvPicPr>
          <p:cNvPr id="4805" name="Google Shape;4805;p371"/>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4806" name="Google Shape;4806;p371"/>
          <p:cNvGrpSpPr/>
          <p:nvPr/>
        </p:nvGrpSpPr>
        <p:grpSpPr>
          <a:xfrm>
            <a:off x="2346320" y="342891"/>
            <a:ext cx="4451366" cy="4451366"/>
            <a:chOff x="1190625" y="238125"/>
            <a:chExt cx="5238750" cy="5238750"/>
          </a:xfrm>
        </p:grpSpPr>
        <p:sp>
          <p:nvSpPr>
            <p:cNvPr id="4807" name="Google Shape;4807;p37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08" name="Google Shape;4808;p37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09" name="Google Shape;4809;p37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810" name="Google Shape;4810;p37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a:t>
            </a:r>
            <a:endParaRPr sz="500" b="0" i="0" u="none" strike="noStrike" cap="none">
              <a:solidFill>
                <a:srgbClr val="FFFFFF"/>
              </a:solidFill>
              <a:latin typeface="Roboto Light"/>
              <a:ea typeface="Roboto Light"/>
              <a:cs typeface="Roboto Light"/>
              <a:sym typeface="Roboto Light"/>
            </a:endParaRPr>
          </a:p>
        </p:txBody>
      </p:sp>
      <p:sp>
        <p:nvSpPr>
          <p:cNvPr id="4811" name="Google Shape;4811;p37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49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812" name="Google Shape;4812;p371"/>
          <p:cNvSpPr txBox="1">
            <a:spLocks noGrp="1"/>
          </p:cNvSpPr>
          <p:nvPr>
            <p:ph type="subTitle" idx="1"/>
          </p:nvPr>
        </p:nvSpPr>
        <p:spPr>
          <a:xfrm>
            <a:off x="694944" y="325526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813" name="Google Shape;4813;p371"/>
          <p:cNvGrpSpPr/>
          <p:nvPr/>
        </p:nvGrpSpPr>
        <p:grpSpPr>
          <a:xfrm>
            <a:off x="8244939" y="138151"/>
            <a:ext cx="695041" cy="903684"/>
            <a:chOff x="1793050" y="238125"/>
            <a:chExt cx="4033900" cy="5238750"/>
          </a:xfrm>
        </p:grpSpPr>
        <p:sp>
          <p:nvSpPr>
            <p:cNvPr id="4814" name="Google Shape;4814;p37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15" name="Google Shape;4815;p37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16" name="Google Shape;4816;p37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17" name="Google Shape;4817;p37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18" name="Google Shape;4818;p37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19" name="Google Shape;4819;p37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0" name="Google Shape;4820;p37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1" name="Google Shape;4821;p37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2" name="Google Shape;4822;p37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3" name="Google Shape;4823;p37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4" name="Google Shape;4824;p37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5" name="Google Shape;4825;p37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6" name="Google Shape;4826;p37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7" name="Google Shape;4827;p37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8" name="Google Shape;4828;p37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29" name="Google Shape;4829;p37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0" name="Google Shape;4830;p37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1" name="Google Shape;4831;p37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2" name="Google Shape;4832;p37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3" name="Google Shape;4833;p37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4" name="Google Shape;4834;p37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4835" name="Google Shape;4835;p371"/>
          <p:cNvGrpSpPr/>
          <p:nvPr/>
        </p:nvGrpSpPr>
        <p:grpSpPr>
          <a:xfrm>
            <a:off x="749631" y="1049086"/>
            <a:ext cx="608219" cy="608219"/>
            <a:chOff x="1190625" y="238125"/>
            <a:chExt cx="5238750" cy="5238750"/>
          </a:xfrm>
        </p:grpSpPr>
        <p:sp>
          <p:nvSpPr>
            <p:cNvPr id="4836" name="Google Shape;4836;p37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7" name="Google Shape;4837;p37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8" name="Google Shape;4838;p37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39" name="Google Shape;4839;p37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matchingName="11 Divider Slide 1">
  <p:cSld name="11 Divider Slide 1">
    <p:bg>
      <p:bgPr>
        <a:solidFill>
          <a:schemeClr val="accent2"/>
        </a:solidFill>
        <a:effectLst/>
      </p:bgPr>
    </p:bg>
    <p:spTree>
      <p:nvGrpSpPr>
        <p:cNvPr id="1" name="Shape 4840"/>
        <p:cNvGrpSpPr/>
        <p:nvPr/>
      </p:nvGrpSpPr>
      <p:grpSpPr>
        <a:xfrm>
          <a:off x="0" y="0"/>
          <a:ext cx="0" cy="0"/>
          <a:chOff x="0" y="0"/>
          <a:chExt cx="0" cy="0"/>
        </a:xfrm>
      </p:grpSpPr>
      <p:sp>
        <p:nvSpPr>
          <p:cNvPr id="4841" name="Google Shape;4841;p372"/>
          <p:cNvSpPr txBox="1">
            <a:spLocks noGrp="1"/>
          </p:cNvSpPr>
          <p:nvPr>
            <p:ph type="title"/>
          </p:nvPr>
        </p:nvSpPr>
        <p:spPr>
          <a:xfrm>
            <a:off x="698300" y="1588925"/>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algn="l"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4842" name="Google Shape;4842;p372"/>
          <p:cNvSpPr txBox="1">
            <a:spLocks noGrp="1"/>
          </p:cNvSpPr>
          <p:nvPr>
            <p:ph type="subTitle" idx="1"/>
          </p:nvPr>
        </p:nvSpPr>
        <p:spPr>
          <a:xfrm>
            <a:off x="698300" y="3015389"/>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600">
                <a:solidFill>
                  <a:srgbClr val="FFFFFF"/>
                </a:solidFill>
                <a:latin typeface="Roboto Light"/>
                <a:ea typeface="Roboto Light"/>
                <a:cs typeface="Roboto Light"/>
                <a:sym typeface="Roboto Light"/>
              </a:defRPr>
            </a:lvl1pPr>
            <a:lvl2pPr lvl="1" algn="l" rtl="0">
              <a:lnSpc>
                <a:spcPct val="115000"/>
              </a:lnSpc>
              <a:spcBef>
                <a:spcPts val="600"/>
              </a:spcBef>
              <a:spcAft>
                <a:spcPts val="0"/>
              </a:spcAft>
              <a:buSzPts val="500"/>
              <a:buNone/>
              <a:defRPr>
                <a:solidFill>
                  <a:srgbClr val="FFFFFF"/>
                </a:solidFill>
              </a:defRPr>
            </a:lvl2pPr>
            <a:lvl3pPr lvl="2" algn="l" rtl="0">
              <a:lnSpc>
                <a:spcPct val="115000"/>
              </a:lnSpc>
              <a:spcBef>
                <a:spcPts val="600"/>
              </a:spcBef>
              <a:spcAft>
                <a:spcPts val="0"/>
              </a:spcAft>
              <a:buSzPts val="500"/>
              <a:buNone/>
              <a:defRPr>
                <a:solidFill>
                  <a:srgbClr val="FFFFFF"/>
                </a:solidFill>
              </a:defRPr>
            </a:lvl3pPr>
            <a:lvl4pPr lvl="3" algn="l" rtl="0">
              <a:lnSpc>
                <a:spcPct val="115000"/>
              </a:lnSpc>
              <a:spcBef>
                <a:spcPts val="600"/>
              </a:spcBef>
              <a:spcAft>
                <a:spcPts val="0"/>
              </a:spcAft>
              <a:buSzPts val="500"/>
              <a:buNone/>
              <a:defRPr>
                <a:solidFill>
                  <a:srgbClr val="FFFFFF"/>
                </a:solidFill>
              </a:defRPr>
            </a:lvl4pPr>
            <a:lvl5pPr lvl="4" algn="l" rtl="0">
              <a:lnSpc>
                <a:spcPct val="115000"/>
              </a:lnSpc>
              <a:spcBef>
                <a:spcPts val="600"/>
              </a:spcBef>
              <a:spcAft>
                <a:spcPts val="0"/>
              </a:spcAft>
              <a:buSzPts val="500"/>
              <a:buNone/>
              <a:defRPr>
                <a:solidFill>
                  <a:srgbClr val="FFFFFF"/>
                </a:solidFill>
              </a:defRPr>
            </a:lvl5pPr>
            <a:lvl6pPr lvl="5" algn="l" rtl="0">
              <a:lnSpc>
                <a:spcPct val="115000"/>
              </a:lnSpc>
              <a:spcBef>
                <a:spcPts val="600"/>
              </a:spcBef>
              <a:spcAft>
                <a:spcPts val="0"/>
              </a:spcAft>
              <a:buSzPts val="500"/>
              <a:buNone/>
              <a:defRPr>
                <a:solidFill>
                  <a:srgbClr val="FFFFFF"/>
                </a:solidFill>
              </a:defRPr>
            </a:lvl6pPr>
            <a:lvl7pPr lvl="6" algn="l" rtl="0">
              <a:lnSpc>
                <a:spcPct val="115000"/>
              </a:lnSpc>
              <a:spcBef>
                <a:spcPts val="600"/>
              </a:spcBef>
              <a:spcAft>
                <a:spcPts val="0"/>
              </a:spcAft>
              <a:buSzPts val="500"/>
              <a:buNone/>
              <a:defRPr>
                <a:solidFill>
                  <a:srgbClr val="FFFFFF"/>
                </a:solidFill>
              </a:defRPr>
            </a:lvl7pPr>
            <a:lvl8pPr lvl="7" algn="l" rtl="0">
              <a:lnSpc>
                <a:spcPct val="115000"/>
              </a:lnSpc>
              <a:spcBef>
                <a:spcPts val="600"/>
              </a:spcBef>
              <a:spcAft>
                <a:spcPts val="0"/>
              </a:spcAft>
              <a:buSzPts val="500"/>
              <a:buNone/>
              <a:defRPr>
                <a:solidFill>
                  <a:srgbClr val="FFFFFF"/>
                </a:solidFill>
              </a:defRPr>
            </a:lvl8pPr>
            <a:lvl9pPr lvl="8" algn="l" rtl="0">
              <a:lnSpc>
                <a:spcPct val="115000"/>
              </a:lnSpc>
              <a:spcBef>
                <a:spcPts val="600"/>
              </a:spcBef>
              <a:spcAft>
                <a:spcPts val="600"/>
              </a:spcAft>
              <a:buSzPts val="500"/>
              <a:buNone/>
              <a:defRPr>
                <a:solidFill>
                  <a:srgbClr val="FFFFFF"/>
                </a:solidFill>
              </a:defRPr>
            </a:lvl9pPr>
          </a:lstStyle>
          <a:p>
            <a:endParaRPr/>
          </a:p>
        </p:txBody>
      </p:sp>
      <p:grpSp>
        <p:nvGrpSpPr>
          <p:cNvPr id="4843" name="Google Shape;4843;p372"/>
          <p:cNvGrpSpPr/>
          <p:nvPr/>
        </p:nvGrpSpPr>
        <p:grpSpPr>
          <a:xfrm>
            <a:off x="457199" y="4650282"/>
            <a:ext cx="201168" cy="201168"/>
            <a:chOff x="1190625" y="238125"/>
            <a:chExt cx="5238750" cy="5238750"/>
          </a:xfrm>
        </p:grpSpPr>
        <p:sp>
          <p:nvSpPr>
            <p:cNvPr id="4844" name="Google Shape;4844;p37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45" name="Google Shape;4845;p37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46" name="Google Shape;4846;p37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847" name="Google Shape;4847;p37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11 Divider Slide 2">
  <p:cSld name="11 Divider Slide 2">
    <p:spTree>
      <p:nvGrpSpPr>
        <p:cNvPr id="1" name="Shape 4848"/>
        <p:cNvGrpSpPr/>
        <p:nvPr/>
      </p:nvGrpSpPr>
      <p:grpSpPr>
        <a:xfrm>
          <a:off x="0" y="0"/>
          <a:ext cx="0" cy="0"/>
          <a:chOff x="0" y="0"/>
          <a:chExt cx="0" cy="0"/>
        </a:xfrm>
      </p:grpSpPr>
      <p:sp>
        <p:nvSpPr>
          <p:cNvPr id="4849" name="Google Shape;4849;p373"/>
          <p:cNvSpPr txBox="1">
            <a:spLocks noGrp="1"/>
          </p:cNvSpPr>
          <p:nvPr>
            <p:ph type="body" idx="1"/>
          </p:nvPr>
        </p:nvSpPr>
        <p:spPr>
          <a:xfrm>
            <a:off x="465500" y="2743200"/>
            <a:ext cx="3771900" cy="131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chemeClr val="accent3"/>
              </a:buClr>
              <a:buSzPts val="1200"/>
              <a:buFont typeface="Roboto Light"/>
              <a:buChar char="■"/>
              <a:defRPr>
                <a:solidFill>
                  <a:schemeClr val="accent3"/>
                </a:solidFill>
                <a:latin typeface="Roboto Light"/>
                <a:ea typeface="Roboto Light"/>
                <a:cs typeface="Roboto Light"/>
                <a:sym typeface="Roboto Light"/>
              </a:defRPr>
            </a:lvl1pPr>
            <a:lvl2pPr marL="914400" lvl="1" indent="-292100" algn="l" rtl="0">
              <a:lnSpc>
                <a:spcPct val="115000"/>
              </a:lnSpc>
              <a:spcBef>
                <a:spcPts val="600"/>
              </a:spcBef>
              <a:spcAft>
                <a:spcPts val="0"/>
              </a:spcAft>
              <a:buClr>
                <a:schemeClr val="accent3"/>
              </a:buClr>
              <a:buSzPts val="1000"/>
              <a:buFont typeface="Roboto Light"/>
              <a:buChar char="■"/>
              <a:defRPr sz="1200">
                <a:solidFill>
                  <a:schemeClr val="accent3"/>
                </a:solidFill>
                <a:latin typeface="Roboto Light"/>
                <a:ea typeface="Roboto Light"/>
                <a:cs typeface="Roboto Light"/>
                <a:sym typeface="Roboto Light"/>
              </a:defRPr>
            </a:lvl2pPr>
            <a:lvl3pPr marL="1371600" lvl="2" indent="-292100" algn="l" rtl="0">
              <a:lnSpc>
                <a:spcPct val="115000"/>
              </a:lnSpc>
              <a:spcBef>
                <a:spcPts val="600"/>
              </a:spcBef>
              <a:spcAft>
                <a:spcPts val="0"/>
              </a:spcAft>
              <a:buClr>
                <a:schemeClr val="accent3"/>
              </a:buClr>
              <a:buSzPts val="1000"/>
              <a:buFont typeface="Roboto Light"/>
              <a:buChar char="■"/>
              <a:defRPr>
                <a:solidFill>
                  <a:schemeClr val="accent3"/>
                </a:solidFill>
                <a:latin typeface="Roboto Light"/>
                <a:ea typeface="Roboto Light"/>
                <a:cs typeface="Roboto Light"/>
                <a:sym typeface="Roboto Light"/>
              </a:defRPr>
            </a:lvl3pPr>
            <a:lvl4pPr marL="1828800" lvl="3"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4pPr>
            <a:lvl5pPr marL="2286000" lvl="4"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5pPr>
            <a:lvl6pPr marL="2743200" lvl="5"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6pPr>
            <a:lvl7pPr marL="3200400" lvl="6"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7pPr>
            <a:lvl8pPr marL="3657600" lvl="7"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8pPr>
            <a:lvl9pPr marL="4114800" lvl="8" indent="-279400" algn="l" rtl="0">
              <a:lnSpc>
                <a:spcPct val="115000"/>
              </a:lnSpc>
              <a:spcBef>
                <a:spcPts val="600"/>
              </a:spcBef>
              <a:spcAft>
                <a:spcPts val="600"/>
              </a:spcAft>
              <a:buClr>
                <a:schemeClr val="accent3"/>
              </a:buClr>
              <a:buSzPts val="800"/>
              <a:buFont typeface="Roboto Light"/>
              <a:buChar char="■"/>
              <a:defRPr sz="1000">
                <a:solidFill>
                  <a:schemeClr val="accent3"/>
                </a:solidFill>
                <a:latin typeface="Roboto Light"/>
                <a:ea typeface="Roboto Light"/>
                <a:cs typeface="Roboto Light"/>
                <a:sym typeface="Roboto Light"/>
              </a:defRPr>
            </a:lvl9pPr>
          </a:lstStyle>
          <a:p>
            <a:endParaRPr/>
          </a:p>
        </p:txBody>
      </p:sp>
      <p:sp>
        <p:nvSpPr>
          <p:cNvPr id="4850" name="Google Shape;4850;p373"/>
          <p:cNvSpPr txBox="1">
            <a:spLocks noGrp="1"/>
          </p:cNvSpPr>
          <p:nvPr>
            <p:ph type="title"/>
          </p:nvPr>
        </p:nvSpPr>
        <p:spPr>
          <a:xfrm>
            <a:off x="457200" y="1728225"/>
            <a:ext cx="3780300" cy="896400"/>
          </a:xfrm>
          <a:prstGeom prst="rect">
            <a:avLst/>
          </a:prstGeom>
          <a:noFill/>
          <a:ln>
            <a:noFill/>
          </a:ln>
        </p:spPr>
        <p:txBody>
          <a:bodyPr spcFirstLastPara="1" wrap="square" lIns="0" tIns="0" rIns="0" bIns="0" anchor="b" anchorCtr="0">
            <a:noAutofit/>
          </a:bodyPr>
          <a:lstStyle>
            <a:lvl1pPr lvl="0" algn="l" rtl="0">
              <a:lnSpc>
                <a:spcPct val="100000"/>
              </a:lnSpc>
              <a:spcBef>
                <a:spcPts val="0"/>
              </a:spcBef>
              <a:spcAft>
                <a:spcPts val="0"/>
              </a:spcAft>
              <a:buClr>
                <a:schemeClr val="accent3"/>
              </a:buClr>
              <a:buSzPts val="3000"/>
              <a:buNone/>
              <a:defRPr sz="30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851" name="Google Shape;4851;p373"/>
          <p:cNvSpPr/>
          <p:nvPr/>
        </p:nvSpPr>
        <p:spPr>
          <a:xfrm>
            <a:off x="457200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15 Text Slide 2 with Large Text">
  <p:cSld name="15 Text Slide 2 with Large Text">
    <p:spTree>
      <p:nvGrpSpPr>
        <p:cNvPr id="1" name="Shape 4852"/>
        <p:cNvGrpSpPr/>
        <p:nvPr/>
      </p:nvGrpSpPr>
      <p:grpSpPr>
        <a:xfrm>
          <a:off x="0" y="0"/>
          <a:ext cx="0" cy="0"/>
          <a:chOff x="0" y="0"/>
          <a:chExt cx="0" cy="0"/>
        </a:xfrm>
      </p:grpSpPr>
      <p:sp>
        <p:nvSpPr>
          <p:cNvPr id="4853" name="Google Shape;4853;p374"/>
          <p:cNvSpPr txBox="1">
            <a:spLocks noGrp="1"/>
          </p:cNvSpPr>
          <p:nvPr>
            <p:ph type="body" idx="1"/>
          </p:nvPr>
        </p:nvSpPr>
        <p:spPr>
          <a:xfrm>
            <a:off x="457200" y="1421225"/>
            <a:ext cx="7086600" cy="301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400"/>
              <a:buNone/>
              <a:defRPr sz="1400"/>
            </a:lvl1pPr>
            <a:lvl2pPr marL="914400" lvl="1" indent="-317500" algn="l" rtl="0">
              <a:lnSpc>
                <a:spcPct val="115000"/>
              </a:lnSpc>
              <a:spcBef>
                <a:spcPts val="900"/>
              </a:spcBef>
              <a:spcAft>
                <a:spcPts val="0"/>
              </a:spcAft>
              <a:buSzPts val="1400"/>
              <a:buChar char="■"/>
              <a:defRPr sz="1400"/>
            </a:lvl2pPr>
            <a:lvl3pPr marL="1371600" lvl="2" indent="-317500" algn="l" rtl="0">
              <a:lnSpc>
                <a:spcPct val="115000"/>
              </a:lnSpc>
              <a:spcBef>
                <a:spcPts val="900"/>
              </a:spcBef>
              <a:spcAft>
                <a:spcPts val="0"/>
              </a:spcAft>
              <a:buSzPts val="1400"/>
              <a:buChar char="■"/>
              <a:defRPr sz="1400"/>
            </a:lvl3pPr>
            <a:lvl4pPr marL="1828800" lvl="3" indent="-317500" algn="l" rtl="0">
              <a:lnSpc>
                <a:spcPct val="115000"/>
              </a:lnSpc>
              <a:spcBef>
                <a:spcPts val="900"/>
              </a:spcBef>
              <a:spcAft>
                <a:spcPts val="0"/>
              </a:spcAft>
              <a:buSzPts val="1400"/>
              <a:buChar char="■"/>
              <a:defRPr sz="1400"/>
            </a:lvl4pPr>
            <a:lvl5pPr marL="2286000" lvl="4" indent="-317500" algn="l" rtl="0">
              <a:lnSpc>
                <a:spcPct val="115000"/>
              </a:lnSpc>
              <a:spcBef>
                <a:spcPts val="900"/>
              </a:spcBef>
              <a:spcAft>
                <a:spcPts val="0"/>
              </a:spcAft>
              <a:buSzPts val="1400"/>
              <a:buChar char="■"/>
              <a:defRPr sz="1400"/>
            </a:lvl5pPr>
            <a:lvl6pPr marL="2743200" lvl="5" indent="-317500" algn="l" rtl="0">
              <a:lnSpc>
                <a:spcPct val="115000"/>
              </a:lnSpc>
              <a:spcBef>
                <a:spcPts val="900"/>
              </a:spcBef>
              <a:spcAft>
                <a:spcPts val="0"/>
              </a:spcAft>
              <a:buSzPts val="1400"/>
              <a:buChar char="■"/>
              <a:defRPr sz="1400"/>
            </a:lvl6pPr>
            <a:lvl7pPr marL="3200400" lvl="6" indent="-317500" algn="l" rtl="0">
              <a:lnSpc>
                <a:spcPct val="115000"/>
              </a:lnSpc>
              <a:spcBef>
                <a:spcPts val="900"/>
              </a:spcBef>
              <a:spcAft>
                <a:spcPts val="0"/>
              </a:spcAft>
              <a:buSzPts val="1400"/>
              <a:buChar char="■"/>
              <a:defRPr sz="1400"/>
            </a:lvl7pPr>
            <a:lvl8pPr marL="3657600" lvl="7" indent="-317500" algn="l" rtl="0">
              <a:lnSpc>
                <a:spcPct val="115000"/>
              </a:lnSpc>
              <a:spcBef>
                <a:spcPts val="900"/>
              </a:spcBef>
              <a:spcAft>
                <a:spcPts val="0"/>
              </a:spcAft>
              <a:buSzPts val="1400"/>
              <a:buChar char="■"/>
              <a:defRPr sz="1400"/>
            </a:lvl8pPr>
            <a:lvl9pPr marL="4114800" lvl="8" indent="-317500" algn="l" rtl="0">
              <a:lnSpc>
                <a:spcPct val="115000"/>
              </a:lnSpc>
              <a:spcBef>
                <a:spcPts val="900"/>
              </a:spcBef>
              <a:spcAft>
                <a:spcPts val="900"/>
              </a:spcAft>
              <a:buSzPts val="1400"/>
              <a:buChar char="■"/>
              <a:defRPr sz="1400"/>
            </a:lvl9pPr>
          </a:lstStyle>
          <a:p>
            <a:endParaRPr/>
          </a:p>
        </p:txBody>
      </p:sp>
      <p:sp>
        <p:nvSpPr>
          <p:cNvPr id="4854" name="Google Shape;4854;p37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3000"/>
              <a:buNone/>
              <a:defRPr sz="3000">
                <a:solidFill>
                  <a:schemeClr val="accent6"/>
                </a:solidFill>
              </a:defRPr>
            </a:lvl1pPr>
            <a:lvl2pPr lvl="1"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2pPr>
            <a:lvl3pPr lvl="2"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3pPr>
            <a:lvl4pPr lvl="3"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4pPr>
            <a:lvl5pPr lvl="4"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5pPr>
            <a:lvl6pPr lvl="5"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6pPr>
            <a:lvl7pPr lvl="6"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7pPr>
            <a:lvl8pPr lvl="7"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8pPr>
            <a:lvl9pPr lvl="8" algn="l" rtl="0">
              <a:lnSpc>
                <a:spcPct val="100000"/>
              </a:lnSpc>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9pPr>
          </a:lstStyle>
          <a:p>
            <a:endParaRPr/>
          </a:p>
        </p:txBody>
      </p:sp>
      <p:sp>
        <p:nvSpPr>
          <p:cNvPr id="4855" name="Google Shape;4855;p37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8 Cover Slide 8: Open Brand">
  <p:cSld name="Cover Slide Option 1_1_1_1_2_1_1_1_1_1_1">
    <p:bg>
      <p:bgPr>
        <a:noFill/>
        <a:effectLst/>
      </p:bgPr>
    </p:bg>
    <p:spTree>
      <p:nvGrpSpPr>
        <p:cNvPr id="1" name="Shape 551"/>
        <p:cNvGrpSpPr/>
        <p:nvPr/>
      </p:nvGrpSpPr>
      <p:grpSpPr>
        <a:xfrm>
          <a:off x="0" y="0"/>
          <a:ext cx="0" cy="0"/>
          <a:chOff x="0" y="0"/>
          <a:chExt cx="0" cy="0"/>
        </a:xfrm>
      </p:grpSpPr>
      <p:pic>
        <p:nvPicPr>
          <p:cNvPr id="552" name="Google Shape;552;p39"/>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553" name="Google Shape;553;p39"/>
          <p:cNvGrpSpPr/>
          <p:nvPr/>
        </p:nvGrpSpPr>
        <p:grpSpPr>
          <a:xfrm>
            <a:off x="2346320" y="342891"/>
            <a:ext cx="4451366" cy="4451366"/>
            <a:chOff x="1190625" y="238125"/>
            <a:chExt cx="5238750" cy="5238750"/>
          </a:xfrm>
        </p:grpSpPr>
        <p:sp>
          <p:nvSpPr>
            <p:cNvPr id="554" name="Google Shape;554;p3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3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58" name="Google Shape;558;p3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59" name="Google Shape;559;p3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60" name="Google Shape;560;p39"/>
          <p:cNvGrpSpPr/>
          <p:nvPr/>
        </p:nvGrpSpPr>
        <p:grpSpPr>
          <a:xfrm>
            <a:off x="749631" y="1049086"/>
            <a:ext cx="608219" cy="608219"/>
            <a:chOff x="1190625" y="238125"/>
            <a:chExt cx="5238750" cy="5238750"/>
          </a:xfrm>
        </p:grpSpPr>
        <p:sp>
          <p:nvSpPr>
            <p:cNvPr id="561" name="Google Shape;561;p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15 Text Slide">
  <p:cSld name="15 Text Slide">
    <p:spTree>
      <p:nvGrpSpPr>
        <p:cNvPr id="1" name="Shape 4856"/>
        <p:cNvGrpSpPr/>
        <p:nvPr/>
      </p:nvGrpSpPr>
      <p:grpSpPr>
        <a:xfrm>
          <a:off x="0" y="0"/>
          <a:ext cx="0" cy="0"/>
          <a:chOff x="0" y="0"/>
          <a:chExt cx="0" cy="0"/>
        </a:xfrm>
      </p:grpSpPr>
      <p:sp>
        <p:nvSpPr>
          <p:cNvPr id="4857" name="Google Shape;4857;p375"/>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858" name="Google Shape;4858;p37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859" name="Google Shape;4859;p37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15 Text Slide Half Column">
  <p:cSld name="15 Text Slide Half Column">
    <p:spTree>
      <p:nvGrpSpPr>
        <p:cNvPr id="1" name="Shape 4860"/>
        <p:cNvGrpSpPr/>
        <p:nvPr/>
      </p:nvGrpSpPr>
      <p:grpSpPr>
        <a:xfrm>
          <a:off x="0" y="0"/>
          <a:ext cx="0" cy="0"/>
          <a:chOff x="0" y="0"/>
          <a:chExt cx="0" cy="0"/>
        </a:xfrm>
      </p:grpSpPr>
      <p:sp>
        <p:nvSpPr>
          <p:cNvPr id="4861" name="Google Shape;4861;p376"/>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862" name="Google Shape;4862;p37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2200"/>
              <a:buNone/>
              <a:defRPr sz="2200">
                <a:solidFill>
                  <a:schemeClr val="accent6"/>
                </a:solidFill>
              </a:defRPr>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863" name="Google Shape;4863;p37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28 Graphic 1">
  <p:cSld name="28 Graphic 1">
    <p:spTree>
      <p:nvGrpSpPr>
        <p:cNvPr id="1" name="Shape 4864"/>
        <p:cNvGrpSpPr/>
        <p:nvPr/>
      </p:nvGrpSpPr>
      <p:grpSpPr>
        <a:xfrm>
          <a:off x="0" y="0"/>
          <a:ext cx="0" cy="0"/>
          <a:chOff x="0" y="0"/>
          <a:chExt cx="0" cy="0"/>
        </a:xfrm>
      </p:grpSpPr>
      <p:sp>
        <p:nvSpPr>
          <p:cNvPr id="4865" name="Google Shape;4865;p377"/>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866" name="Google Shape;4866;p37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867" name="Google Shape;4867;p37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868" name="Google Shape;4868;p377"/>
          <p:cNvSpPr txBox="1">
            <a:spLocks noGrp="1"/>
          </p:cNvSpPr>
          <p:nvPr>
            <p:ph type="body" idx="3"/>
          </p:nvPr>
        </p:nvSpPr>
        <p:spPr>
          <a:xfrm>
            <a:off x="5390775" y="12730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4869" name="Google Shape;4869;p377"/>
          <p:cNvSpPr txBox="1">
            <a:spLocks noGrp="1"/>
          </p:cNvSpPr>
          <p:nvPr>
            <p:ph type="body" idx="4"/>
          </p:nvPr>
        </p:nvSpPr>
        <p:spPr>
          <a:xfrm>
            <a:off x="4274100" y="18990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4870" name="Google Shape;4870;p377"/>
          <p:cNvSpPr txBox="1">
            <a:spLocks noGrp="1"/>
          </p:cNvSpPr>
          <p:nvPr>
            <p:ph type="body" idx="5"/>
          </p:nvPr>
        </p:nvSpPr>
        <p:spPr>
          <a:xfrm>
            <a:off x="6414400" y="18990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4871" name="Google Shape;4871;p377"/>
          <p:cNvSpPr txBox="1">
            <a:spLocks noGrp="1"/>
          </p:cNvSpPr>
          <p:nvPr>
            <p:ph type="body" idx="6"/>
          </p:nvPr>
        </p:nvSpPr>
        <p:spPr>
          <a:xfrm>
            <a:off x="4274100" y="31172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4872" name="Google Shape;4872;p377"/>
          <p:cNvSpPr txBox="1">
            <a:spLocks noGrp="1"/>
          </p:cNvSpPr>
          <p:nvPr>
            <p:ph type="body" idx="7"/>
          </p:nvPr>
        </p:nvSpPr>
        <p:spPr>
          <a:xfrm>
            <a:off x="6414400" y="3117275"/>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4873" name="Google Shape;4873;p377"/>
          <p:cNvSpPr txBox="1">
            <a:spLocks noGrp="1"/>
          </p:cNvSpPr>
          <p:nvPr>
            <p:ph type="body" idx="8"/>
          </p:nvPr>
        </p:nvSpPr>
        <p:spPr>
          <a:xfrm>
            <a:off x="5390775" y="3743300"/>
            <a:ext cx="1505700" cy="2859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lnSpc>
                <a:spcPct val="115000"/>
              </a:lnSpc>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28 Graphic 2">
  <p:cSld name="28 Graphic 2">
    <p:spTree>
      <p:nvGrpSpPr>
        <p:cNvPr id="1" name="Shape 4874"/>
        <p:cNvGrpSpPr/>
        <p:nvPr/>
      </p:nvGrpSpPr>
      <p:grpSpPr>
        <a:xfrm>
          <a:off x="0" y="0"/>
          <a:ext cx="0" cy="0"/>
          <a:chOff x="0" y="0"/>
          <a:chExt cx="0" cy="0"/>
        </a:xfrm>
      </p:grpSpPr>
      <p:sp>
        <p:nvSpPr>
          <p:cNvPr id="4875" name="Google Shape;4875;p378"/>
          <p:cNvSpPr txBox="1">
            <a:spLocks noGrp="1"/>
          </p:cNvSpPr>
          <p:nvPr>
            <p:ph type="body" idx="1"/>
          </p:nvPr>
        </p:nvSpPr>
        <p:spPr>
          <a:xfrm>
            <a:off x="3755050" y="1455050"/>
            <a:ext cx="1715700" cy="285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876" name="Google Shape;4876;p378"/>
          <p:cNvSpPr txBox="1">
            <a:spLocks noGrp="1"/>
          </p:cNvSpPr>
          <p:nvPr>
            <p:ph type="body" idx="2"/>
          </p:nvPr>
        </p:nvSpPr>
        <p:spPr>
          <a:xfrm>
            <a:off x="911825" y="1455050"/>
            <a:ext cx="1674900" cy="285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877" name="Google Shape;4877;p378"/>
          <p:cNvSpPr txBox="1">
            <a:spLocks noGrp="1"/>
          </p:cNvSpPr>
          <p:nvPr>
            <p:ph type="body" idx="3"/>
          </p:nvPr>
        </p:nvSpPr>
        <p:spPr>
          <a:xfrm>
            <a:off x="6599850" y="1455050"/>
            <a:ext cx="1673100" cy="285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878" name="Google Shape;4878;p378"/>
          <p:cNvSpPr txBox="1">
            <a:spLocks noGrp="1"/>
          </p:cNvSpPr>
          <p:nvPr>
            <p:ph type="body" idx="4"/>
          </p:nvPr>
        </p:nvSpPr>
        <p:spPr>
          <a:xfrm>
            <a:off x="3797675" y="2301050"/>
            <a:ext cx="1673100" cy="1223400"/>
          </a:xfrm>
          <a:prstGeom prst="rect">
            <a:avLst/>
          </a:prstGeom>
          <a:noFill/>
          <a:ln>
            <a:noFill/>
          </a:ln>
        </p:spPr>
        <p:txBody>
          <a:bodyPr spcFirstLastPara="1" wrap="square" lIns="182875" tIns="91425" rIns="182875" bIns="91425" anchor="ctr" anchorCtr="0">
            <a:noAutofit/>
          </a:bodyPr>
          <a:lstStyle>
            <a:lvl1pPr marL="457200" lvl="0" indent="-228600" algn="ctr" rtl="0">
              <a:lnSpc>
                <a:spcPct val="115000"/>
              </a:lnSpc>
              <a:spcBef>
                <a:spcPts val="0"/>
              </a:spcBef>
              <a:spcAft>
                <a:spcPts val="0"/>
              </a:spcAft>
              <a:buSzPts val="1200"/>
              <a:buNone/>
              <a:defRPr/>
            </a:lvl1pPr>
            <a:lvl2pPr marL="914400" lvl="1" indent="-304800" algn="ctr" rtl="0">
              <a:lnSpc>
                <a:spcPct val="115000"/>
              </a:lnSpc>
              <a:spcBef>
                <a:spcPts val="0"/>
              </a:spcBef>
              <a:spcAft>
                <a:spcPts val="0"/>
              </a:spcAft>
              <a:buSzPts val="1200"/>
              <a:buChar char="■"/>
              <a:defRPr sz="1200"/>
            </a:lvl2pPr>
            <a:lvl3pPr marL="1371600" lvl="2" indent="-304800" algn="ctr" rtl="0">
              <a:lnSpc>
                <a:spcPct val="115000"/>
              </a:lnSpc>
              <a:spcBef>
                <a:spcPts val="0"/>
              </a:spcBef>
              <a:spcAft>
                <a:spcPts val="0"/>
              </a:spcAft>
              <a:buSzPts val="1200"/>
              <a:buChar char="■"/>
              <a:defRPr sz="1200"/>
            </a:lvl3pPr>
            <a:lvl4pPr marL="1828800" lvl="3" indent="-304800" algn="ctr" rtl="0">
              <a:lnSpc>
                <a:spcPct val="115000"/>
              </a:lnSpc>
              <a:spcBef>
                <a:spcPts val="0"/>
              </a:spcBef>
              <a:spcAft>
                <a:spcPts val="0"/>
              </a:spcAft>
              <a:buSzPts val="1200"/>
              <a:buChar char="■"/>
              <a:defRPr sz="1200"/>
            </a:lvl4pPr>
            <a:lvl5pPr marL="2286000" lvl="4" indent="-304800" algn="ctr" rtl="0">
              <a:lnSpc>
                <a:spcPct val="115000"/>
              </a:lnSpc>
              <a:spcBef>
                <a:spcPts val="0"/>
              </a:spcBef>
              <a:spcAft>
                <a:spcPts val="0"/>
              </a:spcAft>
              <a:buSzPts val="1200"/>
              <a:buChar char="■"/>
              <a:defRPr sz="1200"/>
            </a:lvl5pPr>
            <a:lvl6pPr marL="2743200" lvl="5" indent="-304800" algn="ctr" rtl="0">
              <a:lnSpc>
                <a:spcPct val="115000"/>
              </a:lnSpc>
              <a:spcBef>
                <a:spcPts val="0"/>
              </a:spcBef>
              <a:spcAft>
                <a:spcPts val="0"/>
              </a:spcAft>
              <a:buSzPts val="1200"/>
              <a:buChar char="■"/>
              <a:defRPr sz="1200"/>
            </a:lvl6pPr>
            <a:lvl7pPr marL="3200400" lvl="6" indent="-304800" algn="ctr" rtl="0">
              <a:lnSpc>
                <a:spcPct val="115000"/>
              </a:lnSpc>
              <a:spcBef>
                <a:spcPts val="0"/>
              </a:spcBef>
              <a:spcAft>
                <a:spcPts val="0"/>
              </a:spcAft>
              <a:buSzPts val="1200"/>
              <a:buChar char="■"/>
              <a:defRPr sz="1200"/>
            </a:lvl7pPr>
            <a:lvl8pPr marL="3657600" lvl="7" indent="-304800" algn="ctr" rtl="0">
              <a:lnSpc>
                <a:spcPct val="115000"/>
              </a:lnSpc>
              <a:spcBef>
                <a:spcPts val="0"/>
              </a:spcBef>
              <a:spcAft>
                <a:spcPts val="0"/>
              </a:spcAft>
              <a:buSzPts val="1200"/>
              <a:buChar char="■"/>
              <a:defRPr sz="1200"/>
            </a:lvl8pPr>
            <a:lvl9pPr marL="4114800" lvl="8" indent="-304800" algn="ctr" rtl="0">
              <a:lnSpc>
                <a:spcPct val="115000"/>
              </a:lnSpc>
              <a:spcBef>
                <a:spcPts val="0"/>
              </a:spcBef>
              <a:spcAft>
                <a:spcPts val="0"/>
              </a:spcAft>
              <a:buSzPts val="1200"/>
              <a:buChar char="■"/>
              <a:defRPr sz="1200"/>
            </a:lvl9pPr>
          </a:lstStyle>
          <a:p>
            <a:endParaRPr/>
          </a:p>
        </p:txBody>
      </p:sp>
      <p:sp>
        <p:nvSpPr>
          <p:cNvPr id="4879" name="Google Shape;4879;p378"/>
          <p:cNvSpPr txBox="1">
            <a:spLocks noGrp="1"/>
          </p:cNvSpPr>
          <p:nvPr>
            <p:ph type="body" idx="5"/>
          </p:nvPr>
        </p:nvSpPr>
        <p:spPr>
          <a:xfrm>
            <a:off x="911625" y="2301050"/>
            <a:ext cx="1674900" cy="1223400"/>
          </a:xfrm>
          <a:prstGeom prst="rect">
            <a:avLst/>
          </a:prstGeom>
          <a:noFill/>
          <a:ln>
            <a:noFill/>
          </a:ln>
        </p:spPr>
        <p:txBody>
          <a:bodyPr spcFirstLastPara="1" wrap="square" lIns="182875" tIns="91425" rIns="182875" bIns="91425" anchor="ctr" anchorCtr="0">
            <a:noAutofit/>
          </a:bodyPr>
          <a:lstStyle>
            <a:lvl1pPr marL="457200" lvl="0" indent="-228600" algn="ctr" rtl="0">
              <a:lnSpc>
                <a:spcPct val="115000"/>
              </a:lnSpc>
              <a:spcBef>
                <a:spcPts val="0"/>
              </a:spcBef>
              <a:spcAft>
                <a:spcPts val="0"/>
              </a:spcAft>
              <a:buSzPts val="1200"/>
              <a:buNone/>
              <a:defRPr/>
            </a:lvl1pPr>
            <a:lvl2pPr marL="914400" lvl="1" indent="-304800" algn="ctr" rtl="0">
              <a:lnSpc>
                <a:spcPct val="115000"/>
              </a:lnSpc>
              <a:spcBef>
                <a:spcPts val="0"/>
              </a:spcBef>
              <a:spcAft>
                <a:spcPts val="0"/>
              </a:spcAft>
              <a:buSzPts val="1200"/>
              <a:buChar char="■"/>
              <a:defRPr sz="1200"/>
            </a:lvl2pPr>
            <a:lvl3pPr marL="1371600" lvl="2" indent="-304800" algn="ctr" rtl="0">
              <a:lnSpc>
                <a:spcPct val="115000"/>
              </a:lnSpc>
              <a:spcBef>
                <a:spcPts val="0"/>
              </a:spcBef>
              <a:spcAft>
                <a:spcPts val="0"/>
              </a:spcAft>
              <a:buSzPts val="1200"/>
              <a:buChar char="■"/>
              <a:defRPr sz="1200"/>
            </a:lvl3pPr>
            <a:lvl4pPr marL="1828800" lvl="3" indent="-304800" algn="ctr" rtl="0">
              <a:lnSpc>
                <a:spcPct val="115000"/>
              </a:lnSpc>
              <a:spcBef>
                <a:spcPts val="0"/>
              </a:spcBef>
              <a:spcAft>
                <a:spcPts val="0"/>
              </a:spcAft>
              <a:buSzPts val="1200"/>
              <a:buChar char="■"/>
              <a:defRPr sz="1200"/>
            </a:lvl4pPr>
            <a:lvl5pPr marL="2286000" lvl="4" indent="-304800" algn="ctr" rtl="0">
              <a:lnSpc>
                <a:spcPct val="115000"/>
              </a:lnSpc>
              <a:spcBef>
                <a:spcPts val="0"/>
              </a:spcBef>
              <a:spcAft>
                <a:spcPts val="0"/>
              </a:spcAft>
              <a:buSzPts val="1200"/>
              <a:buChar char="■"/>
              <a:defRPr sz="1200"/>
            </a:lvl5pPr>
            <a:lvl6pPr marL="2743200" lvl="5" indent="-304800" algn="ctr" rtl="0">
              <a:lnSpc>
                <a:spcPct val="115000"/>
              </a:lnSpc>
              <a:spcBef>
                <a:spcPts val="0"/>
              </a:spcBef>
              <a:spcAft>
                <a:spcPts val="0"/>
              </a:spcAft>
              <a:buSzPts val="1200"/>
              <a:buChar char="■"/>
              <a:defRPr sz="1200"/>
            </a:lvl6pPr>
            <a:lvl7pPr marL="3200400" lvl="6" indent="-304800" algn="ctr" rtl="0">
              <a:lnSpc>
                <a:spcPct val="115000"/>
              </a:lnSpc>
              <a:spcBef>
                <a:spcPts val="0"/>
              </a:spcBef>
              <a:spcAft>
                <a:spcPts val="0"/>
              </a:spcAft>
              <a:buSzPts val="1200"/>
              <a:buChar char="■"/>
              <a:defRPr sz="1200"/>
            </a:lvl7pPr>
            <a:lvl8pPr marL="3657600" lvl="7" indent="-304800" algn="ctr" rtl="0">
              <a:lnSpc>
                <a:spcPct val="115000"/>
              </a:lnSpc>
              <a:spcBef>
                <a:spcPts val="0"/>
              </a:spcBef>
              <a:spcAft>
                <a:spcPts val="0"/>
              </a:spcAft>
              <a:buSzPts val="1200"/>
              <a:buChar char="■"/>
              <a:defRPr sz="1200"/>
            </a:lvl8pPr>
            <a:lvl9pPr marL="4114800" lvl="8" indent="-304800" algn="ctr" rtl="0">
              <a:lnSpc>
                <a:spcPct val="115000"/>
              </a:lnSpc>
              <a:spcBef>
                <a:spcPts val="0"/>
              </a:spcBef>
              <a:spcAft>
                <a:spcPts val="0"/>
              </a:spcAft>
              <a:buSzPts val="1200"/>
              <a:buChar char="■"/>
              <a:defRPr sz="1200"/>
            </a:lvl9pPr>
          </a:lstStyle>
          <a:p>
            <a:endParaRPr/>
          </a:p>
        </p:txBody>
      </p:sp>
      <p:sp>
        <p:nvSpPr>
          <p:cNvPr id="4880" name="Google Shape;4880;p378"/>
          <p:cNvSpPr txBox="1">
            <a:spLocks noGrp="1"/>
          </p:cNvSpPr>
          <p:nvPr>
            <p:ph type="body" idx="6"/>
          </p:nvPr>
        </p:nvSpPr>
        <p:spPr>
          <a:xfrm>
            <a:off x="6599850" y="2301050"/>
            <a:ext cx="1673100" cy="1223400"/>
          </a:xfrm>
          <a:prstGeom prst="rect">
            <a:avLst/>
          </a:prstGeom>
          <a:noFill/>
          <a:ln>
            <a:noFill/>
          </a:ln>
        </p:spPr>
        <p:txBody>
          <a:bodyPr spcFirstLastPara="1" wrap="square" lIns="182875" tIns="91425" rIns="182875" bIns="91425" anchor="ctr" anchorCtr="0">
            <a:noAutofit/>
          </a:bodyPr>
          <a:lstStyle>
            <a:lvl1pPr marL="457200" lvl="0" indent="-228600" algn="ctr" rtl="0">
              <a:lnSpc>
                <a:spcPct val="115000"/>
              </a:lnSpc>
              <a:spcBef>
                <a:spcPts val="0"/>
              </a:spcBef>
              <a:spcAft>
                <a:spcPts val="0"/>
              </a:spcAft>
              <a:buSzPts val="1200"/>
              <a:buNone/>
              <a:defRPr/>
            </a:lvl1pPr>
            <a:lvl2pPr marL="914400" lvl="1" indent="-304800" algn="ctr" rtl="0">
              <a:lnSpc>
                <a:spcPct val="115000"/>
              </a:lnSpc>
              <a:spcBef>
                <a:spcPts val="0"/>
              </a:spcBef>
              <a:spcAft>
                <a:spcPts val="0"/>
              </a:spcAft>
              <a:buSzPts val="1200"/>
              <a:buChar char="■"/>
              <a:defRPr sz="1200"/>
            </a:lvl2pPr>
            <a:lvl3pPr marL="1371600" lvl="2" indent="-304800" algn="ctr" rtl="0">
              <a:lnSpc>
                <a:spcPct val="115000"/>
              </a:lnSpc>
              <a:spcBef>
                <a:spcPts val="0"/>
              </a:spcBef>
              <a:spcAft>
                <a:spcPts val="0"/>
              </a:spcAft>
              <a:buSzPts val="1200"/>
              <a:buChar char="■"/>
              <a:defRPr sz="1200"/>
            </a:lvl3pPr>
            <a:lvl4pPr marL="1828800" lvl="3" indent="-304800" algn="ctr" rtl="0">
              <a:lnSpc>
                <a:spcPct val="115000"/>
              </a:lnSpc>
              <a:spcBef>
                <a:spcPts val="0"/>
              </a:spcBef>
              <a:spcAft>
                <a:spcPts val="0"/>
              </a:spcAft>
              <a:buSzPts val="1200"/>
              <a:buChar char="■"/>
              <a:defRPr sz="1200"/>
            </a:lvl4pPr>
            <a:lvl5pPr marL="2286000" lvl="4" indent="-304800" algn="ctr" rtl="0">
              <a:lnSpc>
                <a:spcPct val="115000"/>
              </a:lnSpc>
              <a:spcBef>
                <a:spcPts val="0"/>
              </a:spcBef>
              <a:spcAft>
                <a:spcPts val="0"/>
              </a:spcAft>
              <a:buSzPts val="1200"/>
              <a:buChar char="■"/>
              <a:defRPr sz="1200"/>
            </a:lvl5pPr>
            <a:lvl6pPr marL="2743200" lvl="5" indent="-304800" algn="ctr" rtl="0">
              <a:lnSpc>
                <a:spcPct val="115000"/>
              </a:lnSpc>
              <a:spcBef>
                <a:spcPts val="0"/>
              </a:spcBef>
              <a:spcAft>
                <a:spcPts val="0"/>
              </a:spcAft>
              <a:buSzPts val="1200"/>
              <a:buChar char="■"/>
              <a:defRPr sz="1200"/>
            </a:lvl6pPr>
            <a:lvl7pPr marL="3200400" lvl="6" indent="-304800" algn="ctr" rtl="0">
              <a:lnSpc>
                <a:spcPct val="115000"/>
              </a:lnSpc>
              <a:spcBef>
                <a:spcPts val="0"/>
              </a:spcBef>
              <a:spcAft>
                <a:spcPts val="0"/>
              </a:spcAft>
              <a:buSzPts val="1200"/>
              <a:buChar char="■"/>
              <a:defRPr sz="1200"/>
            </a:lvl7pPr>
            <a:lvl8pPr marL="3657600" lvl="7" indent="-304800" algn="ctr" rtl="0">
              <a:lnSpc>
                <a:spcPct val="115000"/>
              </a:lnSpc>
              <a:spcBef>
                <a:spcPts val="0"/>
              </a:spcBef>
              <a:spcAft>
                <a:spcPts val="0"/>
              </a:spcAft>
              <a:buSzPts val="1200"/>
              <a:buChar char="■"/>
              <a:defRPr sz="1200"/>
            </a:lvl8pPr>
            <a:lvl9pPr marL="4114800" lvl="8" indent="-304800" algn="ctr" rtl="0">
              <a:lnSpc>
                <a:spcPct val="115000"/>
              </a:lnSpc>
              <a:spcBef>
                <a:spcPts val="0"/>
              </a:spcBef>
              <a:spcAft>
                <a:spcPts val="0"/>
              </a:spcAft>
              <a:buSzPts val="1200"/>
              <a:buChar char="■"/>
              <a:defRPr sz="1200"/>
            </a:lvl9pPr>
          </a:lstStyle>
          <a:p>
            <a:endParaRPr/>
          </a:p>
        </p:txBody>
      </p:sp>
      <p:sp>
        <p:nvSpPr>
          <p:cNvPr id="4881" name="Google Shape;4881;p37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882" name="Google Shape;4882;p378"/>
          <p:cNvSpPr txBox="1">
            <a:spLocks noGrp="1"/>
          </p:cNvSpPr>
          <p:nvPr>
            <p:ph type="body" idx="7"/>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28 Graphic 3">
  <p:cSld name="28 Graphic 3">
    <p:spTree>
      <p:nvGrpSpPr>
        <p:cNvPr id="1" name="Shape 4883"/>
        <p:cNvGrpSpPr/>
        <p:nvPr/>
      </p:nvGrpSpPr>
      <p:grpSpPr>
        <a:xfrm>
          <a:off x="0" y="0"/>
          <a:ext cx="0" cy="0"/>
          <a:chOff x="0" y="0"/>
          <a:chExt cx="0" cy="0"/>
        </a:xfrm>
      </p:grpSpPr>
      <p:sp>
        <p:nvSpPr>
          <p:cNvPr id="4884" name="Google Shape;4884;p379"/>
          <p:cNvSpPr txBox="1">
            <a:spLocks noGrp="1"/>
          </p:cNvSpPr>
          <p:nvPr>
            <p:ph type="body" idx="1"/>
          </p:nvPr>
        </p:nvSpPr>
        <p:spPr>
          <a:xfrm>
            <a:off x="1531175" y="19542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4885" name="Google Shape;4885;p379"/>
          <p:cNvSpPr txBox="1">
            <a:spLocks noGrp="1"/>
          </p:cNvSpPr>
          <p:nvPr>
            <p:ph type="body" idx="2"/>
          </p:nvPr>
        </p:nvSpPr>
        <p:spPr>
          <a:xfrm>
            <a:off x="1369775" y="1201275"/>
            <a:ext cx="1295100" cy="669900"/>
          </a:xfrm>
          <a:prstGeom prst="rect">
            <a:avLst/>
          </a:prstGeom>
          <a:noFill/>
          <a:ln>
            <a:noFill/>
          </a:ln>
        </p:spPr>
        <p:txBody>
          <a:bodyPr spcFirstLastPara="1" wrap="square" lIns="182875" tIns="91425" rIns="182875" bIns="91425"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886" name="Google Shape;4886;p37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887" name="Google Shape;4887;p379"/>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888" name="Google Shape;4888;p379"/>
          <p:cNvSpPr txBox="1">
            <a:spLocks noGrp="1"/>
          </p:cNvSpPr>
          <p:nvPr>
            <p:ph type="body" idx="4"/>
          </p:nvPr>
        </p:nvSpPr>
        <p:spPr>
          <a:xfrm>
            <a:off x="3561500" y="19542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4889" name="Google Shape;4889;p379"/>
          <p:cNvSpPr txBox="1">
            <a:spLocks noGrp="1"/>
          </p:cNvSpPr>
          <p:nvPr>
            <p:ph type="body" idx="5"/>
          </p:nvPr>
        </p:nvSpPr>
        <p:spPr>
          <a:xfrm>
            <a:off x="3400100" y="1201275"/>
            <a:ext cx="1295100" cy="669900"/>
          </a:xfrm>
          <a:prstGeom prst="rect">
            <a:avLst/>
          </a:prstGeom>
          <a:noFill/>
          <a:ln>
            <a:noFill/>
          </a:ln>
        </p:spPr>
        <p:txBody>
          <a:bodyPr spcFirstLastPara="1" wrap="square" lIns="182875" tIns="91425" rIns="182875" bIns="91425"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890" name="Google Shape;4890;p379"/>
          <p:cNvSpPr txBox="1">
            <a:spLocks noGrp="1"/>
          </p:cNvSpPr>
          <p:nvPr>
            <p:ph type="body" idx="6"/>
          </p:nvPr>
        </p:nvSpPr>
        <p:spPr>
          <a:xfrm>
            <a:off x="5625675" y="19542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4891" name="Google Shape;4891;p379"/>
          <p:cNvSpPr txBox="1">
            <a:spLocks noGrp="1"/>
          </p:cNvSpPr>
          <p:nvPr>
            <p:ph type="body" idx="7"/>
          </p:nvPr>
        </p:nvSpPr>
        <p:spPr>
          <a:xfrm>
            <a:off x="5464275" y="1201275"/>
            <a:ext cx="1295100" cy="669900"/>
          </a:xfrm>
          <a:prstGeom prst="rect">
            <a:avLst/>
          </a:prstGeom>
          <a:noFill/>
          <a:ln>
            <a:noFill/>
          </a:ln>
        </p:spPr>
        <p:txBody>
          <a:bodyPr spcFirstLastPara="1" wrap="square" lIns="182875" tIns="91425" rIns="182875" bIns="91425"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892" name="Google Shape;4892;p379"/>
          <p:cNvSpPr txBox="1">
            <a:spLocks noGrp="1"/>
          </p:cNvSpPr>
          <p:nvPr>
            <p:ph type="body" idx="8"/>
          </p:nvPr>
        </p:nvSpPr>
        <p:spPr>
          <a:xfrm>
            <a:off x="2537875" y="25701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4893" name="Google Shape;4893;p379"/>
          <p:cNvSpPr txBox="1">
            <a:spLocks noGrp="1"/>
          </p:cNvSpPr>
          <p:nvPr>
            <p:ph type="body" idx="9"/>
          </p:nvPr>
        </p:nvSpPr>
        <p:spPr>
          <a:xfrm>
            <a:off x="2376475" y="3592200"/>
            <a:ext cx="1295100" cy="669900"/>
          </a:xfrm>
          <a:prstGeom prst="rect">
            <a:avLst/>
          </a:prstGeom>
          <a:noFill/>
          <a:ln>
            <a:noFill/>
          </a:ln>
        </p:spPr>
        <p:txBody>
          <a:bodyPr spcFirstLastPara="1" wrap="square" lIns="182875" tIns="91425" rIns="182875" bIns="91425"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894" name="Google Shape;4894;p379"/>
          <p:cNvSpPr txBox="1">
            <a:spLocks noGrp="1"/>
          </p:cNvSpPr>
          <p:nvPr>
            <p:ph type="body" idx="13"/>
          </p:nvPr>
        </p:nvSpPr>
        <p:spPr>
          <a:xfrm>
            <a:off x="4576675" y="25701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4895" name="Google Shape;4895;p379"/>
          <p:cNvSpPr txBox="1">
            <a:spLocks noGrp="1"/>
          </p:cNvSpPr>
          <p:nvPr>
            <p:ph type="body" idx="14"/>
          </p:nvPr>
        </p:nvSpPr>
        <p:spPr>
          <a:xfrm>
            <a:off x="4415275" y="3592200"/>
            <a:ext cx="1295100" cy="669900"/>
          </a:xfrm>
          <a:prstGeom prst="rect">
            <a:avLst/>
          </a:prstGeom>
          <a:noFill/>
          <a:ln>
            <a:noFill/>
          </a:ln>
        </p:spPr>
        <p:txBody>
          <a:bodyPr spcFirstLastPara="1" wrap="square" lIns="182875" tIns="91425" rIns="182875" bIns="91425"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896" name="Google Shape;4896;p379"/>
          <p:cNvSpPr txBox="1">
            <a:spLocks noGrp="1"/>
          </p:cNvSpPr>
          <p:nvPr>
            <p:ph type="body" idx="15"/>
          </p:nvPr>
        </p:nvSpPr>
        <p:spPr>
          <a:xfrm>
            <a:off x="6651400" y="2570100"/>
            <a:ext cx="972300" cy="940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Clr>
                <a:schemeClr val="lt1"/>
              </a:buClr>
              <a:buSzPts val="1400"/>
              <a:buNone/>
              <a:defRPr sz="1400">
                <a:solidFill>
                  <a:schemeClr val="lt1"/>
                </a:solidFill>
              </a:defRPr>
            </a:lvl1pPr>
            <a:lvl2pPr marL="914400" lvl="1" indent="-317500" algn="ctr" rtl="0">
              <a:lnSpc>
                <a:spcPct val="115000"/>
              </a:lnSpc>
              <a:spcBef>
                <a:spcPts val="0"/>
              </a:spcBef>
              <a:spcAft>
                <a:spcPts val="0"/>
              </a:spcAft>
              <a:buClr>
                <a:schemeClr val="lt1"/>
              </a:buClr>
              <a:buSzPts val="1400"/>
              <a:buChar char="■"/>
              <a:defRPr sz="1400">
                <a:solidFill>
                  <a:schemeClr val="lt1"/>
                </a:solidFill>
              </a:defRPr>
            </a:lvl2pPr>
            <a:lvl3pPr marL="1371600" lvl="2" indent="-317500" algn="ctr" rtl="0">
              <a:lnSpc>
                <a:spcPct val="115000"/>
              </a:lnSpc>
              <a:spcBef>
                <a:spcPts val="0"/>
              </a:spcBef>
              <a:spcAft>
                <a:spcPts val="0"/>
              </a:spcAft>
              <a:buClr>
                <a:schemeClr val="lt1"/>
              </a:buClr>
              <a:buSzPts val="1400"/>
              <a:buChar char="■"/>
              <a:defRPr sz="1400">
                <a:solidFill>
                  <a:schemeClr val="lt1"/>
                </a:solidFill>
              </a:defRPr>
            </a:lvl3pPr>
            <a:lvl4pPr marL="1828800" lvl="3" indent="-317500" algn="ctr" rtl="0">
              <a:lnSpc>
                <a:spcPct val="115000"/>
              </a:lnSpc>
              <a:spcBef>
                <a:spcPts val="0"/>
              </a:spcBef>
              <a:spcAft>
                <a:spcPts val="0"/>
              </a:spcAft>
              <a:buClr>
                <a:schemeClr val="lt1"/>
              </a:buClr>
              <a:buSzPts val="1400"/>
              <a:buChar char="■"/>
              <a:defRPr sz="1400">
                <a:solidFill>
                  <a:schemeClr val="lt1"/>
                </a:solidFill>
              </a:defRPr>
            </a:lvl4pPr>
            <a:lvl5pPr marL="2286000" lvl="4" indent="-317500" algn="ctr" rtl="0">
              <a:lnSpc>
                <a:spcPct val="115000"/>
              </a:lnSpc>
              <a:spcBef>
                <a:spcPts val="0"/>
              </a:spcBef>
              <a:spcAft>
                <a:spcPts val="0"/>
              </a:spcAft>
              <a:buClr>
                <a:schemeClr val="lt1"/>
              </a:buClr>
              <a:buSzPts val="1400"/>
              <a:buChar char="■"/>
              <a:defRPr sz="1400">
                <a:solidFill>
                  <a:schemeClr val="lt1"/>
                </a:solidFill>
              </a:defRPr>
            </a:lvl5pPr>
            <a:lvl6pPr marL="2743200" lvl="5" indent="-317500" algn="ctr" rtl="0">
              <a:lnSpc>
                <a:spcPct val="115000"/>
              </a:lnSpc>
              <a:spcBef>
                <a:spcPts val="0"/>
              </a:spcBef>
              <a:spcAft>
                <a:spcPts val="0"/>
              </a:spcAft>
              <a:buClr>
                <a:schemeClr val="lt1"/>
              </a:buClr>
              <a:buSzPts val="1400"/>
              <a:buChar char="■"/>
              <a:defRPr sz="1400">
                <a:solidFill>
                  <a:schemeClr val="lt1"/>
                </a:solidFill>
              </a:defRPr>
            </a:lvl6pPr>
            <a:lvl7pPr marL="3200400" lvl="6" indent="-317500" algn="ctr" rtl="0">
              <a:lnSpc>
                <a:spcPct val="115000"/>
              </a:lnSpc>
              <a:spcBef>
                <a:spcPts val="0"/>
              </a:spcBef>
              <a:spcAft>
                <a:spcPts val="0"/>
              </a:spcAft>
              <a:buClr>
                <a:schemeClr val="lt1"/>
              </a:buClr>
              <a:buSzPts val="1400"/>
              <a:buChar char="■"/>
              <a:defRPr sz="1400">
                <a:solidFill>
                  <a:schemeClr val="lt1"/>
                </a:solidFill>
              </a:defRPr>
            </a:lvl7pPr>
            <a:lvl8pPr marL="3657600" lvl="7" indent="-317500" algn="ctr" rtl="0">
              <a:lnSpc>
                <a:spcPct val="115000"/>
              </a:lnSpc>
              <a:spcBef>
                <a:spcPts val="0"/>
              </a:spcBef>
              <a:spcAft>
                <a:spcPts val="0"/>
              </a:spcAft>
              <a:buClr>
                <a:schemeClr val="lt1"/>
              </a:buClr>
              <a:buSzPts val="1400"/>
              <a:buChar char="■"/>
              <a:defRPr sz="1400">
                <a:solidFill>
                  <a:schemeClr val="lt1"/>
                </a:solidFill>
              </a:defRPr>
            </a:lvl8pPr>
            <a:lvl9pPr marL="4114800" lvl="8" indent="-317500" algn="ctr" rtl="0">
              <a:lnSpc>
                <a:spcPct val="115000"/>
              </a:lnSpc>
              <a:spcBef>
                <a:spcPts val="0"/>
              </a:spcBef>
              <a:spcAft>
                <a:spcPts val="0"/>
              </a:spcAft>
              <a:buClr>
                <a:schemeClr val="lt1"/>
              </a:buClr>
              <a:buSzPts val="1400"/>
              <a:buChar char="■"/>
              <a:defRPr sz="1400">
                <a:solidFill>
                  <a:schemeClr val="lt1"/>
                </a:solidFill>
              </a:defRPr>
            </a:lvl9pPr>
          </a:lstStyle>
          <a:p>
            <a:endParaRPr/>
          </a:p>
        </p:txBody>
      </p:sp>
      <p:sp>
        <p:nvSpPr>
          <p:cNvPr id="4897" name="Google Shape;4897;p379"/>
          <p:cNvSpPr txBox="1">
            <a:spLocks noGrp="1"/>
          </p:cNvSpPr>
          <p:nvPr>
            <p:ph type="body" idx="16"/>
          </p:nvPr>
        </p:nvSpPr>
        <p:spPr>
          <a:xfrm>
            <a:off x="6490000" y="3592200"/>
            <a:ext cx="1295100" cy="669900"/>
          </a:xfrm>
          <a:prstGeom prst="rect">
            <a:avLst/>
          </a:prstGeom>
          <a:noFill/>
          <a:ln>
            <a:noFill/>
          </a:ln>
        </p:spPr>
        <p:txBody>
          <a:bodyPr spcFirstLastPara="1" wrap="square" lIns="182875" tIns="91425" rIns="182875" bIns="91425"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28 Graphic 4">
  <p:cSld name="28 Graphic 4">
    <p:spTree>
      <p:nvGrpSpPr>
        <p:cNvPr id="1" name="Shape 4898"/>
        <p:cNvGrpSpPr/>
        <p:nvPr/>
      </p:nvGrpSpPr>
      <p:grpSpPr>
        <a:xfrm>
          <a:off x="0" y="0"/>
          <a:ext cx="0" cy="0"/>
          <a:chOff x="0" y="0"/>
          <a:chExt cx="0" cy="0"/>
        </a:xfrm>
      </p:grpSpPr>
      <p:sp>
        <p:nvSpPr>
          <p:cNvPr id="4899" name="Google Shape;4899;p380"/>
          <p:cNvSpPr txBox="1">
            <a:spLocks noGrp="1"/>
          </p:cNvSpPr>
          <p:nvPr>
            <p:ph type="body" idx="1"/>
          </p:nvPr>
        </p:nvSpPr>
        <p:spPr>
          <a:xfrm>
            <a:off x="1696825" y="226720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900" name="Google Shape;4900;p38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01" name="Google Shape;4901;p38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902" name="Google Shape;4902;p380"/>
          <p:cNvSpPr txBox="1">
            <a:spLocks noGrp="1"/>
          </p:cNvSpPr>
          <p:nvPr>
            <p:ph type="body" idx="3"/>
          </p:nvPr>
        </p:nvSpPr>
        <p:spPr>
          <a:xfrm>
            <a:off x="2896300" y="275115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903" name="Google Shape;4903;p380"/>
          <p:cNvSpPr txBox="1">
            <a:spLocks noGrp="1"/>
          </p:cNvSpPr>
          <p:nvPr>
            <p:ph type="body" idx="4"/>
          </p:nvPr>
        </p:nvSpPr>
        <p:spPr>
          <a:xfrm>
            <a:off x="5309125" y="275115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904" name="Google Shape;4904;p380"/>
          <p:cNvSpPr txBox="1">
            <a:spLocks noGrp="1"/>
          </p:cNvSpPr>
          <p:nvPr>
            <p:ph type="body" idx="5"/>
          </p:nvPr>
        </p:nvSpPr>
        <p:spPr>
          <a:xfrm>
            <a:off x="2573500" y="1438002"/>
            <a:ext cx="1595400" cy="669900"/>
          </a:xfrm>
          <a:prstGeom prst="rect">
            <a:avLst/>
          </a:prstGeom>
          <a:noFill/>
          <a:ln>
            <a:noFill/>
          </a:ln>
        </p:spPr>
        <p:txBody>
          <a:bodyPr spcFirstLastPara="1" wrap="square" lIns="0" tIns="0" rIns="0" bIns="0"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905" name="Google Shape;4905;p380"/>
          <p:cNvSpPr txBox="1">
            <a:spLocks noGrp="1"/>
          </p:cNvSpPr>
          <p:nvPr>
            <p:ph type="body" idx="6"/>
          </p:nvPr>
        </p:nvSpPr>
        <p:spPr>
          <a:xfrm>
            <a:off x="1374025" y="3502152"/>
            <a:ext cx="1595400" cy="669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906" name="Google Shape;4906;p380"/>
          <p:cNvSpPr txBox="1">
            <a:spLocks noGrp="1"/>
          </p:cNvSpPr>
          <p:nvPr>
            <p:ph type="body" idx="7"/>
          </p:nvPr>
        </p:nvSpPr>
        <p:spPr>
          <a:xfrm>
            <a:off x="4092738" y="226720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907" name="Google Shape;4907;p380"/>
          <p:cNvSpPr txBox="1">
            <a:spLocks noGrp="1"/>
          </p:cNvSpPr>
          <p:nvPr>
            <p:ph type="body" idx="8"/>
          </p:nvPr>
        </p:nvSpPr>
        <p:spPr>
          <a:xfrm>
            <a:off x="3769938" y="3502152"/>
            <a:ext cx="1595400" cy="669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908" name="Google Shape;4908;p380"/>
          <p:cNvSpPr txBox="1">
            <a:spLocks noGrp="1"/>
          </p:cNvSpPr>
          <p:nvPr>
            <p:ph type="body" idx="9"/>
          </p:nvPr>
        </p:nvSpPr>
        <p:spPr>
          <a:xfrm>
            <a:off x="6454813" y="2267200"/>
            <a:ext cx="972300" cy="517800"/>
          </a:xfrm>
          <a:prstGeom prst="rect">
            <a:avLst/>
          </a:prstGeom>
          <a:noFill/>
          <a:ln>
            <a:noFill/>
          </a:ln>
        </p:spPr>
        <p:txBody>
          <a:bodyPr spcFirstLastPara="1" wrap="square" lIns="0" tIns="0" rIns="0" bIns="0" anchor="ctr" anchorCtr="0">
            <a:noAutofit/>
          </a:bodyPr>
          <a:lstStyle>
            <a:lvl1pPr marL="457200" lvl="0" indent="-228600" algn="ctr" rtl="0">
              <a:lnSpc>
                <a:spcPct val="115000"/>
              </a:lnSpc>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lnSpc>
                <a:spcPct val="115000"/>
              </a:lnSpc>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4909" name="Google Shape;4909;p380"/>
          <p:cNvSpPr txBox="1">
            <a:spLocks noGrp="1"/>
          </p:cNvSpPr>
          <p:nvPr>
            <p:ph type="body" idx="13"/>
          </p:nvPr>
        </p:nvSpPr>
        <p:spPr>
          <a:xfrm>
            <a:off x="6132013" y="3502152"/>
            <a:ext cx="1595400" cy="6699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
        <p:nvSpPr>
          <p:cNvPr id="4910" name="Google Shape;4910;p380"/>
          <p:cNvSpPr txBox="1">
            <a:spLocks noGrp="1"/>
          </p:cNvSpPr>
          <p:nvPr>
            <p:ph type="body" idx="14"/>
          </p:nvPr>
        </p:nvSpPr>
        <p:spPr>
          <a:xfrm>
            <a:off x="4986325" y="1438002"/>
            <a:ext cx="1595400" cy="669900"/>
          </a:xfrm>
          <a:prstGeom prst="rect">
            <a:avLst/>
          </a:prstGeom>
          <a:noFill/>
          <a:ln>
            <a:noFill/>
          </a:ln>
        </p:spPr>
        <p:txBody>
          <a:bodyPr spcFirstLastPara="1" wrap="square" lIns="0" tIns="0" rIns="0" bIns="0" anchor="b" anchorCtr="0">
            <a:noAutofit/>
          </a:bodyPr>
          <a:lstStyle>
            <a:lvl1pPr marL="457200" lvl="0" indent="-228600" algn="ctr" rtl="0">
              <a:lnSpc>
                <a:spcPct val="115000"/>
              </a:lnSpc>
              <a:spcBef>
                <a:spcPts val="0"/>
              </a:spcBef>
              <a:spcAft>
                <a:spcPts val="0"/>
              </a:spcAft>
              <a:buSzPts val="1000"/>
              <a:buNone/>
              <a:defRPr sz="1000"/>
            </a:lvl1pPr>
            <a:lvl2pPr marL="914400" lvl="1" indent="-292100" algn="ctr" rtl="0">
              <a:lnSpc>
                <a:spcPct val="115000"/>
              </a:lnSpc>
              <a:spcBef>
                <a:spcPts val="0"/>
              </a:spcBef>
              <a:spcAft>
                <a:spcPts val="0"/>
              </a:spcAft>
              <a:buSzPts val="1000"/>
              <a:buChar char="■"/>
              <a:defRPr/>
            </a:lvl2pPr>
            <a:lvl3pPr marL="1371600" lvl="2" indent="-292100" algn="ctr" rtl="0">
              <a:lnSpc>
                <a:spcPct val="115000"/>
              </a:lnSpc>
              <a:spcBef>
                <a:spcPts val="0"/>
              </a:spcBef>
              <a:spcAft>
                <a:spcPts val="0"/>
              </a:spcAft>
              <a:buSzPts val="1000"/>
              <a:buChar char="■"/>
              <a:defRPr/>
            </a:lvl3pPr>
            <a:lvl4pPr marL="1828800" lvl="3" indent="-292100" algn="ctr" rtl="0">
              <a:lnSpc>
                <a:spcPct val="115000"/>
              </a:lnSpc>
              <a:spcBef>
                <a:spcPts val="0"/>
              </a:spcBef>
              <a:spcAft>
                <a:spcPts val="0"/>
              </a:spcAft>
              <a:buSzPts val="1000"/>
              <a:buChar char="■"/>
              <a:defRPr/>
            </a:lvl4pPr>
            <a:lvl5pPr marL="2286000" lvl="4" indent="-292100" algn="ctr" rtl="0">
              <a:lnSpc>
                <a:spcPct val="115000"/>
              </a:lnSpc>
              <a:spcBef>
                <a:spcPts val="0"/>
              </a:spcBef>
              <a:spcAft>
                <a:spcPts val="0"/>
              </a:spcAft>
              <a:buSzPts val="1000"/>
              <a:buChar char="■"/>
              <a:defRPr/>
            </a:lvl5pPr>
            <a:lvl6pPr marL="2743200" lvl="5" indent="-292100" algn="ctr" rtl="0">
              <a:lnSpc>
                <a:spcPct val="115000"/>
              </a:lnSpc>
              <a:spcBef>
                <a:spcPts val="0"/>
              </a:spcBef>
              <a:spcAft>
                <a:spcPts val="0"/>
              </a:spcAft>
              <a:buSzPts val="1000"/>
              <a:buChar char="■"/>
              <a:defRPr/>
            </a:lvl6pPr>
            <a:lvl7pPr marL="3200400" lvl="6" indent="-292100" algn="ctr" rtl="0">
              <a:lnSpc>
                <a:spcPct val="115000"/>
              </a:lnSpc>
              <a:spcBef>
                <a:spcPts val="0"/>
              </a:spcBef>
              <a:spcAft>
                <a:spcPts val="0"/>
              </a:spcAft>
              <a:buSzPts val="1000"/>
              <a:buChar char="■"/>
              <a:defRPr/>
            </a:lvl7pPr>
            <a:lvl8pPr marL="3657600" lvl="7" indent="-292100" algn="ctr" rtl="0">
              <a:lnSpc>
                <a:spcPct val="115000"/>
              </a:lnSpc>
              <a:spcBef>
                <a:spcPts val="0"/>
              </a:spcBef>
              <a:spcAft>
                <a:spcPts val="0"/>
              </a:spcAft>
              <a:buSzPts val="1000"/>
              <a:buChar char="■"/>
              <a:defRPr/>
            </a:lvl8pPr>
            <a:lvl9pPr marL="4114800" lvl="8" indent="-292100" algn="ctr" rtl="0">
              <a:lnSpc>
                <a:spcPct val="115000"/>
              </a:lnSpc>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29 Title and Table">
  <p:cSld name="29 Title and Table">
    <p:spTree>
      <p:nvGrpSpPr>
        <p:cNvPr id="1" name="Shape 4911"/>
        <p:cNvGrpSpPr/>
        <p:nvPr/>
      </p:nvGrpSpPr>
      <p:grpSpPr>
        <a:xfrm>
          <a:off x="0" y="0"/>
          <a:ext cx="0" cy="0"/>
          <a:chOff x="0" y="0"/>
          <a:chExt cx="0" cy="0"/>
        </a:xfrm>
      </p:grpSpPr>
      <p:sp>
        <p:nvSpPr>
          <p:cNvPr id="4912" name="Google Shape;4912;p38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13" name="Google Shape;4913;p38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25 Text Slide with small stat">
  <p:cSld name="25 Text Slide with small stat">
    <p:spTree>
      <p:nvGrpSpPr>
        <p:cNvPr id="1" name="Shape 4914"/>
        <p:cNvGrpSpPr/>
        <p:nvPr/>
      </p:nvGrpSpPr>
      <p:grpSpPr>
        <a:xfrm>
          <a:off x="0" y="0"/>
          <a:ext cx="0" cy="0"/>
          <a:chOff x="0" y="0"/>
          <a:chExt cx="0" cy="0"/>
        </a:xfrm>
      </p:grpSpPr>
      <p:sp>
        <p:nvSpPr>
          <p:cNvPr id="4915" name="Google Shape;4915;p382"/>
          <p:cNvSpPr txBox="1">
            <a:spLocks noGrp="1"/>
          </p:cNvSpPr>
          <p:nvPr>
            <p:ph type="body" idx="1"/>
          </p:nvPr>
        </p:nvSpPr>
        <p:spPr>
          <a:xfrm>
            <a:off x="457200" y="1316725"/>
            <a:ext cx="41880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916" name="Google Shape;4916;p38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17" name="Google Shape;4917;p38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918" name="Google Shape;4918;p382"/>
          <p:cNvSpPr txBox="1">
            <a:spLocks noGrp="1"/>
          </p:cNvSpPr>
          <p:nvPr>
            <p:ph type="subTitle" idx="3"/>
          </p:nvPr>
        </p:nvSpPr>
        <p:spPr>
          <a:xfrm>
            <a:off x="4494768" y="1172775"/>
            <a:ext cx="3051900" cy="1009500"/>
          </a:xfrm>
          <a:prstGeom prst="rect">
            <a:avLst/>
          </a:prstGeom>
          <a:noFill/>
          <a:ln>
            <a:noFill/>
          </a:ln>
        </p:spPr>
        <p:txBody>
          <a:bodyPr spcFirstLastPara="1" wrap="square" lIns="0" tIns="0" rIns="0" bIns="0" anchor="t" anchorCtr="0">
            <a:noAutofit/>
          </a:bodyPr>
          <a:lstStyle>
            <a:lvl1pPr lvl="0" algn="ctr" rtl="0">
              <a:lnSpc>
                <a:spcPct val="115000"/>
              </a:lnSpc>
              <a:spcBef>
                <a:spcPts val="0"/>
              </a:spcBef>
              <a:spcAft>
                <a:spcPts val="0"/>
              </a:spcAft>
              <a:buSzPts val="500"/>
              <a:buNone/>
              <a:defRPr sz="6000">
                <a:solidFill>
                  <a:schemeClr val="dk2"/>
                </a:solidFill>
                <a:latin typeface="Roboto Slab"/>
                <a:ea typeface="Roboto Slab"/>
                <a:cs typeface="Roboto Slab"/>
                <a:sym typeface="Roboto Slab"/>
              </a:defRPr>
            </a:lvl1pPr>
            <a:lvl2pPr lvl="1" algn="l" rtl="0">
              <a:lnSpc>
                <a:spcPct val="115000"/>
              </a:lnSpc>
              <a:spcBef>
                <a:spcPts val="600"/>
              </a:spcBef>
              <a:spcAft>
                <a:spcPts val="0"/>
              </a:spcAft>
              <a:buSzPts val="500"/>
              <a:buNone/>
              <a:defRPr sz="6000">
                <a:latin typeface="Roboto Slab"/>
                <a:ea typeface="Roboto Slab"/>
                <a:cs typeface="Roboto Slab"/>
                <a:sym typeface="Roboto Slab"/>
              </a:defRPr>
            </a:lvl2pPr>
            <a:lvl3pPr lvl="2" algn="l" rtl="0">
              <a:lnSpc>
                <a:spcPct val="115000"/>
              </a:lnSpc>
              <a:spcBef>
                <a:spcPts val="600"/>
              </a:spcBef>
              <a:spcAft>
                <a:spcPts val="0"/>
              </a:spcAft>
              <a:buSzPts val="500"/>
              <a:buNone/>
              <a:defRPr sz="6000">
                <a:latin typeface="Roboto Slab"/>
                <a:ea typeface="Roboto Slab"/>
                <a:cs typeface="Roboto Slab"/>
                <a:sym typeface="Roboto Slab"/>
              </a:defRPr>
            </a:lvl3pPr>
            <a:lvl4pPr lvl="3" algn="l" rtl="0">
              <a:lnSpc>
                <a:spcPct val="115000"/>
              </a:lnSpc>
              <a:spcBef>
                <a:spcPts val="600"/>
              </a:spcBef>
              <a:spcAft>
                <a:spcPts val="0"/>
              </a:spcAft>
              <a:buSzPts val="500"/>
              <a:buNone/>
              <a:defRPr sz="6000">
                <a:latin typeface="Roboto Slab"/>
                <a:ea typeface="Roboto Slab"/>
                <a:cs typeface="Roboto Slab"/>
                <a:sym typeface="Roboto Slab"/>
              </a:defRPr>
            </a:lvl4pPr>
            <a:lvl5pPr lvl="4" algn="l" rtl="0">
              <a:lnSpc>
                <a:spcPct val="115000"/>
              </a:lnSpc>
              <a:spcBef>
                <a:spcPts val="600"/>
              </a:spcBef>
              <a:spcAft>
                <a:spcPts val="0"/>
              </a:spcAft>
              <a:buSzPts val="500"/>
              <a:buNone/>
              <a:defRPr sz="6000">
                <a:latin typeface="Roboto Slab"/>
                <a:ea typeface="Roboto Slab"/>
                <a:cs typeface="Roboto Slab"/>
                <a:sym typeface="Roboto Slab"/>
              </a:defRPr>
            </a:lvl5pPr>
            <a:lvl6pPr lvl="5" algn="l" rtl="0">
              <a:lnSpc>
                <a:spcPct val="115000"/>
              </a:lnSpc>
              <a:spcBef>
                <a:spcPts val="600"/>
              </a:spcBef>
              <a:spcAft>
                <a:spcPts val="0"/>
              </a:spcAft>
              <a:buSzPts val="500"/>
              <a:buNone/>
              <a:defRPr sz="6000">
                <a:latin typeface="Roboto Slab"/>
                <a:ea typeface="Roboto Slab"/>
                <a:cs typeface="Roboto Slab"/>
                <a:sym typeface="Roboto Slab"/>
              </a:defRPr>
            </a:lvl6pPr>
            <a:lvl7pPr lvl="6" algn="l" rtl="0">
              <a:lnSpc>
                <a:spcPct val="115000"/>
              </a:lnSpc>
              <a:spcBef>
                <a:spcPts val="600"/>
              </a:spcBef>
              <a:spcAft>
                <a:spcPts val="0"/>
              </a:spcAft>
              <a:buSzPts val="500"/>
              <a:buNone/>
              <a:defRPr sz="6000">
                <a:latin typeface="Roboto Slab"/>
                <a:ea typeface="Roboto Slab"/>
                <a:cs typeface="Roboto Slab"/>
                <a:sym typeface="Roboto Slab"/>
              </a:defRPr>
            </a:lvl7pPr>
            <a:lvl8pPr lvl="7" algn="l" rtl="0">
              <a:lnSpc>
                <a:spcPct val="115000"/>
              </a:lnSpc>
              <a:spcBef>
                <a:spcPts val="600"/>
              </a:spcBef>
              <a:spcAft>
                <a:spcPts val="0"/>
              </a:spcAft>
              <a:buSzPts val="500"/>
              <a:buNone/>
              <a:defRPr sz="6000">
                <a:latin typeface="Roboto Slab"/>
                <a:ea typeface="Roboto Slab"/>
                <a:cs typeface="Roboto Slab"/>
                <a:sym typeface="Roboto Slab"/>
              </a:defRPr>
            </a:lvl8pPr>
            <a:lvl9pPr lvl="8" algn="l" rtl="0">
              <a:lnSpc>
                <a:spcPct val="115000"/>
              </a:lnSpc>
              <a:spcBef>
                <a:spcPts val="600"/>
              </a:spcBef>
              <a:spcAft>
                <a:spcPts val="600"/>
              </a:spcAft>
              <a:buSzPts val="500"/>
              <a:buNone/>
              <a:defRPr sz="6000">
                <a:latin typeface="Roboto Slab"/>
                <a:ea typeface="Roboto Slab"/>
                <a:cs typeface="Roboto Slab"/>
                <a:sym typeface="Roboto Slab"/>
              </a:defRPr>
            </a:lvl9pPr>
          </a:lstStyle>
          <a:p>
            <a:endParaRPr/>
          </a:p>
        </p:txBody>
      </p:sp>
      <p:sp>
        <p:nvSpPr>
          <p:cNvPr id="4919" name="Google Shape;4919;p382"/>
          <p:cNvSpPr txBox="1">
            <a:spLocks noGrp="1"/>
          </p:cNvSpPr>
          <p:nvPr>
            <p:ph type="subTitle" idx="4"/>
          </p:nvPr>
        </p:nvSpPr>
        <p:spPr>
          <a:xfrm>
            <a:off x="4494775" y="2062625"/>
            <a:ext cx="3051900" cy="1380600"/>
          </a:xfrm>
          <a:prstGeom prst="rect">
            <a:avLst/>
          </a:prstGeom>
          <a:noFill/>
          <a:ln>
            <a:noFill/>
          </a:ln>
        </p:spPr>
        <p:txBody>
          <a:bodyPr spcFirstLastPara="1" wrap="square" lIns="0" tIns="0" rIns="0" bIns="0" anchor="t" anchorCtr="0">
            <a:noAutofit/>
          </a:bodyPr>
          <a:lstStyle>
            <a:lvl1pPr lvl="0" algn="ctr" rtl="0">
              <a:lnSpc>
                <a:spcPct val="115000"/>
              </a:lnSpc>
              <a:spcBef>
                <a:spcPts val="0"/>
              </a:spcBef>
              <a:spcAft>
                <a:spcPts val="0"/>
              </a:spcAft>
              <a:buSzPts val="500"/>
              <a:buNone/>
              <a:defRPr sz="1400"/>
            </a:lvl1pPr>
            <a:lvl2pPr lvl="1" algn="ctr" rtl="0">
              <a:lnSpc>
                <a:spcPct val="115000"/>
              </a:lnSpc>
              <a:spcBef>
                <a:spcPts val="600"/>
              </a:spcBef>
              <a:spcAft>
                <a:spcPts val="0"/>
              </a:spcAft>
              <a:buSzPts val="500"/>
              <a:buNone/>
              <a:defRPr sz="1400"/>
            </a:lvl2pPr>
            <a:lvl3pPr lvl="2" algn="ctr" rtl="0">
              <a:lnSpc>
                <a:spcPct val="115000"/>
              </a:lnSpc>
              <a:spcBef>
                <a:spcPts val="600"/>
              </a:spcBef>
              <a:spcAft>
                <a:spcPts val="0"/>
              </a:spcAft>
              <a:buSzPts val="500"/>
              <a:buNone/>
              <a:defRPr sz="1400"/>
            </a:lvl3pPr>
            <a:lvl4pPr lvl="3" algn="ctr" rtl="0">
              <a:lnSpc>
                <a:spcPct val="115000"/>
              </a:lnSpc>
              <a:spcBef>
                <a:spcPts val="600"/>
              </a:spcBef>
              <a:spcAft>
                <a:spcPts val="0"/>
              </a:spcAft>
              <a:buSzPts val="500"/>
              <a:buNone/>
              <a:defRPr sz="1400"/>
            </a:lvl4pPr>
            <a:lvl5pPr lvl="4" algn="ctr" rtl="0">
              <a:lnSpc>
                <a:spcPct val="115000"/>
              </a:lnSpc>
              <a:spcBef>
                <a:spcPts val="600"/>
              </a:spcBef>
              <a:spcAft>
                <a:spcPts val="0"/>
              </a:spcAft>
              <a:buSzPts val="500"/>
              <a:buNone/>
              <a:defRPr sz="1400"/>
            </a:lvl5pPr>
            <a:lvl6pPr lvl="5" algn="ctr" rtl="0">
              <a:lnSpc>
                <a:spcPct val="115000"/>
              </a:lnSpc>
              <a:spcBef>
                <a:spcPts val="600"/>
              </a:spcBef>
              <a:spcAft>
                <a:spcPts val="0"/>
              </a:spcAft>
              <a:buSzPts val="500"/>
              <a:buNone/>
              <a:defRPr sz="1400"/>
            </a:lvl6pPr>
            <a:lvl7pPr lvl="6" algn="ctr" rtl="0">
              <a:lnSpc>
                <a:spcPct val="115000"/>
              </a:lnSpc>
              <a:spcBef>
                <a:spcPts val="600"/>
              </a:spcBef>
              <a:spcAft>
                <a:spcPts val="0"/>
              </a:spcAft>
              <a:buSzPts val="500"/>
              <a:buNone/>
              <a:defRPr sz="1400"/>
            </a:lvl7pPr>
            <a:lvl8pPr lvl="7" algn="ctr" rtl="0">
              <a:lnSpc>
                <a:spcPct val="115000"/>
              </a:lnSpc>
              <a:spcBef>
                <a:spcPts val="600"/>
              </a:spcBef>
              <a:spcAft>
                <a:spcPts val="0"/>
              </a:spcAft>
              <a:buSzPts val="500"/>
              <a:buNone/>
              <a:defRPr sz="1400"/>
            </a:lvl8pPr>
            <a:lvl9pPr lvl="8" algn="ctr" rtl="0">
              <a:lnSpc>
                <a:spcPct val="115000"/>
              </a:lnSpc>
              <a:spcBef>
                <a:spcPts val="600"/>
              </a:spcBef>
              <a:spcAft>
                <a:spcPts val="600"/>
              </a:spcAft>
              <a:buSzPts val="500"/>
              <a:buNone/>
              <a:defRPr sz="14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21 Text Slide with icons and callout">
  <p:cSld name="21 Text Slide with icons and callout">
    <p:spTree>
      <p:nvGrpSpPr>
        <p:cNvPr id="1" name="Shape 4920"/>
        <p:cNvGrpSpPr/>
        <p:nvPr/>
      </p:nvGrpSpPr>
      <p:grpSpPr>
        <a:xfrm>
          <a:off x="0" y="0"/>
          <a:ext cx="0" cy="0"/>
          <a:chOff x="0" y="0"/>
          <a:chExt cx="0" cy="0"/>
        </a:xfrm>
      </p:grpSpPr>
      <p:sp>
        <p:nvSpPr>
          <p:cNvPr id="4921" name="Google Shape;4921;p383"/>
          <p:cNvSpPr txBox="1">
            <a:spLocks noGrp="1"/>
          </p:cNvSpPr>
          <p:nvPr>
            <p:ph type="body" idx="1"/>
          </p:nvPr>
        </p:nvSpPr>
        <p:spPr>
          <a:xfrm>
            <a:off x="1005850" y="13167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22" name="Google Shape;4922;p38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23" name="Google Shape;4923;p38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924" name="Google Shape;4924;p383"/>
          <p:cNvSpPr/>
          <p:nvPr/>
        </p:nvSpPr>
        <p:spPr>
          <a:xfrm>
            <a:off x="5061350" y="1319875"/>
            <a:ext cx="3591300" cy="2751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Clr>
                <a:schemeClr val="dk1"/>
              </a:buClr>
              <a:buSzPts val="1400"/>
              <a:buFont typeface="Arial"/>
              <a:buNone/>
            </a:pPr>
            <a:endParaRPr sz="1400" b="0" i="0" u="none" strike="noStrike" cap="none">
              <a:solidFill>
                <a:srgbClr val="FFFFFF"/>
              </a:solidFill>
              <a:latin typeface="Roboto Light"/>
              <a:ea typeface="Roboto Light"/>
              <a:cs typeface="Roboto Light"/>
              <a:sym typeface="Roboto Light"/>
            </a:endParaRPr>
          </a:p>
        </p:txBody>
      </p:sp>
      <p:sp>
        <p:nvSpPr>
          <p:cNvPr id="4925" name="Google Shape;4925;p383"/>
          <p:cNvSpPr txBox="1">
            <a:spLocks noGrp="1"/>
          </p:cNvSpPr>
          <p:nvPr>
            <p:ph type="body" idx="3"/>
          </p:nvPr>
        </p:nvSpPr>
        <p:spPr>
          <a:xfrm>
            <a:off x="5330950" y="1545327"/>
            <a:ext cx="2941200" cy="226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292100" algn="l" rtl="0">
              <a:lnSpc>
                <a:spcPct val="115000"/>
              </a:lnSpc>
              <a:spcBef>
                <a:spcPts val="600"/>
              </a:spcBef>
              <a:spcAft>
                <a:spcPts val="0"/>
              </a:spcAft>
              <a:buSzPts val="1000"/>
              <a:buChar char="■"/>
              <a:defRPr/>
            </a:lvl2pPr>
            <a:lvl3pPr marL="1371600" lvl="2" indent="-292100" algn="l" rtl="0">
              <a:lnSpc>
                <a:spcPct val="115000"/>
              </a:lnSpc>
              <a:spcBef>
                <a:spcPts val="600"/>
              </a:spcBef>
              <a:spcAft>
                <a:spcPts val="0"/>
              </a:spcAft>
              <a:buSzPts val="1000"/>
              <a:buChar char="■"/>
              <a:defRPr/>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26" name="Google Shape;4926;p383"/>
          <p:cNvSpPr txBox="1">
            <a:spLocks noGrp="1"/>
          </p:cNvSpPr>
          <p:nvPr>
            <p:ph type="body" idx="4"/>
          </p:nvPr>
        </p:nvSpPr>
        <p:spPr>
          <a:xfrm>
            <a:off x="1005850" y="19398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27" name="Google Shape;4927;p383"/>
          <p:cNvSpPr txBox="1">
            <a:spLocks noGrp="1"/>
          </p:cNvSpPr>
          <p:nvPr>
            <p:ph type="body" idx="5"/>
          </p:nvPr>
        </p:nvSpPr>
        <p:spPr>
          <a:xfrm>
            <a:off x="1005850" y="25629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28" name="Google Shape;4928;p383"/>
          <p:cNvSpPr txBox="1">
            <a:spLocks noGrp="1"/>
          </p:cNvSpPr>
          <p:nvPr>
            <p:ph type="body" idx="6"/>
          </p:nvPr>
        </p:nvSpPr>
        <p:spPr>
          <a:xfrm>
            <a:off x="1005850" y="31860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29" name="Google Shape;4929;p383"/>
          <p:cNvSpPr txBox="1">
            <a:spLocks noGrp="1"/>
          </p:cNvSpPr>
          <p:nvPr>
            <p:ph type="body" idx="7"/>
          </p:nvPr>
        </p:nvSpPr>
        <p:spPr>
          <a:xfrm>
            <a:off x="1005850" y="38091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16 Text Slide with Subtitle">
  <p:cSld name="16 Text Slide with Subtitle">
    <p:spTree>
      <p:nvGrpSpPr>
        <p:cNvPr id="1" name="Shape 4930"/>
        <p:cNvGrpSpPr/>
        <p:nvPr/>
      </p:nvGrpSpPr>
      <p:grpSpPr>
        <a:xfrm>
          <a:off x="0" y="0"/>
          <a:ext cx="0" cy="0"/>
          <a:chOff x="0" y="0"/>
          <a:chExt cx="0" cy="0"/>
        </a:xfrm>
      </p:grpSpPr>
      <p:sp>
        <p:nvSpPr>
          <p:cNvPr id="4931" name="Google Shape;4931;p384"/>
          <p:cNvSpPr txBox="1">
            <a:spLocks noGrp="1"/>
          </p:cNvSpPr>
          <p:nvPr>
            <p:ph type="body" idx="1"/>
          </p:nvPr>
        </p:nvSpPr>
        <p:spPr>
          <a:xfrm>
            <a:off x="457200" y="1649650"/>
            <a:ext cx="7086600" cy="2785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932" name="Google Shape;4932;p38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33" name="Google Shape;4933;p38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934" name="Google Shape;4934;p384"/>
          <p:cNvSpPr txBox="1">
            <a:spLocks noGrp="1"/>
          </p:cNvSpPr>
          <p:nvPr>
            <p:ph type="subTitle" idx="3"/>
          </p:nvPr>
        </p:nvSpPr>
        <p:spPr>
          <a:xfrm>
            <a:off x="457200" y="1108225"/>
            <a:ext cx="8229600" cy="3468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vl1pPr>
            <a:lvl2pPr lvl="1" algn="l" rtl="0">
              <a:lnSpc>
                <a:spcPct val="115000"/>
              </a:lnSpc>
              <a:spcBef>
                <a:spcPts val="600"/>
              </a:spcBef>
              <a:spcAft>
                <a:spcPts val="0"/>
              </a:spcAft>
              <a:buSzPts val="500"/>
              <a:buNone/>
              <a:defRPr>
                <a:solidFill>
                  <a:schemeClr val="accent3"/>
                </a:solidFill>
              </a:defRPr>
            </a:lvl2pPr>
            <a:lvl3pPr lvl="2" algn="l" rtl="0">
              <a:lnSpc>
                <a:spcPct val="115000"/>
              </a:lnSpc>
              <a:spcBef>
                <a:spcPts val="600"/>
              </a:spcBef>
              <a:spcAft>
                <a:spcPts val="0"/>
              </a:spcAft>
              <a:buSzPts val="500"/>
              <a:buNone/>
              <a:defRPr>
                <a:solidFill>
                  <a:schemeClr val="accent3"/>
                </a:solidFill>
              </a:defRPr>
            </a:lvl3pPr>
            <a:lvl4pPr lvl="3" algn="l" rtl="0">
              <a:lnSpc>
                <a:spcPct val="115000"/>
              </a:lnSpc>
              <a:spcBef>
                <a:spcPts val="600"/>
              </a:spcBef>
              <a:spcAft>
                <a:spcPts val="0"/>
              </a:spcAft>
              <a:buSzPts val="500"/>
              <a:buNone/>
              <a:defRPr>
                <a:solidFill>
                  <a:schemeClr val="accent3"/>
                </a:solidFill>
              </a:defRPr>
            </a:lvl4pPr>
            <a:lvl5pPr lvl="4" algn="l" rtl="0">
              <a:lnSpc>
                <a:spcPct val="115000"/>
              </a:lnSpc>
              <a:spcBef>
                <a:spcPts val="600"/>
              </a:spcBef>
              <a:spcAft>
                <a:spcPts val="0"/>
              </a:spcAft>
              <a:buSzPts val="500"/>
              <a:buNone/>
              <a:defRPr>
                <a:solidFill>
                  <a:schemeClr val="accent3"/>
                </a:solidFill>
              </a:defRPr>
            </a:lvl5pPr>
            <a:lvl6pPr lvl="5" algn="l" rtl="0">
              <a:lnSpc>
                <a:spcPct val="115000"/>
              </a:lnSpc>
              <a:spcBef>
                <a:spcPts val="600"/>
              </a:spcBef>
              <a:spcAft>
                <a:spcPts val="0"/>
              </a:spcAft>
              <a:buSzPts val="500"/>
              <a:buNone/>
              <a:defRPr>
                <a:solidFill>
                  <a:schemeClr val="accent3"/>
                </a:solidFill>
              </a:defRPr>
            </a:lvl6pPr>
            <a:lvl7pPr lvl="6" algn="l" rtl="0">
              <a:lnSpc>
                <a:spcPct val="115000"/>
              </a:lnSpc>
              <a:spcBef>
                <a:spcPts val="600"/>
              </a:spcBef>
              <a:spcAft>
                <a:spcPts val="0"/>
              </a:spcAft>
              <a:buSzPts val="500"/>
              <a:buNone/>
              <a:defRPr>
                <a:solidFill>
                  <a:schemeClr val="accent3"/>
                </a:solidFill>
              </a:defRPr>
            </a:lvl7pPr>
            <a:lvl8pPr lvl="7" algn="l" rtl="0">
              <a:lnSpc>
                <a:spcPct val="115000"/>
              </a:lnSpc>
              <a:spcBef>
                <a:spcPts val="600"/>
              </a:spcBef>
              <a:spcAft>
                <a:spcPts val="0"/>
              </a:spcAft>
              <a:buSzPts val="500"/>
              <a:buNone/>
              <a:defRPr>
                <a:solidFill>
                  <a:schemeClr val="accent3"/>
                </a:solidFill>
              </a:defRPr>
            </a:lvl8pPr>
            <a:lvl9pPr lvl="8" algn="l" rtl="0">
              <a:lnSpc>
                <a:spcPct val="115000"/>
              </a:lnSpc>
              <a:spcBef>
                <a:spcPts val="600"/>
              </a:spcBef>
              <a:spcAft>
                <a:spcPts val="600"/>
              </a:spcAft>
              <a:buSzPts val="500"/>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matchingName="8 Cover Slide 8: Open Brand w/Open Logo">
  <p:cSld name="Cover Slide Option 1_1_1_1_2_1_1_1_1_1_1_1">
    <p:bg>
      <p:bgPr>
        <a:noFill/>
        <a:effectLst/>
      </p:bgPr>
    </p:bg>
    <p:spTree>
      <p:nvGrpSpPr>
        <p:cNvPr id="1" name="Shape 565"/>
        <p:cNvGrpSpPr/>
        <p:nvPr/>
      </p:nvGrpSpPr>
      <p:grpSpPr>
        <a:xfrm>
          <a:off x="0" y="0"/>
          <a:ext cx="0" cy="0"/>
          <a:chOff x="0" y="0"/>
          <a:chExt cx="0" cy="0"/>
        </a:xfrm>
      </p:grpSpPr>
      <p:pic>
        <p:nvPicPr>
          <p:cNvPr id="566" name="Google Shape;566;p40"/>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567" name="Google Shape;567;p40"/>
          <p:cNvGrpSpPr/>
          <p:nvPr/>
        </p:nvGrpSpPr>
        <p:grpSpPr>
          <a:xfrm>
            <a:off x="2346320" y="342891"/>
            <a:ext cx="4451366" cy="4451366"/>
            <a:chOff x="1190625" y="238125"/>
            <a:chExt cx="5238750" cy="5238750"/>
          </a:xfrm>
        </p:grpSpPr>
        <p:sp>
          <p:nvSpPr>
            <p:cNvPr id="568" name="Google Shape;568;p4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 name="Google Shape;571;p4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72" name="Google Shape;572;p4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73" name="Google Shape;573;p40"/>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74" name="Google Shape;574;p40"/>
          <p:cNvGrpSpPr/>
          <p:nvPr/>
        </p:nvGrpSpPr>
        <p:grpSpPr>
          <a:xfrm>
            <a:off x="8244939" y="138151"/>
            <a:ext cx="695041" cy="903684"/>
            <a:chOff x="1793050" y="238125"/>
            <a:chExt cx="4033900" cy="5238750"/>
          </a:xfrm>
        </p:grpSpPr>
        <p:sp>
          <p:nvSpPr>
            <p:cNvPr id="575" name="Google Shape;575;p40"/>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0"/>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0"/>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0"/>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0"/>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0"/>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0"/>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0"/>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0"/>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0"/>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0"/>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0"/>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0"/>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0"/>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0"/>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40"/>
          <p:cNvGrpSpPr/>
          <p:nvPr/>
        </p:nvGrpSpPr>
        <p:grpSpPr>
          <a:xfrm>
            <a:off x="749631" y="1049086"/>
            <a:ext cx="608219" cy="608219"/>
            <a:chOff x="1190625" y="238125"/>
            <a:chExt cx="5238750" cy="5238750"/>
          </a:xfrm>
        </p:grpSpPr>
        <p:sp>
          <p:nvSpPr>
            <p:cNvPr id="597" name="Google Shape;597;p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18 Text Slide 3 Columns">
  <p:cSld name="18 Text Slide 3 Columns">
    <p:spTree>
      <p:nvGrpSpPr>
        <p:cNvPr id="1" name="Shape 4935"/>
        <p:cNvGrpSpPr/>
        <p:nvPr/>
      </p:nvGrpSpPr>
      <p:grpSpPr>
        <a:xfrm>
          <a:off x="0" y="0"/>
          <a:ext cx="0" cy="0"/>
          <a:chOff x="0" y="0"/>
          <a:chExt cx="0" cy="0"/>
        </a:xfrm>
      </p:grpSpPr>
      <p:sp>
        <p:nvSpPr>
          <p:cNvPr id="4936" name="Google Shape;4936;p385"/>
          <p:cNvSpPr txBox="1">
            <a:spLocks noGrp="1"/>
          </p:cNvSpPr>
          <p:nvPr>
            <p:ph type="body" idx="1"/>
          </p:nvPr>
        </p:nvSpPr>
        <p:spPr>
          <a:xfrm>
            <a:off x="4572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937" name="Google Shape;4937;p38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38" name="Google Shape;4938;p38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4939" name="Google Shape;4939;p385"/>
          <p:cNvSpPr txBox="1">
            <a:spLocks noGrp="1"/>
          </p:cNvSpPr>
          <p:nvPr>
            <p:ph type="body" idx="3"/>
          </p:nvPr>
        </p:nvSpPr>
        <p:spPr>
          <a:xfrm>
            <a:off x="33078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940" name="Google Shape;4940;p385"/>
          <p:cNvSpPr txBox="1">
            <a:spLocks noGrp="1"/>
          </p:cNvSpPr>
          <p:nvPr>
            <p:ph type="body" idx="4"/>
          </p:nvPr>
        </p:nvSpPr>
        <p:spPr>
          <a:xfrm>
            <a:off x="61584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17 Text Slide 2 Columns">
  <p:cSld name="17 Text Slide 2 Columns">
    <p:spTree>
      <p:nvGrpSpPr>
        <p:cNvPr id="1" name="Shape 4941"/>
        <p:cNvGrpSpPr/>
        <p:nvPr/>
      </p:nvGrpSpPr>
      <p:grpSpPr>
        <a:xfrm>
          <a:off x="0" y="0"/>
          <a:ext cx="0" cy="0"/>
          <a:chOff x="0" y="0"/>
          <a:chExt cx="0" cy="0"/>
        </a:xfrm>
      </p:grpSpPr>
      <p:sp>
        <p:nvSpPr>
          <p:cNvPr id="4942" name="Google Shape;4942;p386"/>
          <p:cNvSpPr txBox="1">
            <a:spLocks noGrp="1"/>
          </p:cNvSpPr>
          <p:nvPr>
            <p:ph type="body" idx="1"/>
          </p:nvPr>
        </p:nvSpPr>
        <p:spPr>
          <a:xfrm>
            <a:off x="4572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4943" name="Google Shape;4943;p38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44" name="Google Shape;4944;p38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45" name="Google Shape;4945;p386"/>
          <p:cNvSpPr txBox="1">
            <a:spLocks noGrp="1"/>
          </p:cNvSpPr>
          <p:nvPr>
            <p:ph type="body" idx="3"/>
          </p:nvPr>
        </p:nvSpPr>
        <p:spPr>
          <a:xfrm>
            <a:off x="46617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23 Text Slide - 3 columns  with icons">
  <p:cSld name="23 Text Slide - 3 columns  with icons">
    <p:spTree>
      <p:nvGrpSpPr>
        <p:cNvPr id="1" name="Shape 4946"/>
        <p:cNvGrpSpPr/>
        <p:nvPr/>
      </p:nvGrpSpPr>
      <p:grpSpPr>
        <a:xfrm>
          <a:off x="0" y="0"/>
          <a:ext cx="0" cy="0"/>
          <a:chOff x="0" y="0"/>
          <a:chExt cx="0" cy="0"/>
        </a:xfrm>
      </p:grpSpPr>
      <p:sp>
        <p:nvSpPr>
          <p:cNvPr id="4947" name="Google Shape;4947;p387"/>
          <p:cNvSpPr txBox="1">
            <a:spLocks noGrp="1"/>
          </p:cNvSpPr>
          <p:nvPr>
            <p:ph type="body" idx="1"/>
          </p:nvPr>
        </p:nvSpPr>
        <p:spPr>
          <a:xfrm>
            <a:off x="4572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48" name="Google Shape;4948;p38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49" name="Google Shape;4949;p38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50" name="Google Shape;4950;p387"/>
          <p:cNvSpPr txBox="1">
            <a:spLocks noGrp="1"/>
          </p:cNvSpPr>
          <p:nvPr>
            <p:ph type="body" idx="3"/>
          </p:nvPr>
        </p:nvSpPr>
        <p:spPr>
          <a:xfrm>
            <a:off x="33078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51" name="Google Shape;4951;p387"/>
          <p:cNvSpPr txBox="1">
            <a:spLocks noGrp="1"/>
          </p:cNvSpPr>
          <p:nvPr>
            <p:ph type="body" idx="4"/>
          </p:nvPr>
        </p:nvSpPr>
        <p:spPr>
          <a:xfrm>
            <a:off x="61584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23 Text Slide - 3 icons tabular">
  <p:cSld name="23 Text Slide - 3 icons tabular">
    <p:spTree>
      <p:nvGrpSpPr>
        <p:cNvPr id="1" name="Shape 4952"/>
        <p:cNvGrpSpPr/>
        <p:nvPr/>
      </p:nvGrpSpPr>
      <p:grpSpPr>
        <a:xfrm>
          <a:off x="0" y="0"/>
          <a:ext cx="0" cy="0"/>
          <a:chOff x="0" y="0"/>
          <a:chExt cx="0" cy="0"/>
        </a:xfrm>
      </p:grpSpPr>
      <p:sp>
        <p:nvSpPr>
          <p:cNvPr id="4953" name="Google Shape;4953;p388"/>
          <p:cNvSpPr txBox="1">
            <a:spLocks noGrp="1"/>
          </p:cNvSpPr>
          <p:nvPr>
            <p:ph type="body" idx="1"/>
          </p:nvPr>
        </p:nvSpPr>
        <p:spPr>
          <a:xfrm>
            <a:off x="4572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54" name="Google Shape;4954;p38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55" name="Google Shape;4955;p38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56" name="Google Shape;4956;p388"/>
          <p:cNvSpPr txBox="1">
            <a:spLocks noGrp="1"/>
          </p:cNvSpPr>
          <p:nvPr>
            <p:ph type="body" idx="3"/>
          </p:nvPr>
        </p:nvSpPr>
        <p:spPr>
          <a:xfrm>
            <a:off x="33078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57" name="Google Shape;4957;p388"/>
          <p:cNvSpPr txBox="1">
            <a:spLocks noGrp="1"/>
          </p:cNvSpPr>
          <p:nvPr>
            <p:ph type="body" idx="4"/>
          </p:nvPr>
        </p:nvSpPr>
        <p:spPr>
          <a:xfrm>
            <a:off x="61584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23 Text Slide - 6 icons">
  <p:cSld name="23 Text Slide - 6 icons">
    <p:spTree>
      <p:nvGrpSpPr>
        <p:cNvPr id="1" name="Shape 4958"/>
        <p:cNvGrpSpPr/>
        <p:nvPr/>
      </p:nvGrpSpPr>
      <p:grpSpPr>
        <a:xfrm>
          <a:off x="0" y="0"/>
          <a:ext cx="0" cy="0"/>
          <a:chOff x="0" y="0"/>
          <a:chExt cx="0" cy="0"/>
        </a:xfrm>
      </p:grpSpPr>
      <p:sp>
        <p:nvSpPr>
          <p:cNvPr id="4959" name="Google Shape;4959;p389"/>
          <p:cNvSpPr txBox="1">
            <a:spLocks noGrp="1"/>
          </p:cNvSpPr>
          <p:nvPr>
            <p:ph type="body" idx="1"/>
          </p:nvPr>
        </p:nvSpPr>
        <p:spPr>
          <a:xfrm>
            <a:off x="4572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4960" name="Google Shape;4960;p38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61" name="Google Shape;4961;p38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4962" name="Google Shape;4962;p389"/>
          <p:cNvSpPr txBox="1">
            <a:spLocks noGrp="1"/>
          </p:cNvSpPr>
          <p:nvPr>
            <p:ph type="body" idx="3"/>
          </p:nvPr>
        </p:nvSpPr>
        <p:spPr>
          <a:xfrm>
            <a:off x="33078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4963" name="Google Shape;4963;p389"/>
          <p:cNvSpPr txBox="1">
            <a:spLocks noGrp="1"/>
          </p:cNvSpPr>
          <p:nvPr>
            <p:ph type="body" idx="4"/>
          </p:nvPr>
        </p:nvSpPr>
        <p:spPr>
          <a:xfrm>
            <a:off x="61584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4964" name="Google Shape;4964;p389"/>
          <p:cNvSpPr txBox="1">
            <a:spLocks noGrp="1"/>
          </p:cNvSpPr>
          <p:nvPr>
            <p:ph type="body" idx="5"/>
          </p:nvPr>
        </p:nvSpPr>
        <p:spPr>
          <a:xfrm>
            <a:off x="4572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4965" name="Google Shape;4965;p389"/>
          <p:cNvSpPr txBox="1">
            <a:spLocks noGrp="1"/>
          </p:cNvSpPr>
          <p:nvPr>
            <p:ph type="body" idx="6"/>
          </p:nvPr>
        </p:nvSpPr>
        <p:spPr>
          <a:xfrm>
            <a:off x="33078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4966" name="Google Shape;4966;p389"/>
          <p:cNvSpPr txBox="1">
            <a:spLocks noGrp="1"/>
          </p:cNvSpPr>
          <p:nvPr>
            <p:ph type="body" idx="7"/>
          </p:nvPr>
        </p:nvSpPr>
        <p:spPr>
          <a:xfrm>
            <a:off x="61584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23 Text Slide - 4 columns  with icons">
  <p:cSld name="23 Text Slide - 4 columns  with icons">
    <p:spTree>
      <p:nvGrpSpPr>
        <p:cNvPr id="1" name="Shape 4967"/>
        <p:cNvGrpSpPr/>
        <p:nvPr/>
      </p:nvGrpSpPr>
      <p:grpSpPr>
        <a:xfrm>
          <a:off x="0" y="0"/>
          <a:ext cx="0" cy="0"/>
          <a:chOff x="0" y="0"/>
          <a:chExt cx="0" cy="0"/>
        </a:xfrm>
      </p:grpSpPr>
      <p:sp>
        <p:nvSpPr>
          <p:cNvPr id="4968" name="Google Shape;4968;p390"/>
          <p:cNvSpPr txBox="1">
            <a:spLocks noGrp="1"/>
          </p:cNvSpPr>
          <p:nvPr>
            <p:ph type="body" idx="1"/>
          </p:nvPr>
        </p:nvSpPr>
        <p:spPr>
          <a:xfrm>
            <a:off x="457200"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69" name="Google Shape;4969;p39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70" name="Google Shape;4970;p39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71" name="Google Shape;4971;p390"/>
          <p:cNvSpPr txBox="1">
            <a:spLocks noGrp="1"/>
          </p:cNvSpPr>
          <p:nvPr>
            <p:ph type="body" idx="3"/>
          </p:nvPr>
        </p:nvSpPr>
        <p:spPr>
          <a:xfrm>
            <a:off x="2516883"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72" name="Google Shape;4972;p390"/>
          <p:cNvSpPr txBox="1">
            <a:spLocks noGrp="1"/>
          </p:cNvSpPr>
          <p:nvPr>
            <p:ph type="body" idx="4"/>
          </p:nvPr>
        </p:nvSpPr>
        <p:spPr>
          <a:xfrm>
            <a:off x="4576565"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73" name="Google Shape;4973;p390"/>
          <p:cNvSpPr txBox="1">
            <a:spLocks noGrp="1"/>
          </p:cNvSpPr>
          <p:nvPr>
            <p:ph type="body" idx="5"/>
          </p:nvPr>
        </p:nvSpPr>
        <p:spPr>
          <a:xfrm>
            <a:off x="6636248"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23 Text Slide - 4 icons tabular">
  <p:cSld name="23 Text Slide - 4 icons tabular">
    <p:spTree>
      <p:nvGrpSpPr>
        <p:cNvPr id="1" name="Shape 4974"/>
        <p:cNvGrpSpPr/>
        <p:nvPr/>
      </p:nvGrpSpPr>
      <p:grpSpPr>
        <a:xfrm>
          <a:off x="0" y="0"/>
          <a:ext cx="0" cy="0"/>
          <a:chOff x="0" y="0"/>
          <a:chExt cx="0" cy="0"/>
        </a:xfrm>
      </p:grpSpPr>
      <p:sp>
        <p:nvSpPr>
          <p:cNvPr id="4975" name="Google Shape;4975;p391"/>
          <p:cNvSpPr txBox="1">
            <a:spLocks noGrp="1"/>
          </p:cNvSpPr>
          <p:nvPr>
            <p:ph type="body" idx="1"/>
          </p:nvPr>
        </p:nvSpPr>
        <p:spPr>
          <a:xfrm>
            <a:off x="45720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76" name="Google Shape;4976;p39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77" name="Google Shape;4977;p39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4978" name="Google Shape;4978;p391"/>
          <p:cNvSpPr txBox="1">
            <a:spLocks noGrp="1"/>
          </p:cNvSpPr>
          <p:nvPr>
            <p:ph type="body" idx="3"/>
          </p:nvPr>
        </p:nvSpPr>
        <p:spPr>
          <a:xfrm>
            <a:off x="2516883"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79" name="Google Shape;4979;p391"/>
          <p:cNvSpPr txBox="1">
            <a:spLocks noGrp="1"/>
          </p:cNvSpPr>
          <p:nvPr>
            <p:ph type="body" idx="4"/>
          </p:nvPr>
        </p:nvSpPr>
        <p:spPr>
          <a:xfrm>
            <a:off x="4576566"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4980" name="Google Shape;4980;p391"/>
          <p:cNvSpPr txBox="1">
            <a:spLocks noGrp="1"/>
          </p:cNvSpPr>
          <p:nvPr>
            <p:ph type="body" idx="5"/>
          </p:nvPr>
        </p:nvSpPr>
        <p:spPr>
          <a:xfrm>
            <a:off x="663625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23 Text Slide - 5 icons tabular">
  <p:cSld name="23 Text Slide - 5 icons tabular">
    <p:spTree>
      <p:nvGrpSpPr>
        <p:cNvPr id="1" name="Shape 4981"/>
        <p:cNvGrpSpPr/>
        <p:nvPr/>
      </p:nvGrpSpPr>
      <p:grpSpPr>
        <a:xfrm>
          <a:off x="0" y="0"/>
          <a:ext cx="0" cy="0"/>
          <a:chOff x="0" y="0"/>
          <a:chExt cx="0" cy="0"/>
        </a:xfrm>
      </p:grpSpPr>
      <p:sp>
        <p:nvSpPr>
          <p:cNvPr id="4982" name="Google Shape;4982;p392"/>
          <p:cNvSpPr txBox="1">
            <a:spLocks noGrp="1"/>
          </p:cNvSpPr>
          <p:nvPr>
            <p:ph type="body" idx="1"/>
          </p:nvPr>
        </p:nvSpPr>
        <p:spPr>
          <a:xfrm>
            <a:off x="45720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83" name="Google Shape;4983;p39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84" name="Google Shape;4984;p39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85" name="Google Shape;4985;p392"/>
          <p:cNvSpPr txBox="1">
            <a:spLocks noGrp="1"/>
          </p:cNvSpPr>
          <p:nvPr>
            <p:ph type="body" idx="3"/>
          </p:nvPr>
        </p:nvSpPr>
        <p:spPr>
          <a:xfrm>
            <a:off x="212917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86" name="Google Shape;4986;p392"/>
          <p:cNvSpPr txBox="1">
            <a:spLocks noGrp="1"/>
          </p:cNvSpPr>
          <p:nvPr>
            <p:ph type="body" idx="4"/>
          </p:nvPr>
        </p:nvSpPr>
        <p:spPr>
          <a:xfrm>
            <a:off x="3801147"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87" name="Google Shape;4987;p392"/>
          <p:cNvSpPr txBox="1">
            <a:spLocks noGrp="1"/>
          </p:cNvSpPr>
          <p:nvPr>
            <p:ph type="body" idx="5"/>
          </p:nvPr>
        </p:nvSpPr>
        <p:spPr>
          <a:xfrm>
            <a:off x="547312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88" name="Google Shape;4988;p392"/>
          <p:cNvSpPr txBox="1">
            <a:spLocks noGrp="1"/>
          </p:cNvSpPr>
          <p:nvPr>
            <p:ph type="body" idx="6"/>
          </p:nvPr>
        </p:nvSpPr>
        <p:spPr>
          <a:xfrm>
            <a:off x="714509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23 Text Slide - 4 columns  with icons layout 2">
  <p:cSld name="23 Text Slide - 4 columns  with icons layout 2">
    <p:spTree>
      <p:nvGrpSpPr>
        <p:cNvPr id="1" name="Shape 4989"/>
        <p:cNvGrpSpPr/>
        <p:nvPr/>
      </p:nvGrpSpPr>
      <p:grpSpPr>
        <a:xfrm>
          <a:off x="0" y="0"/>
          <a:ext cx="0" cy="0"/>
          <a:chOff x="0" y="0"/>
          <a:chExt cx="0" cy="0"/>
        </a:xfrm>
      </p:grpSpPr>
      <p:sp>
        <p:nvSpPr>
          <p:cNvPr id="4990" name="Google Shape;4990;p39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91" name="Google Shape;4991;p39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92" name="Google Shape;4992;p393"/>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93" name="Google Shape;4993;p393"/>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94" name="Google Shape;4994;p393"/>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4995" name="Google Shape;4995;p393"/>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23 Text Slide - 1 column with 5 icons">
  <p:cSld name="23 Text Slide - 1 column with 5 icons">
    <p:spTree>
      <p:nvGrpSpPr>
        <p:cNvPr id="1" name="Shape 4996"/>
        <p:cNvGrpSpPr/>
        <p:nvPr/>
      </p:nvGrpSpPr>
      <p:grpSpPr>
        <a:xfrm>
          <a:off x="0" y="0"/>
          <a:ext cx="0" cy="0"/>
          <a:chOff x="0" y="0"/>
          <a:chExt cx="0" cy="0"/>
        </a:xfrm>
      </p:grpSpPr>
      <p:sp>
        <p:nvSpPr>
          <p:cNvPr id="4997" name="Google Shape;4997;p39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4998" name="Google Shape;4998;p39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4999" name="Google Shape;4999;p394"/>
          <p:cNvSpPr txBox="1">
            <a:spLocks noGrp="1"/>
          </p:cNvSpPr>
          <p:nvPr>
            <p:ph type="body" idx="2"/>
          </p:nvPr>
        </p:nvSpPr>
        <p:spPr>
          <a:xfrm>
            <a:off x="1218075" y="1450225"/>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00" name="Google Shape;5000;p394"/>
          <p:cNvSpPr txBox="1">
            <a:spLocks noGrp="1"/>
          </p:cNvSpPr>
          <p:nvPr>
            <p:ph type="body" idx="3"/>
          </p:nvPr>
        </p:nvSpPr>
        <p:spPr>
          <a:xfrm>
            <a:off x="1218075" y="2019749"/>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01" name="Google Shape;5001;p394"/>
          <p:cNvSpPr txBox="1">
            <a:spLocks noGrp="1"/>
          </p:cNvSpPr>
          <p:nvPr>
            <p:ph type="body" idx="4"/>
          </p:nvPr>
        </p:nvSpPr>
        <p:spPr>
          <a:xfrm>
            <a:off x="1218075" y="2589274"/>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02" name="Google Shape;5002;p394"/>
          <p:cNvSpPr txBox="1">
            <a:spLocks noGrp="1"/>
          </p:cNvSpPr>
          <p:nvPr>
            <p:ph type="body" idx="5"/>
          </p:nvPr>
        </p:nvSpPr>
        <p:spPr>
          <a:xfrm>
            <a:off x="1218075" y="3158798"/>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03" name="Google Shape;5003;p394"/>
          <p:cNvSpPr txBox="1">
            <a:spLocks noGrp="1"/>
          </p:cNvSpPr>
          <p:nvPr>
            <p:ph type="body" idx="6"/>
          </p:nvPr>
        </p:nvSpPr>
        <p:spPr>
          <a:xfrm>
            <a:off x="1218075" y="3728323"/>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matchingName="11 Divider Slide 1">
  <p:cSld name="Cover Slide Option 1_1_1_1_1">
    <p:bg>
      <p:bgPr>
        <a:solidFill>
          <a:schemeClr val="accent2"/>
        </a:solidFill>
        <a:effectLst/>
      </p:bgPr>
    </p:bg>
    <p:spTree>
      <p:nvGrpSpPr>
        <p:cNvPr id="1" name="Shape 601"/>
        <p:cNvGrpSpPr/>
        <p:nvPr/>
      </p:nvGrpSpPr>
      <p:grpSpPr>
        <a:xfrm>
          <a:off x="0" y="0"/>
          <a:ext cx="0" cy="0"/>
          <a:chOff x="0" y="0"/>
          <a:chExt cx="0" cy="0"/>
        </a:xfrm>
      </p:grpSpPr>
      <p:sp>
        <p:nvSpPr>
          <p:cNvPr id="602" name="Google Shape;602;p41"/>
          <p:cNvSpPr txBox="1">
            <a:spLocks noGrp="1"/>
          </p:cNvSpPr>
          <p:nvPr>
            <p:ph type="title"/>
          </p:nvPr>
        </p:nvSpPr>
        <p:spPr>
          <a:xfrm>
            <a:off x="698300" y="1588925"/>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3" name="Google Shape;603;p41"/>
          <p:cNvSpPr txBox="1">
            <a:spLocks noGrp="1"/>
          </p:cNvSpPr>
          <p:nvPr>
            <p:ph type="subTitle" idx="1"/>
          </p:nvPr>
        </p:nvSpPr>
        <p:spPr>
          <a:xfrm>
            <a:off x="698300" y="3015389"/>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604" name="Google Shape;604;p41"/>
          <p:cNvGrpSpPr/>
          <p:nvPr/>
        </p:nvGrpSpPr>
        <p:grpSpPr>
          <a:xfrm>
            <a:off x="457199" y="4650282"/>
            <a:ext cx="201168" cy="201168"/>
            <a:chOff x="1190625" y="238125"/>
            <a:chExt cx="5238750" cy="5238750"/>
          </a:xfrm>
        </p:grpSpPr>
        <p:sp>
          <p:nvSpPr>
            <p:cNvPr id="605" name="Google Shape;605;p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24 Text Slide - 3 columns  with graphics">
  <p:cSld name="24 Text Slide - 3 columns  with graphics">
    <p:spTree>
      <p:nvGrpSpPr>
        <p:cNvPr id="1" name="Shape 5004"/>
        <p:cNvGrpSpPr/>
        <p:nvPr/>
      </p:nvGrpSpPr>
      <p:grpSpPr>
        <a:xfrm>
          <a:off x="0" y="0"/>
          <a:ext cx="0" cy="0"/>
          <a:chOff x="0" y="0"/>
          <a:chExt cx="0" cy="0"/>
        </a:xfrm>
      </p:grpSpPr>
      <p:sp>
        <p:nvSpPr>
          <p:cNvPr id="5005" name="Google Shape;5005;p395"/>
          <p:cNvSpPr txBox="1">
            <a:spLocks noGrp="1"/>
          </p:cNvSpPr>
          <p:nvPr>
            <p:ph type="body" idx="1"/>
          </p:nvPr>
        </p:nvSpPr>
        <p:spPr>
          <a:xfrm>
            <a:off x="4572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06" name="Google Shape;5006;p39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5007" name="Google Shape;5007;p39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5008" name="Google Shape;5008;p395"/>
          <p:cNvSpPr txBox="1">
            <a:spLocks noGrp="1"/>
          </p:cNvSpPr>
          <p:nvPr>
            <p:ph type="body" idx="3"/>
          </p:nvPr>
        </p:nvSpPr>
        <p:spPr>
          <a:xfrm>
            <a:off x="33078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09" name="Google Shape;5009;p395"/>
          <p:cNvSpPr txBox="1">
            <a:spLocks noGrp="1"/>
          </p:cNvSpPr>
          <p:nvPr>
            <p:ph type="body" idx="4"/>
          </p:nvPr>
        </p:nvSpPr>
        <p:spPr>
          <a:xfrm>
            <a:off x="61584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24 Text Slide - 4 columns  with graphics">
  <p:cSld name="24 Text Slide - 4 columns  with graphics">
    <p:spTree>
      <p:nvGrpSpPr>
        <p:cNvPr id="1" name="Shape 5010"/>
        <p:cNvGrpSpPr/>
        <p:nvPr/>
      </p:nvGrpSpPr>
      <p:grpSpPr>
        <a:xfrm>
          <a:off x="0" y="0"/>
          <a:ext cx="0" cy="0"/>
          <a:chOff x="0" y="0"/>
          <a:chExt cx="0" cy="0"/>
        </a:xfrm>
      </p:grpSpPr>
      <p:sp>
        <p:nvSpPr>
          <p:cNvPr id="5011" name="Google Shape;5011;p39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5012" name="Google Shape;5012;p39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013" name="Google Shape;5013;p396"/>
          <p:cNvSpPr txBox="1">
            <a:spLocks noGrp="1"/>
          </p:cNvSpPr>
          <p:nvPr>
            <p:ph type="body" idx="2"/>
          </p:nvPr>
        </p:nvSpPr>
        <p:spPr>
          <a:xfrm>
            <a:off x="457200"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14" name="Google Shape;5014;p396"/>
          <p:cNvSpPr txBox="1">
            <a:spLocks noGrp="1"/>
          </p:cNvSpPr>
          <p:nvPr>
            <p:ph type="body" idx="3"/>
          </p:nvPr>
        </p:nvSpPr>
        <p:spPr>
          <a:xfrm>
            <a:off x="2516883"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15" name="Google Shape;5015;p396"/>
          <p:cNvSpPr txBox="1">
            <a:spLocks noGrp="1"/>
          </p:cNvSpPr>
          <p:nvPr>
            <p:ph type="body" idx="4"/>
          </p:nvPr>
        </p:nvSpPr>
        <p:spPr>
          <a:xfrm>
            <a:off x="4576565"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16" name="Google Shape;5016;p396"/>
          <p:cNvSpPr txBox="1">
            <a:spLocks noGrp="1"/>
          </p:cNvSpPr>
          <p:nvPr>
            <p:ph type="body" idx="5"/>
          </p:nvPr>
        </p:nvSpPr>
        <p:spPr>
          <a:xfrm>
            <a:off x="6636248"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24 Text Slide - 4 columns  with graphics 2">
  <p:cSld name="24 Text Slide - 4 columns  with graphics 2">
    <p:spTree>
      <p:nvGrpSpPr>
        <p:cNvPr id="1" name="Shape 5017"/>
        <p:cNvGrpSpPr/>
        <p:nvPr/>
      </p:nvGrpSpPr>
      <p:grpSpPr>
        <a:xfrm>
          <a:off x="0" y="0"/>
          <a:ext cx="0" cy="0"/>
          <a:chOff x="0" y="0"/>
          <a:chExt cx="0" cy="0"/>
        </a:xfrm>
      </p:grpSpPr>
      <p:sp>
        <p:nvSpPr>
          <p:cNvPr id="5018" name="Google Shape;5018;p39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5019" name="Google Shape;5019;p397"/>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5020" name="Google Shape;5020;p397"/>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21" name="Google Shape;5021;p397"/>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22" name="Google Shape;5022;p397"/>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23" name="Google Shape;5023;p397"/>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23 Text Slide - 2 columns  with icons">
  <p:cSld name="23 Text Slide - 2 columns  with icons">
    <p:spTree>
      <p:nvGrpSpPr>
        <p:cNvPr id="1" name="Shape 5024"/>
        <p:cNvGrpSpPr/>
        <p:nvPr/>
      </p:nvGrpSpPr>
      <p:grpSpPr>
        <a:xfrm>
          <a:off x="0" y="0"/>
          <a:ext cx="0" cy="0"/>
          <a:chOff x="0" y="0"/>
          <a:chExt cx="0" cy="0"/>
        </a:xfrm>
      </p:grpSpPr>
      <p:sp>
        <p:nvSpPr>
          <p:cNvPr id="5025" name="Google Shape;5025;p398"/>
          <p:cNvSpPr txBox="1">
            <a:spLocks noGrp="1"/>
          </p:cNvSpPr>
          <p:nvPr>
            <p:ph type="body" idx="1"/>
          </p:nvPr>
        </p:nvSpPr>
        <p:spPr>
          <a:xfrm>
            <a:off x="46617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26" name="Google Shape;5026;p398"/>
          <p:cNvSpPr txBox="1">
            <a:spLocks noGrp="1"/>
          </p:cNvSpPr>
          <p:nvPr>
            <p:ph type="body" idx="2"/>
          </p:nvPr>
        </p:nvSpPr>
        <p:spPr>
          <a:xfrm>
            <a:off x="4572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27" name="Google Shape;5027;p39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5028" name="Google Shape;5028;p398"/>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24 Text Slide - 2 columns  with graphics">
  <p:cSld name="24 Text Slide - 2 columns  with graphics">
    <p:spTree>
      <p:nvGrpSpPr>
        <p:cNvPr id="1" name="Shape 5029"/>
        <p:cNvGrpSpPr/>
        <p:nvPr/>
      </p:nvGrpSpPr>
      <p:grpSpPr>
        <a:xfrm>
          <a:off x="0" y="0"/>
          <a:ext cx="0" cy="0"/>
          <a:chOff x="0" y="0"/>
          <a:chExt cx="0" cy="0"/>
        </a:xfrm>
      </p:grpSpPr>
      <p:sp>
        <p:nvSpPr>
          <p:cNvPr id="5030" name="Google Shape;5030;p399"/>
          <p:cNvSpPr txBox="1">
            <a:spLocks noGrp="1"/>
          </p:cNvSpPr>
          <p:nvPr>
            <p:ph type="body" idx="1"/>
          </p:nvPr>
        </p:nvSpPr>
        <p:spPr>
          <a:xfrm>
            <a:off x="46617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31" name="Google Shape;5031;p399"/>
          <p:cNvSpPr txBox="1">
            <a:spLocks noGrp="1"/>
          </p:cNvSpPr>
          <p:nvPr>
            <p:ph type="body" idx="2"/>
          </p:nvPr>
        </p:nvSpPr>
        <p:spPr>
          <a:xfrm>
            <a:off x="4572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5032" name="Google Shape;5032;p39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5033" name="Google Shape;5033;p399"/>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26 Text Slide with large stat">
  <p:cSld name="26 Text Slide with large stat">
    <p:spTree>
      <p:nvGrpSpPr>
        <p:cNvPr id="1" name="Shape 5034"/>
        <p:cNvGrpSpPr/>
        <p:nvPr/>
      </p:nvGrpSpPr>
      <p:grpSpPr>
        <a:xfrm>
          <a:off x="0" y="0"/>
          <a:ext cx="0" cy="0"/>
          <a:chOff x="0" y="0"/>
          <a:chExt cx="0" cy="0"/>
        </a:xfrm>
      </p:grpSpPr>
      <p:sp>
        <p:nvSpPr>
          <p:cNvPr id="5035" name="Google Shape;5035;p40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2pPr>
            <a:lvl3pPr lvl="2"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3pPr>
            <a:lvl4pPr lvl="3"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4pPr>
            <a:lvl5pPr lvl="4"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5pPr>
            <a:lvl6pPr lvl="5"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6pPr>
            <a:lvl7pPr lvl="6"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7pPr>
            <a:lvl8pPr lvl="7"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8pPr>
            <a:lvl9pPr lvl="8" algn="l" rtl="0">
              <a:lnSpc>
                <a:spcPct val="100000"/>
              </a:lnSpc>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5036" name="Google Shape;5036;p40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037" name="Google Shape;5037;p400"/>
          <p:cNvSpPr txBox="1">
            <a:spLocks noGrp="1"/>
          </p:cNvSpPr>
          <p:nvPr>
            <p:ph type="subTitle" idx="2"/>
          </p:nvPr>
        </p:nvSpPr>
        <p:spPr>
          <a:xfrm>
            <a:off x="402200" y="1217350"/>
            <a:ext cx="2557800" cy="2060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9600">
                <a:solidFill>
                  <a:schemeClr val="dk2"/>
                </a:solidFill>
                <a:latin typeface="Roboto Slab"/>
                <a:ea typeface="Roboto Slab"/>
                <a:cs typeface="Roboto Slab"/>
                <a:sym typeface="Roboto Slab"/>
              </a:defRPr>
            </a:lvl1pPr>
            <a:lvl2pPr lvl="1" algn="l" rtl="0">
              <a:lnSpc>
                <a:spcPct val="115000"/>
              </a:lnSpc>
              <a:spcBef>
                <a:spcPts val="0"/>
              </a:spcBef>
              <a:spcAft>
                <a:spcPts val="0"/>
              </a:spcAft>
              <a:buSzPts val="500"/>
              <a:buNone/>
              <a:defRPr>
                <a:solidFill>
                  <a:srgbClr val="CB2233"/>
                </a:solidFill>
              </a:defRPr>
            </a:lvl2pPr>
            <a:lvl3pPr lvl="2" algn="l" rtl="0">
              <a:lnSpc>
                <a:spcPct val="115000"/>
              </a:lnSpc>
              <a:spcBef>
                <a:spcPts val="600"/>
              </a:spcBef>
              <a:spcAft>
                <a:spcPts val="0"/>
              </a:spcAft>
              <a:buSzPts val="500"/>
              <a:buNone/>
              <a:defRPr>
                <a:solidFill>
                  <a:srgbClr val="CB2233"/>
                </a:solidFill>
              </a:defRPr>
            </a:lvl3pPr>
            <a:lvl4pPr lvl="3" algn="l" rtl="0">
              <a:lnSpc>
                <a:spcPct val="115000"/>
              </a:lnSpc>
              <a:spcBef>
                <a:spcPts val="600"/>
              </a:spcBef>
              <a:spcAft>
                <a:spcPts val="0"/>
              </a:spcAft>
              <a:buSzPts val="500"/>
              <a:buNone/>
              <a:defRPr>
                <a:solidFill>
                  <a:srgbClr val="CB2233"/>
                </a:solidFill>
              </a:defRPr>
            </a:lvl4pPr>
            <a:lvl5pPr lvl="4" algn="l" rtl="0">
              <a:lnSpc>
                <a:spcPct val="115000"/>
              </a:lnSpc>
              <a:spcBef>
                <a:spcPts val="600"/>
              </a:spcBef>
              <a:spcAft>
                <a:spcPts val="0"/>
              </a:spcAft>
              <a:buSzPts val="500"/>
              <a:buNone/>
              <a:defRPr>
                <a:solidFill>
                  <a:srgbClr val="CB2233"/>
                </a:solidFill>
              </a:defRPr>
            </a:lvl5pPr>
            <a:lvl6pPr lvl="5" algn="l" rtl="0">
              <a:lnSpc>
                <a:spcPct val="115000"/>
              </a:lnSpc>
              <a:spcBef>
                <a:spcPts val="600"/>
              </a:spcBef>
              <a:spcAft>
                <a:spcPts val="0"/>
              </a:spcAft>
              <a:buSzPts val="500"/>
              <a:buNone/>
              <a:defRPr>
                <a:solidFill>
                  <a:srgbClr val="CB2233"/>
                </a:solidFill>
              </a:defRPr>
            </a:lvl6pPr>
            <a:lvl7pPr lvl="6" algn="l" rtl="0">
              <a:lnSpc>
                <a:spcPct val="115000"/>
              </a:lnSpc>
              <a:spcBef>
                <a:spcPts val="600"/>
              </a:spcBef>
              <a:spcAft>
                <a:spcPts val="0"/>
              </a:spcAft>
              <a:buSzPts val="500"/>
              <a:buNone/>
              <a:defRPr>
                <a:solidFill>
                  <a:srgbClr val="CB2233"/>
                </a:solidFill>
              </a:defRPr>
            </a:lvl7pPr>
            <a:lvl8pPr lvl="7" algn="l" rtl="0">
              <a:lnSpc>
                <a:spcPct val="115000"/>
              </a:lnSpc>
              <a:spcBef>
                <a:spcPts val="600"/>
              </a:spcBef>
              <a:spcAft>
                <a:spcPts val="0"/>
              </a:spcAft>
              <a:buSzPts val="500"/>
              <a:buNone/>
              <a:defRPr>
                <a:solidFill>
                  <a:srgbClr val="CB2233"/>
                </a:solidFill>
              </a:defRPr>
            </a:lvl8pPr>
            <a:lvl9pPr lvl="8" algn="l" rtl="0">
              <a:lnSpc>
                <a:spcPct val="115000"/>
              </a:lnSpc>
              <a:spcBef>
                <a:spcPts val="600"/>
              </a:spcBef>
              <a:spcAft>
                <a:spcPts val="600"/>
              </a:spcAft>
              <a:buSzPts val="500"/>
              <a:buNone/>
              <a:defRPr>
                <a:solidFill>
                  <a:srgbClr val="CB2233"/>
                </a:solidFill>
              </a:defRPr>
            </a:lvl9pPr>
          </a:lstStyle>
          <a:p>
            <a:endParaRPr/>
          </a:p>
        </p:txBody>
      </p:sp>
      <p:sp>
        <p:nvSpPr>
          <p:cNvPr id="5038" name="Google Shape;5038;p400"/>
          <p:cNvSpPr txBox="1">
            <a:spLocks noGrp="1"/>
          </p:cNvSpPr>
          <p:nvPr>
            <p:ph type="subTitle" idx="3"/>
          </p:nvPr>
        </p:nvSpPr>
        <p:spPr>
          <a:xfrm>
            <a:off x="2832775" y="1518100"/>
            <a:ext cx="5429700" cy="9144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2400">
                <a:latin typeface="Roboto"/>
                <a:ea typeface="Roboto"/>
                <a:cs typeface="Roboto"/>
                <a:sym typeface="Roboto"/>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5039" name="Google Shape;5039;p400"/>
          <p:cNvSpPr txBox="1">
            <a:spLocks noGrp="1"/>
          </p:cNvSpPr>
          <p:nvPr>
            <p:ph type="body" idx="4"/>
          </p:nvPr>
        </p:nvSpPr>
        <p:spPr>
          <a:xfrm>
            <a:off x="2832775" y="2569473"/>
            <a:ext cx="5429700" cy="1674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20 Text Slide + Right Image">
  <p:cSld name="20 Text Slide + Right Image">
    <p:spTree>
      <p:nvGrpSpPr>
        <p:cNvPr id="1" name="Shape 5040"/>
        <p:cNvGrpSpPr/>
        <p:nvPr/>
      </p:nvGrpSpPr>
      <p:grpSpPr>
        <a:xfrm>
          <a:off x="0" y="0"/>
          <a:ext cx="0" cy="0"/>
          <a:chOff x="0" y="0"/>
          <a:chExt cx="0" cy="0"/>
        </a:xfrm>
      </p:grpSpPr>
      <p:sp>
        <p:nvSpPr>
          <p:cNvPr id="5041" name="Google Shape;5041;p401"/>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42" name="Google Shape;5042;p401"/>
          <p:cNvSpPr txBox="1">
            <a:spLocks noGrp="1"/>
          </p:cNvSpPr>
          <p:nvPr>
            <p:ph type="title"/>
          </p:nvPr>
        </p:nvSpPr>
        <p:spPr>
          <a:xfrm>
            <a:off x="457200" y="548640"/>
            <a:ext cx="4027800" cy="429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43" name="Google Shape;5043;p401"/>
          <p:cNvSpPr txBox="1">
            <a:spLocks noGrp="1"/>
          </p:cNvSpPr>
          <p:nvPr>
            <p:ph type="body" idx="1"/>
          </p:nvPr>
        </p:nvSpPr>
        <p:spPr>
          <a:xfrm>
            <a:off x="457200" y="1155790"/>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5044" name="Google Shape;5044;p401"/>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22 Text Slide + Right Image + Quote">
  <p:cSld name="22 Text Slide + Right Image + Quote">
    <p:spTree>
      <p:nvGrpSpPr>
        <p:cNvPr id="1" name="Shape 5045"/>
        <p:cNvGrpSpPr/>
        <p:nvPr/>
      </p:nvGrpSpPr>
      <p:grpSpPr>
        <a:xfrm>
          <a:off x="0" y="0"/>
          <a:ext cx="0" cy="0"/>
          <a:chOff x="0" y="0"/>
          <a:chExt cx="0" cy="0"/>
        </a:xfrm>
      </p:grpSpPr>
      <p:sp>
        <p:nvSpPr>
          <p:cNvPr id="5046" name="Google Shape;5046;p402"/>
          <p:cNvSpPr txBox="1">
            <a:spLocks noGrp="1"/>
          </p:cNvSpPr>
          <p:nvPr>
            <p:ph type="title"/>
          </p:nvPr>
        </p:nvSpPr>
        <p:spPr>
          <a:xfrm>
            <a:off x="457200" y="548640"/>
            <a:ext cx="5202900" cy="429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47" name="Google Shape;5047;p402"/>
          <p:cNvSpPr txBox="1">
            <a:spLocks noGrp="1"/>
          </p:cNvSpPr>
          <p:nvPr>
            <p:ph type="body" idx="1"/>
          </p:nvPr>
        </p:nvSpPr>
        <p:spPr>
          <a:xfrm>
            <a:off x="457200" y="1155790"/>
            <a:ext cx="5202900" cy="1801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rgbClr val="15152F"/>
              </a:buClr>
              <a:buSzPts val="1200"/>
              <a:buChar char="■"/>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5048" name="Google Shape;5048;p402"/>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5049" name="Google Shape;5049;p402"/>
          <p:cNvSpPr txBox="1">
            <a:spLocks noGrp="1"/>
          </p:cNvSpPr>
          <p:nvPr>
            <p:ph type="subTitle" idx="3"/>
          </p:nvPr>
        </p:nvSpPr>
        <p:spPr>
          <a:xfrm>
            <a:off x="457200" y="3009494"/>
            <a:ext cx="5202900" cy="12615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atin typeface="Roboto Slab"/>
                <a:ea typeface="Roboto Slab"/>
                <a:cs typeface="Roboto Slab"/>
                <a:sym typeface="Roboto Slab"/>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20 Text Slide + Right Image and 2 line title 1">
  <p:cSld name="20 Text Slide + Right Image and 2 line title 1">
    <p:spTree>
      <p:nvGrpSpPr>
        <p:cNvPr id="1" name="Shape 5050"/>
        <p:cNvGrpSpPr/>
        <p:nvPr/>
      </p:nvGrpSpPr>
      <p:grpSpPr>
        <a:xfrm>
          <a:off x="0" y="0"/>
          <a:ext cx="0" cy="0"/>
          <a:chOff x="0" y="0"/>
          <a:chExt cx="0" cy="0"/>
        </a:xfrm>
      </p:grpSpPr>
      <p:sp>
        <p:nvSpPr>
          <p:cNvPr id="5051" name="Google Shape;5051;p403"/>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52" name="Google Shape;5052;p403"/>
          <p:cNvSpPr txBox="1">
            <a:spLocks noGrp="1"/>
          </p:cNvSpPr>
          <p:nvPr>
            <p:ph type="title"/>
          </p:nvPr>
        </p:nvSpPr>
        <p:spPr>
          <a:xfrm>
            <a:off x="457200" y="704100"/>
            <a:ext cx="4023300" cy="607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53" name="Google Shape;5053;p403"/>
          <p:cNvSpPr txBox="1">
            <a:spLocks noGrp="1"/>
          </p:cNvSpPr>
          <p:nvPr>
            <p:ph type="body" idx="1"/>
          </p:nvPr>
        </p:nvSpPr>
        <p:spPr>
          <a:xfrm>
            <a:off x="457200" y="164967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5054" name="Google Shape;5054;p403"/>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19 Text Slide + Left Image">
  <p:cSld name="19 Text Slide + Left Image">
    <p:bg>
      <p:bgPr>
        <a:noFill/>
        <a:effectLst/>
      </p:bgPr>
    </p:bg>
    <p:spTree>
      <p:nvGrpSpPr>
        <p:cNvPr id="1" name="Shape 5055"/>
        <p:cNvGrpSpPr/>
        <p:nvPr/>
      </p:nvGrpSpPr>
      <p:grpSpPr>
        <a:xfrm>
          <a:off x="0" y="0"/>
          <a:ext cx="0" cy="0"/>
          <a:chOff x="0" y="0"/>
          <a:chExt cx="0" cy="0"/>
        </a:xfrm>
      </p:grpSpPr>
      <p:sp>
        <p:nvSpPr>
          <p:cNvPr id="5056" name="Google Shape;5056;p404"/>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57" name="Google Shape;5057;p404"/>
          <p:cNvSpPr txBox="1">
            <a:spLocks noGrp="1"/>
          </p:cNvSpPr>
          <p:nvPr>
            <p:ph type="title"/>
          </p:nvPr>
        </p:nvSpPr>
        <p:spPr>
          <a:xfrm>
            <a:off x="4882900" y="438905"/>
            <a:ext cx="4027800" cy="432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58" name="Google Shape;5058;p404"/>
          <p:cNvSpPr txBox="1">
            <a:spLocks noGrp="1"/>
          </p:cNvSpPr>
          <p:nvPr>
            <p:ph type="body" idx="1"/>
          </p:nvPr>
        </p:nvSpPr>
        <p:spPr>
          <a:xfrm>
            <a:off x="4882900" y="1060699"/>
            <a:ext cx="3520500" cy="3135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5059" name="Google Shape;5059;p404"/>
          <p:cNvSpPr txBox="1">
            <a:spLocks noGrp="1"/>
          </p:cNvSpPr>
          <p:nvPr>
            <p:ph type="body" idx="2"/>
          </p:nvPr>
        </p:nvSpPr>
        <p:spPr>
          <a:xfrm>
            <a:off x="4882899" y="4718300"/>
            <a:ext cx="31794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11 Divider Slide 2">
  <p:cSld name="Cover Slide Option 2">
    <p:spTree>
      <p:nvGrpSpPr>
        <p:cNvPr id="1" name="Shape 609"/>
        <p:cNvGrpSpPr/>
        <p:nvPr/>
      </p:nvGrpSpPr>
      <p:grpSpPr>
        <a:xfrm>
          <a:off x="0" y="0"/>
          <a:ext cx="0" cy="0"/>
          <a:chOff x="0" y="0"/>
          <a:chExt cx="0" cy="0"/>
        </a:xfrm>
      </p:grpSpPr>
      <p:sp>
        <p:nvSpPr>
          <p:cNvPr id="610" name="Google Shape;610;p42"/>
          <p:cNvSpPr txBox="1">
            <a:spLocks noGrp="1"/>
          </p:cNvSpPr>
          <p:nvPr>
            <p:ph type="body" idx="1"/>
          </p:nvPr>
        </p:nvSpPr>
        <p:spPr>
          <a:xfrm>
            <a:off x="465500" y="2743200"/>
            <a:ext cx="3771900" cy="131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chemeClr val="accent3"/>
              </a:buClr>
              <a:buSzPts val="1200"/>
              <a:buFont typeface="Roboto Light"/>
              <a:buChar char="■"/>
              <a:defRPr>
                <a:solidFill>
                  <a:schemeClr val="accent3"/>
                </a:solidFill>
                <a:latin typeface="Roboto Light"/>
                <a:ea typeface="Roboto Light"/>
                <a:cs typeface="Roboto Light"/>
                <a:sym typeface="Roboto Light"/>
              </a:defRPr>
            </a:lvl1pPr>
            <a:lvl2pPr marL="914400" lvl="1" indent="-292100" algn="l" rtl="0">
              <a:lnSpc>
                <a:spcPct val="115000"/>
              </a:lnSpc>
              <a:spcBef>
                <a:spcPts val="600"/>
              </a:spcBef>
              <a:spcAft>
                <a:spcPts val="0"/>
              </a:spcAft>
              <a:buClr>
                <a:schemeClr val="accent3"/>
              </a:buClr>
              <a:buSzPts val="1000"/>
              <a:buFont typeface="Roboto Light"/>
              <a:buChar char="■"/>
              <a:defRPr sz="1200">
                <a:solidFill>
                  <a:schemeClr val="accent3"/>
                </a:solidFill>
                <a:latin typeface="Roboto Light"/>
                <a:ea typeface="Roboto Light"/>
                <a:cs typeface="Roboto Light"/>
                <a:sym typeface="Roboto Light"/>
              </a:defRPr>
            </a:lvl2pPr>
            <a:lvl3pPr marL="1371600" lvl="2" indent="-292100" algn="l" rtl="0">
              <a:lnSpc>
                <a:spcPct val="115000"/>
              </a:lnSpc>
              <a:spcBef>
                <a:spcPts val="600"/>
              </a:spcBef>
              <a:spcAft>
                <a:spcPts val="0"/>
              </a:spcAft>
              <a:buClr>
                <a:schemeClr val="accent3"/>
              </a:buClr>
              <a:buSzPts val="1000"/>
              <a:buFont typeface="Roboto Light"/>
              <a:buChar char="■"/>
              <a:defRPr>
                <a:solidFill>
                  <a:schemeClr val="accent3"/>
                </a:solidFill>
                <a:latin typeface="Roboto Light"/>
                <a:ea typeface="Roboto Light"/>
                <a:cs typeface="Roboto Light"/>
                <a:sym typeface="Roboto Light"/>
              </a:defRPr>
            </a:lvl3pPr>
            <a:lvl4pPr marL="1828800" lvl="3"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4pPr>
            <a:lvl5pPr marL="2286000" lvl="4"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5pPr>
            <a:lvl6pPr marL="2743200" lvl="5"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6pPr>
            <a:lvl7pPr marL="3200400" lvl="6"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7pPr>
            <a:lvl8pPr marL="3657600" lvl="7"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8pPr>
            <a:lvl9pPr marL="4114800" lvl="8" indent="-279400" algn="l" rtl="0">
              <a:lnSpc>
                <a:spcPct val="115000"/>
              </a:lnSpc>
              <a:spcBef>
                <a:spcPts val="600"/>
              </a:spcBef>
              <a:spcAft>
                <a:spcPts val="600"/>
              </a:spcAft>
              <a:buClr>
                <a:schemeClr val="accent3"/>
              </a:buClr>
              <a:buSzPts val="800"/>
              <a:buFont typeface="Roboto Light"/>
              <a:buChar char="■"/>
              <a:defRPr sz="1000">
                <a:solidFill>
                  <a:schemeClr val="accent3"/>
                </a:solidFill>
                <a:latin typeface="Roboto Light"/>
                <a:ea typeface="Roboto Light"/>
                <a:cs typeface="Roboto Light"/>
                <a:sym typeface="Roboto Light"/>
              </a:defRPr>
            </a:lvl9pPr>
          </a:lstStyle>
          <a:p>
            <a:endParaRPr/>
          </a:p>
        </p:txBody>
      </p:sp>
      <p:sp>
        <p:nvSpPr>
          <p:cNvPr id="611" name="Google Shape;611;p42"/>
          <p:cNvSpPr txBox="1">
            <a:spLocks noGrp="1"/>
          </p:cNvSpPr>
          <p:nvPr>
            <p:ph type="title"/>
          </p:nvPr>
        </p:nvSpPr>
        <p:spPr>
          <a:xfrm>
            <a:off x="457200" y="1728225"/>
            <a:ext cx="3780300" cy="896400"/>
          </a:xfrm>
          <a:prstGeom prst="rect">
            <a:avLst/>
          </a:prstGeom>
          <a:noFill/>
          <a:ln>
            <a:noFill/>
          </a:ln>
        </p:spPr>
        <p:txBody>
          <a:bodyPr spcFirstLastPara="1" wrap="square" lIns="0" tIns="0" rIns="0" bIns="0" anchor="b" anchorCtr="0">
            <a:noAutofit/>
          </a:bodyPr>
          <a:lstStyle>
            <a:lvl1pPr lvl="0" algn="l" rtl="0">
              <a:lnSpc>
                <a:spcPct val="100000"/>
              </a:lnSpc>
              <a:spcBef>
                <a:spcPts val="0"/>
              </a:spcBef>
              <a:spcAft>
                <a:spcPts val="0"/>
              </a:spcAft>
              <a:buClr>
                <a:schemeClr val="accent3"/>
              </a:buClr>
              <a:buSzPts val="3000"/>
              <a:buNone/>
              <a:defRPr sz="30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2" name="Google Shape;612;p42"/>
          <p:cNvSpPr/>
          <p:nvPr/>
        </p:nvSpPr>
        <p:spPr>
          <a:xfrm>
            <a:off x="457200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9 Text Slide + Left Image and 2 line title">
  <p:cSld name="19 Text Slide + Left Image and 2 line title">
    <p:bg>
      <p:bgPr>
        <a:noFill/>
        <a:effectLst/>
      </p:bgPr>
    </p:bg>
    <p:spTree>
      <p:nvGrpSpPr>
        <p:cNvPr id="1" name="Shape 5060"/>
        <p:cNvGrpSpPr/>
        <p:nvPr/>
      </p:nvGrpSpPr>
      <p:grpSpPr>
        <a:xfrm>
          <a:off x="0" y="0"/>
          <a:ext cx="0" cy="0"/>
          <a:chOff x="0" y="0"/>
          <a:chExt cx="0" cy="0"/>
        </a:xfrm>
      </p:grpSpPr>
      <p:sp>
        <p:nvSpPr>
          <p:cNvPr id="5061" name="Google Shape;5061;p405"/>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62" name="Google Shape;5062;p405"/>
          <p:cNvSpPr txBox="1">
            <a:spLocks noGrp="1"/>
          </p:cNvSpPr>
          <p:nvPr>
            <p:ph type="title"/>
          </p:nvPr>
        </p:nvSpPr>
        <p:spPr>
          <a:xfrm>
            <a:off x="4882900" y="438900"/>
            <a:ext cx="37377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63" name="Google Shape;5063;p405"/>
          <p:cNvSpPr txBox="1">
            <a:spLocks noGrp="1"/>
          </p:cNvSpPr>
          <p:nvPr>
            <p:ph type="body" idx="1"/>
          </p:nvPr>
        </p:nvSpPr>
        <p:spPr>
          <a:xfrm>
            <a:off x="4882896" y="1382179"/>
            <a:ext cx="3520500" cy="2602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5064" name="Google Shape;5064;p405"/>
          <p:cNvSpPr txBox="1">
            <a:spLocks noGrp="1"/>
          </p:cNvSpPr>
          <p:nvPr>
            <p:ph type="body" idx="2"/>
          </p:nvPr>
        </p:nvSpPr>
        <p:spPr>
          <a:xfrm>
            <a:off x="4882899" y="4718304"/>
            <a:ext cx="3465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9 Text Slide + Left Image and icons">
  <p:cSld name="19 Text Slide + Left Image and icons">
    <p:bg>
      <p:bgPr>
        <a:noFill/>
        <a:effectLst/>
      </p:bgPr>
    </p:bg>
    <p:spTree>
      <p:nvGrpSpPr>
        <p:cNvPr id="1" name="Shape 5065"/>
        <p:cNvGrpSpPr/>
        <p:nvPr/>
      </p:nvGrpSpPr>
      <p:grpSpPr>
        <a:xfrm>
          <a:off x="0" y="0"/>
          <a:ext cx="0" cy="0"/>
          <a:chOff x="0" y="0"/>
          <a:chExt cx="0" cy="0"/>
        </a:xfrm>
      </p:grpSpPr>
      <p:sp>
        <p:nvSpPr>
          <p:cNvPr id="5066" name="Google Shape;5066;p406"/>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5067" name="Google Shape;5067;p406"/>
          <p:cNvSpPr txBox="1">
            <a:spLocks noGrp="1"/>
          </p:cNvSpPr>
          <p:nvPr>
            <p:ph type="title"/>
          </p:nvPr>
        </p:nvSpPr>
        <p:spPr>
          <a:xfrm>
            <a:off x="4882900" y="438900"/>
            <a:ext cx="37377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68" name="Google Shape;5068;p406"/>
          <p:cNvSpPr txBox="1">
            <a:spLocks noGrp="1"/>
          </p:cNvSpPr>
          <p:nvPr>
            <p:ph type="body" idx="1"/>
          </p:nvPr>
        </p:nvSpPr>
        <p:spPr>
          <a:xfrm>
            <a:off x="5346525" y="1382175"/>
            <a:ext cx="30570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5069" name="Google Shape;5069;p406"/>
          <p:cNvSpPr txBox="1">
            <a:spLocks noGrp="1"/>
          </p:cNvSpPr>
          <p:nvPr>
            <p:ph type="body" idx="2"/>
          </p:nvPr>
        </p:nvSpPr>
        <p:spPr>
          <a:xfrm>
            <a:off x="4882896" y="4718304"/>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070" name="Google Shape;5070;p406"/>
          <p:cNvSpPr txBox="1">
            <a:spLocks noGrp="1"/>
          </p:cNvSpPr>
          <p:nvPr>
            <p:ph type="body" idx="3"/>
          </p:nvPr>
        </p:nvSpPr>
        <p:spPr>
          <a:xfrm>
            <a:off x="5346525" y="2427025"/>
            <a:ext cx="3057000" cy="1027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5071" name="Google Shape;5071;p406"/>
          <p:cNvSpPr txBox="1">
            <a:spLocks noGrp="1"/>
          </p:cNvSpPr>
          <p:nvPr>
            <p:ph type="body" idx="4"/>
          </p:nvPr>
        </p:nvSpPr>
        <p:spPr>
          <a:xfrm>
            <a:off x="5346525" y="3454575"/>
            <a:ext cx="3057000" cy="910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19 Text Slide + Left Image and 3 large icons">
  <p:cSld name="19 Text Slide + Left Image and 3 large icons">
    <p:bg>
      <p:bgPr>
        <a:noFill/>
        <a:effectLst/>
      </p:bgPr>
    </p:bg>
    <p:spTree>
      <p:nvGrpSpPr>
        <p:cNvPr id="1" name="Shape 5072"/>
        <p:cNvGrpSpPr/>
        <p:nvPr/>
      </p:nvGrpSpPr>
      <p:grpSpPr>
        <a:xfrm>
          <a:off x="0" y="0"/>
          <a:ext cx="0" cy="0"/>
          <a:chOff x="0" y="0"/>
          <a:chExt cx="0" cy="0"/>
        </a:xfrm>
      </p:grpSpPr>
      <p:sp>
        <p:nvSpPr>
          <p:cNvPr id="5073" name="Google Shape;5073;p407"/>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5074" name="Google Shape;5074;p407"/>
          <p:cNvSpPr txBox="1">
            <a:spLocks noGrp="1"/>
          </p:cNvSpPr>
          <p:nvPr>
            <p:ph type="title"/>
          </p:nvPr>
        </p:nvSpPr>
        <p:spPr>
          <a:xfrm>
            <a:off x="3823775" y="438900"/>
            <a:ext cx="47544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75" name="Google Shape;5075;p407"/>
          <p:cNvSpPr txBox="1">
            <a:spLocks noGrp="1"/>
          </p:cNvSpPr>
          <p:nvPr>
            <p:ph type="body" idx="1"/>
          </p:nvPr>
        </p:nvSpPr>
        <p:spPr>
          <a:xfrm>
            <a:off x="4686675" y="1607350"/>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5076" name="Google Shape;5076;p407"/>
          <p:cNvSpPr txBox="1">
            <a:spLocks noGrp="1"/>
          </p:cNvSpPr>
          <p:nvPr>
            <p:ph type="body" idx="2"/>
          </p:nvPr>
        </p:nvSpPr>
        <p:spPr>
          <a:xfrm>
            <a:off x="3823775" y="4718300"/>
            <a:ext cx="45720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077" name="Google Shape;5077;p407"/>
          <p:cNvSpPr txBox="1">
            <a:spLocks noGrp="1"/>
          </p:cNvSpPr>
          <p:nvPr>
            <p:ph type="subTitle" idx="3"/>
          </p:nvPr>
        </p:nvSpPr>
        <p:spPr>
          <a:xfrm>
            <a:off x="3849175" y="845975"/>
            <a:ext cx="4837500" cy="6015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vl1pPr>
            <a:lvl2pPr lvl="1" algn="l" rtl="0">
              <a:lnSpc>
                <a:spcPct val="115000"/>
              </a:lnSpc>
              <a:spcBef>
                <a:spcPts val="600"/>
              </a:spcBef>
              <a:spcAft>
                <a:spcPts val="0"/>
              </a:spcAft>
              <a:buSzPts val="500"/>
              <a:buNone/>
              <a:defRPr sz="1400">
                <a:solidFill>
                  <a:schemeClr val="accent4"/>
                </a:solidFill>
              </a:defRPr>
            </a:lvl2pPr>
            <a:lvl3pPr lvl="2" algn="l" rtl="0">
              <a:lnSpc>
                <a:spcPct val="115000"/>
              </a:lnSpc>
              <a:spcBef>
                <a:spcPts val="600"/>
              </a:spcBef>
              <a:spcAft>
                <a:spcPts val="0"/>
              </a:spcAft>
              <a:buSzPts val="500"/>
              <a:buNone/>
              <a:defRPr sz="1400">
                <a:solidFill>
                  <a:schemeClr val="accent4"/>
                </a:solidFill>
              </a:defRPr>
            </a:lvl3pPr>
            <a:lvl4pPr lvl="3" algn="l" rtl="0">
              <a:lnSpc>
                <a:spcPct val="115000"/>
              </a:lnSpc>
              <a:spcBef>
                <a:spcPts val="600"/>
              </a:spcBef>
              <a:spcAft>
                <a:spcPts val="0"/>
              </a:spcAft>
              <a:buSzPts val="500"/>
              <a:buNone/>
              <a:defRPr sz="1400">
                <a:solidFill>
                  <a:schemeClr val="accent4"/>
                </a:solidFill>
              </a:defRPr>
            </a:lvl4pPr>
            <a:lvl5pPr lvl="4" algn="l" rtl="0">
              <a:lnSpc>
                <a:spcPct val="115000"/>
              </a:lnSpc>
              <a:spcBef>
                <a:spcPts val="600"/>
              </a:spcBef>
              <a:spcAft>
                <a:spcPts val="0"/>
              </a:spcAft>
              <a:buSzPts val="500"/>
              <a:buNone/>
              <a:defRPr sz="1400">
                <a:solidFill>
                  <a:schemeClr val="accent4"/>
                </a:solidFill>
              </a:defRPr>
            </a:lvl5pPr>
            <a:lvl6pPr lvl="5" algn="l" rtl="0">
              <a:lnSpc>
                <a:spcPct val="115000"/>
              </a:lnSpc>
              <a:spcBef>
                <a:spcPts val="600"/>
              </a:spcBef>
              <a:spcAft>
                <a:spcPts val="0"/>
              </a:spcAft>
              <a:buSzPts val="500"/>
              <a:buNone/>
              <a:defRPr sz="1400">
                <a:solidFill>
                  <a:schemeClr val="accent4"/>
                </a:solidFill>
              </a:defRPr>
            </a:lvl6pPr>
            <a:lvl7pPr lvl="6" algn="l" rtl="0">
              <a:lnSpc>
                <a:spcPct val="115000"/>
              </a:lnSpc>
              <a:spcBef>
                <a:spcPts val="600"/>
              </a:spcBef>
              <a:spcAft>
                <a:spcPts val="0"/>
              </a:spcAft>
              <a:buSzPts val="500"/>
              <a:buNone/>
              <a:defRPr sz="1400">
                <a:solidFill>
                  <a:schemeClr val="accent4"/>
                </a:solidFill>
              </a:defRPr>
            </a:lvl7pPr>
            <a:lvl8pPr lvl="7" algn="l" rtl="0">
              <a:lnSpc>
                <a:spcPct val="115000"/>
              </a:lnSpc>
              <a:spcBef>
                <a:spcPts val="600"/>
              </a:spcBef>
              <a:spcAft>
                <a:spcPts val="0"/>
              </a:spcAft>
              <a:buSzPts val="500"/>
              <a:buNone/>
              <a:defRPr sz="1400">
                <a:solidFill>
                  <a:schemeClr val="accent4"/>
                </a:solidFill>
              </a:defRPr>
            </a:lvl8pPr>
            <a:lvl9pPr lvl="8" algn="l" rtl="0">
              <a:lnSpc>
                <a:spcPct val="115000"/>
              </a:lnSpc>
              <a:spcBef>
                <a:spcPts val="600"/>
              </a:spcBef>
              <a:spcAft>
                <a:spcPts val="600"/>
              </a:spcAft>
              <a:buSzPts val="500"/>
              <a:buNone/>
              <a:defRPr sz="1400">
                <a:solidFill>
                  <a:schemeClr val="accent4"/>
                </a:solidFill>
              </a:defRPr>
            </a:lvl9pPr>
          </a:lstStyle>
          <a:p>
            <a:endParaRPr/>
          </a:p>
        </p:txBody>
      </p:sp>
      <p:sp>
        <p:nvSpPr>
          <p:cNvPr id="5078" name="Google Shape;5078;p407"/>
          <p:cNvSpPr txBox="1">
            <a:spLocks noGrp="1"/>
          </p:cNvSpPr>
          <p:nvPr>
            <p:ph type="body" idx="4"/>
          </p:nvPr>
        </p:nvSpPr>
        <p:spPr>
          <a:xfrm>
            <a:off x="4686675" y="2541963"/>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5079" name="Google Shape;5079;p407"/>
          <p:cNvSpPr txBox="1">
            <a:spLocks noGrp="1"/>
          </p:cNvSpPr>
          <p:nvPr>
            <p:ph type="body" idx="5"/>
          </p:nvPr>
        </p:nvSpPr>
        <p:spPr>
          <a:xfrm>
            <a:off x="4686675" y="3476575"/>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19 Text Slide + Left Image and 2 large icons">
  <p:cSld name="19 Text Slide + Left Image and 2 large icons">
    <p:bg>
      <p:bgPr>
        <a:noFill/>
        <a:effectLst/>
      </p:bgPr>
    </p:bg>
    <p:spTree>
      <p:nvGrpSpPr>
        <p:cNvPr id="1" name="Shape 5080"/>
        <p:cNvGrpSpPr/>
        <p:nvPr/>
      </p:nvGrpSpPr>
      <p:grpSpPr>
        <a:xfrm>
          <a:off x="0" y="0"/>
          <a:ext cx="0" cy="0"/>
          <a:chOff x="0" y="0"/>
          <a:chExt cx="0" cy="0"/>
        </a:xfrm>
      </p:grpSpPr>
      <p:sp>
        <p:nvSpPr>
          <p:cNvPr id="5081" name="Google Shape;5081;p408"/>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82" name="Google Shape;5082;p408"/>
          <p:cNvSpPr txBox="1">
            <a:spLocks noGrp="1"/>
          </p:cNvSpPr>
          <p:nvPr>
            <p:ph type="title"/>
          </p:nvPr>
        </p:nvSpPr>
        <p:spPr>
          <a:xfrm>
            <a:off x="3823775" y="438900"/>
            <a:ext cx="4754400" cy="60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a:lvl1pPr>
            <a:lvl2pPr lvl="1" algn="l" rtl="0">
              <a:lnSpc>
                <a:spcPct val="100000"/>
              </a:lnSpc>
              <a:spcBef>
                <a:spcPts val="0"/>
              </a:spcBef>
              <a:spcAft>
                <a:spcPts val="0"/>
              </a:spcAft>
              <a:buSzPts val="1100"/>
              <a:buNone/>
              <a:defRPr sz="2200"/>
            </a:lvl2pPr>
            <a:lvl3pPr lvl="2" algn="l" rtl="0">
              <a:lnSpc>
                <a:spcPct val="100000"/>
              </a:lnSpc>
              <a:spcBef>
                <a:spcPts val="0"/>
              </a:spcBef>
              <a:spcAft>
                <a:spcPts val="0"/>
              </a:spcAft>
              <a:buSzPts val="1100"/>
              <a:buNone/>
              <a:defRPr sz="2200"/>
            </a:lvl3pPr>
            <a:lvl4pPr lvl="3" algn="l" rtl="0">
              <a:lnSpc>
                <a:spcPct val="100000"/>
              </a:lnSpc>
              <a:spcBef>
                <a:spcPts val="0"/>
              </a:spcBef>
              <a:spcAft>
                <a:spcPts val="0"/>
              </a:spcAft>
              <a:buSzPts val="1100"/>
              <a:buNone/>
              <a:defRPr sz="2200"/>
            </a:lvl4pPr>
            <a:lvl5pPr lvl="4" algn="l" rtl="0">
              <a:lnSpc>
                <a:spcPct val="100000"/>
              </a:lnSpc>
              <a:spcBef>
                <a:spcPts val="0"/>
              </a:spcBef>
              <a:spcAft>
                <a:spcPts val="0"/>
              </a:spcAft>
              <a:buSzPts val="1100"/>
              <a:buNone/>
              <a:defRPr sz="2200"/>
            </a:lvl5pPr>
            <a:lvl6pPr lvl="5" algn="l" rtl="0">
              <a:lnSpc>
                <a:spcPct val="100000"/>
              </a:lnSpc>
              <a:spcBef>
                <a:spcPts val="0"/>
              </a:spcBef>
              <a:spcAft>
                <a:spcPts val="0"/>
              </a:spcAft>
              <a:buSzPts val="1100"/>
              <a:buNone/>
              <a:defRPr sz="2200"/>
            </a:lvl6pPr>
            <a:lvl7pPr lvl="6" algn="l" rtl="0">
              <a:lnSpc>
                <a:spcPct val="100000"/>
              </a:lnSpc>
              <a:spcBef>
                <a:spcPts val="0"/>
              </a:spcBef>
              <a:spcAft>
                <a:spcPts val="0"/>
              </a:spcAft>
              <a:buSzPts val="1100"/>
              <a:buNone/>
              <a:defRPr sz="2200"/>
            </a:lvl7pPr>
            <a:lvl8pPr lvl="7" algn="l" rtl="0">
              <a:lnSpc>
                <a:spcPct val="100000"/>
              </a:lnSpc>
              <a:spcBef>
                <a:spcPts val="0"/>
              </a:spcBef>
              <a:spcAft>
                <a:spcPts val="0"/>
              </a:spcAft>
              <a:buSzPts val="1100"/>
              <a:buNone/>
              <a:defRPr sz="2200"/>
            </a:lvl8pPr>
            <a:lvl9pPr lvl="8" algn="l" rtl="0">
              <a:lnSpc>
                <a:spcPct val="100000"/>
              </a:lnSpc>
              <a:spcBef>
                <a:spcPts val="0"/>
              </a:spcBef>
              <a:spcAft>
                <a:spcPts val="0"/>
              </a:spcAft>
              <a:buSzPts val="1100"/>
              <a:buNone/>
              <a:defRPr sz="2200"/>
            </a:lvl9pPr>
          </a:lstStyle>
          <a:p>
            <a:endParaRPr/>
          </a:p>
        </p:txBody>
      </p:sp>
      <p:sp>
        <p:nvSpPr>
          <p:cNvPr id="5083" name="Google Shape;5083;p408"/>
          <p:cNvSpPr txBox="1">
            <a:spLocks noGrp="1"/>
          </p:cNvSpPr>
          <p:nvPr>
            <p:ph type="body" idx="1"/>
          </p:nvPr>
        </p:nvSpPr>
        <p:spPr>
          <a:xfrm>
            <a:off x="4686675" y="160735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5084" name="Google Shape;5084;p408"/>
          <p:cNvSpPr txBox="1">
            <a:spLocks noGrp="1"/>
          </p:cNvSpPr>
          <p:nvPr>
            <p:ph type="body" idx="2"/>
          </p:nvPr>
        </p:nvSpPr>
        <p:spPr>
          <a:xfrm>
            <a:off x="3823775" y="4718300"/>
            <a:ext cx="4626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085" name="Google Shape;5085;p408"/>
          <p:cNvSpPr txBox="1">
            <a:spLocks noGrp="1"/>
          </p:cNvSpPr>
          <p:nvPr>
            <p:ph type="subTitle" idx="3"/>
          </p:nvPr>
        </p:nvSpPr>
        <p:spPr>
          <a:xfrm>
            <a:off x="3849175" y="845975"/>
            <a:ext cx="4837500" cy="6015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vl1pPr>
            <a:lvl2pPr lvl="1" algn="l" rtl="0">
              <a:lnSpc>
                <a:spcPct val="115000"/>
              </a:lnSpc>
              <a:spcBef>
                <a:spcPts val="600"/>
              </a:spcBef>
              <a:spcAft>
                <a:spcPts val="0"/>
              </a:spcAft>
              <a:buSzPts val="500"/>
              <a:buNone/>
              <a:defRPr sz="1400">
                <a:solidFill>
                  <a:schemeClr val="accent4"/>
                </a:solidFill>
              </a:defRPr>
            </a:lvl2pPr>
            <a:lvl3pPr lvl="2" algn="l" rtl="0">
              <a:lnSpc>
                <a:spcPct val="115000"/>
              </a:lnSpc>
              <a:spcBef>
                <a:spcPts val="600"/>
              </a:spcBef>
              <a:spcAft>
                <a:spcPts val="0"/>
              </a:spcAft>
              <a:buSzPts val="500"/>
              <a:buNone/>
              <a:defRPr sz="1400">
                <a:solidFill>
                  <a:schemeClr val="accent4"/>
                </a:solidFill>
              </a:defRPr>
            </a:lvl3pPr>
            <a:lvl4pPr lvl="3" algn="l" rtl="0">
              <a:lnSpc>
                <a:spcPct val="115000"/>
              </a:lnSpc>
              <a:spcBef>
                <a:spcPts val="600"/>
              </a:spcBef>
              <a:spcAft>
                <a:spcPts val="0"/>
              </a:spcAft>
              <a:buSzPts val="500"/>
              <a:buNone/>
              <a:defRPr sz="1400">
                <a:solidFill>
                  <a:schemeClr val="accent4"/>
                </a:solidFill>
              </a:defRPr>
            </a:lvl4pPr>
            <a:lvl5pPr lvl="4" algn="l" rtl="0">
              <a:lnSpc>
                <a:spcPct val="115000"/>
              </a:lnSpc>
              <a:spcBef>
                <a:spcPts val="600"/>
              </a:spcBef>
              <a:spcAft>
                <a:spcPts val="0"/>
              </a:spcAft>
              <a:buSzPts val="500"/>
              <a:buNone/>
              <a:defRPr sz="1400">
                <a:solidFill>
                  <a:schemeClr val="accent4"/>
                </a:solidFill>
              </a:defRPr>
            </a:lvl5pPr>
            <a:lvl6pPr lvl="5" algn="l" rtl="0">
              <a:lnSpc>
                <a:spcPct val="115000"/>
              </a:lnSpc>
              <a:spcBef>
                <a:spcPts val="600"/>
              </a:spcBef>
              <a:spcAft>
                <a:spcPts val="0"/>
              </a:spcAft>
              <a:buSzPts val="500"/>
              <a:buNone/>
              <a:defRPr sz="1400">
                <a:solidFill>
                  <a:schemeClr val="accent4"/>
                </a:solidFill>
              </a:defRPr>
            </a:lvl6pPr>
            <a:lvl7pPr lvl="6" algn="l" rtl="0">
              <a:lnSpc>
                <a:spcPct val="115000"/>
              </a:lnSpc>
              <a:spcBef>
                <a:spcPts val="600"/>
              </a:spcBef>
              <a:spcAft>
                <a:spcPts val="0"/>
              </a:spcAft>
              <a:buSzPts val="500"/>
              <a:buNone/>
              <a:defRPr sz="1400">
                <a:solidFill>
                  <a:schemeClr val="accent4"/>
                </a:solidFill>
              </a:defRPr>
            </a:lvl7pPr>
            <a:lvl8pPr lvl="7" algn="l" rtl="0">
              <a:lnSpc>
                <a:spcPct val="115000"/>
              </a:lnSpc>
              <a:spcBef>
                <a:spcPts val="600"/>
              </a:spcBef>
              <a:spcAft>
                <a:spcPts val="0"/>
              </a:spcAft>
              <a:buSzPts val="500"/>
              <a:buNone/>
              <a:defRPr sz="1400">
                <a:solidFill>
                  <a:schemeClr val="accent4"/>
                </a:solidFill>
              </a:defRPr>
            </a:lvl8pPr>
            <a:lvl9pPr lvl="8" algn="l" rtl="0">
              <a:lnSpc>
                <a:spcPct val="115000"/>
              </a:lnSpc>
              <a:spcBef>
                <a:spcPts val="600"/>
              </a:spcBef>
              <a:spcAft>
                <a:spcPts val="600"/>
              </a:spcAft>
              <a:buSzPts val="500"/>
              <a:buNone/>
              <a:defRPr sz="1400">
                <a:solidFill>
                  <a:schemeClr val="accent4"/>
                </a:solidFill>
              </a:defRPr>
            </a:lvl9pPr>
          </a:lstStyle>
          <a:p>
            <a:endParaRPr/>
          </a:p>
        </p:txBody>
      </p:sp>
      <p:sp>
        <p:nvSpPr>
          <p:cNvPr id="5086" name="Google Shape;5086;p408"/>
          <p:cNvSpPr txBox="1">
            <a:spLocks noGrp="1"/>
          </p:cNvSpPr>
          <p:nvPr>
            <p:ph type="body" idx="4"/>
          </p:nvPr>
        </p:nvSpPr>
        <p:spPr>
          <a:xfrm>
            <a:off x="4686675" y="265220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3 Agenda Slide 1">
  <p:cSld name="13 Agenda Slide 1">
    <p:spTree>
      <p:nvGrpSpPr>
        <p:cNvPr id="1" name="Shape 5087"/>
        <p:cNvGrpSpPr/>
        <p:nvPr/>
      </p:nvGrpSpPr>
      <p:grpSpPr>
        <a:xfrm>
          <a:off x="0" y="0"/>
          <a:ext cx="0" cy="0"/>
          <a:chOff x="0" y="0"/>
          <a:chExt cx="0" cy="0"/>
        </a:xfrm>
      </p:grpSpPr>
      <p:sp>
        <p:nvSpPr>
          <p:cNvPr id="5088" name="Google Shape;5088;p409"/>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89" name="Google Shape;5089;p409"/>
          <p:cNvSpPr txBox="1">
            <a:spLocks noGrp="1"/>
          </p:cNvSpPr>
          <p:nvPr>
            <p:ph type="title"/>
          </p:nvPr>
        </p:nvSpPr>
        <p:spPr>
          <a:xfrm>
            <a:off x="457200" y="704088"/>
            <a:ext cx="37833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090" name="Google Shape;5090;p409"/>
          <p:cNvSpPr txBox="1">
            <a:spLocks noGrp="1"/>
          </p:cNvSpPr>
          <p:nvPr>
            <p:ph type="body" idx="1"/>
          </p:nvPr>
        </p:nvSpPr>
        <p:spPr>
          <a:xfrm>
            <a:off x="457200" y="1410575"/>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5091" name="Google Shape;5091;p409"/>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13 Agenda Slide 2 Title 2 lines">
  <p:cSld name="13 Agenda Slide 2 Title 2 lines">
    <p:spTree>
      <p:nvGrpSpPr>
        <p:cNvPr id="1" name="Shape 5092"/>
        <p:cNvGrpSpPr/>
        <p:nvPr/>
      </p:nvGrpSpPr>
      <p:grpSpPr>
        <a:xfrm>
          <a:off x="0" y="0"/>
          <a:ext cx="0" cy="0"/>
          <a:chOff x="0" y="0"/>
          <a:chExt cx="0" cy="0"/>
        </a:xfrm>
      </p:grpSpPr>
      <p:sp>
        <p:nvSpPr>
          <p:cNvPr id="5093" name="Google Shape;5093;p410"/>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094" name="Google Shape;5094;p410"/>
          <p:cNvSpPr txBox="1">
            <a:spLocks noGrp="1"/>
          </p:cNvSpPr>
          <p:nvPr>
            <p:ph type="title"/>
          </p:nvPr>
        </p:nvSpPr>
        <p:spPr>
          <a:xfrm>
            <a:off x="457200" y="704088"/>
            <a:ext cx="3783300" cy="740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095" name="Google Shape;5095;p410"/>
          <p:cNvSpPr txBox="1">
            <a:spLocks noGrp="1"/>
          </p:cNvSpPr>
          <p:nvPr>
            <p:ph type="body" idx="1"/>
          </p:nvPr>
        </p:nvSpPr>
        <p:spPr>
          <a:xfrm>
            <a:off x="457200" y="1576263"/>
            <a:ext cx="3783300" cy="26175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5096" name="Google Shape;5096;p410"/>
          <p:cNvSpPr txBox="1">
            <a:spLocks noGrp="1"/>
          </p:cNvSpPr>
          <p:nvPr>
            <p:ph type="body" idx="2"/>
          </p:nvPr>
        </p:nvSpPr>
        <p:spPr>
          <a:xfrm>
            <a:off x="777240" y="4718300"/>
            <a:ext cx="3480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27 Case Study">
  <p:cSld name="27 Case Study">
    <p:spTree>
      <p:nvGrpSpPr>
        <p:cNvPr id="1" name="Shape 5097"/>
        <p:cNvGrpSpPr/>
        <p:nvPr/>
      </p:nvGrpSpPr>
      <p:grpSpPr>
        <a:xfrm>
          <a:off x="0" y="0"/>
          <a:ext cx="0" cy="0"/>
          <a:chOff x="0" y="0"/>
          <a:chExt cx="0" cy="0"/>
        </a:xfrm>
      </p:grpSpPr>
      <p:sp>
        <p:nvSpPr>
          <p:cNvPr id="5098" name="Google Shape;5098;p411"/>
          <p:cNvSpPr txBox="1">
            <a:spLocks noGrp="1"/>
          </p:cNvSpPr>
          <p:nvPr>
            <p:ph type="title"/>
          </p:nvPr>
        </p:nvSpPr>
        <p:spPr>
          <a:xfrm>
            <a:off x="457200" y="548640"/>
            <a:ext cx="5571000" cy="4794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099" name="Google Shape;5099;p41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5100" name="Google Shape;5100;p411"/>
          <p:cNvSpPr txBox="1">
            <a:spLocks noGrp="1"/>
          </p:cNvSpPr>
          <p:nvPr>
            <p:ph type="body" idx="2"/>
          </p:nvPr>
        </p:nvSpPr>
        <p:spPr>
          <a:xfrm>
            <a:off x="1555700" y="1434690"/>
            <a:ext cx="46875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5101" name="Google Shape;5101;p411"/>
          <p:cNvSpPr txBox="1">
            <a:spLocks noGrp="1"/>
          </p:cNvSpPr>
          <p:nvPr>
            <p:ph type="subTitle" idx="3"/>
          </p:nvPr>
        </p:nvSpPr>
        <p:spPr>
          <a:xfrm>
            <a:off x="457200" y="1434687"/>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5102" name="Google Shape;5102;p411"/>
          <p:cNvSpPr txBox="1">
            <a:spLocks noGrp="1"/>
          </p:cNvSpPr>
          <p:nvPr>
            <p:ph type="body" idx="4"/>
          </p:nvPr>
        </p:nvSpPr>
        <p:spPr>
          <a:xfrm>
            <a:off x="1555700" y="2441439"/>
            <a:ext cx="46875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5103" name="Google Shape;5103;p411"/>
          <p:cNvSpPr txBox="1">
            <a:spLocks noGrp="1"/>
          </p:cNvSpPr>
          <p:nvPr>
            <p:ph type="subTitle" idx="5"/>
          </p:nvPr>
        </p:nvSpPr>
        <p:spPr>
          <a:xfrm>
            <a:off x="457200" y="2441436"/>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5104" name="Google Shape;5104;p411"/>
          <p:cNvSpPr txBox="1">
            <a:spLocks noGrp="1"/>
          </p:cNvSpPr>
          <p:nvPr>
            <p:ph type="body" idx="6"/>
          </p:nvPr>
        </p:nvSpPr>
        <p:spPr>
          <a:xfrm>
            <a:off x="1555700" y="3453415"/>
            <a:ext cx="4687500" cy="981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
        <p:nvSpPr>
          <p:cNvPr id="5105" name="Google Shape;5105;p411"/>
          <p:cNvSpPr txBox="1">
            <a:spLocks noGrp="1"/>
          </p:cNvSpPr>
          <p:nvPr>
            <p:ph type="subTitle" idx="7"/>
          </p:nvPr>
        </p:nvSpPr>
        <p:spPr>
          <a:xfrm>
            <a:off x="457200" y="3453412"/>
            <a:ext cx="968100" cy="639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latin typeface="Roboto Slab"/>
                <a:ea typeface="Roboto Slab"/>
                <a:cs typeface="Roboto Slab"/>
                <a:sym typeface="Roboto Slab"/>
              </a:defRPr>
            </a:lvl1pPr>
            <a:lvl2pPr lvl="1" algn="l" rtl="0">
              <a:lnSpc>
                <a:spcPct val="115000"/>
              </a:lnSpc>
              <a:spcBef>
                <a:spcPts val="600"/>
              </a:spcBef>
              <a:spcAft>
                <a:spcPts val="0"/>
              </a:spcAft>
              <a:buSzPts val="500"/>
              <a:buNone/>
              <a:defRPr sz="1400">
                <a:latin typeface="Roboto Slab"/>
                <a:ea typeface="Roboto Slab"/>
                <a:cs typeface="Roboto Slab"/>
                <a:sym typeface="Roboto Slab"/>
              </a:defRPr>
            </a:lvl2pPr>
            <a:lvl3pPr lvl="2" algn="l" rtl="0">
              <a:lnSpc>
                <a:spcPct val="115000"/>
              </a:lnSpc>
              <a:spcBef>
                <a:spcPts val="600"/>
              </a:spcBef>
              <a:spcAft>
                <a:spcPts val="0"/>
              </a:spcAft>
              <a:buSzPts val="500"/>
              <a:buNone/>
              <a:defRPr sz="1400">
                <a:latin typeface="Roboto Slab"/>
                <a:ea typeface="Roboto Slab"/>
                <a:cs typeface="Roboto Slab"/>
                <a:sym typeface="Roboto Slab"/>
              </a:defRPr>
            </a:lvl3pPr>
            <a:lvl4pPr lvl="3" algn="l" rtl="0">
              <a:lnSpc>
                <a:spcPct val="115000"/>
              </a:lnSpc>
              <a:spcBef>
                <a:spcPts val="600"/>
              </a:spcBef>
              <a:spcAft>
                <a:spcPts val="0"/>
              </a:spcAft>
              <a:buSzPts val="500"/>
              <a:buNone/>
              <a:defRPr sz="1400">
                <a:latin typeface="Roboto Slab"/>
                <a:ea typeface="Roboto Slab"/>
                <a:cs typeface="Roboto Slab"/>
                <a:sym typeface="Roboto Slab"/>
              </a:defRPr>
            </a:lvl4pPr>
            <a:lvl5pPr lvl="4" algn="l" rtl="0">
              <a:lnSpc>
                <a:spcPct val="115000"/>
              </a:lnSpc>
              <a:spcBef>
                <a:spcPts val="600"/>
              </a:spcBef>
              <a:spcAft>
                <a:spcPts val="0"/>
              </a:spcAft>
              <a:buSzPts val="500"/>
              <a:buNone/>
              <a:defRPr sz="1400">
                <a:latin typeface="Roboto Slab"/>
                <a:ea typeface="Roboto Slab"/>
                <a:cs typeface="Roboto Slab"/>
                <a:sym typeface="Roboto Slab"/>
              </a:defRPr>
            </a:lvl5pPr>
            <a:lvl6pPr lvl="5" algn="l" rtl="0">
              <a:lnSpc>
                <a:spcPct val="115000"/>
              </a:lnSpc>
              <a:spcBef>
                <a:spcPts val="600"/>
              </a:spcBef>
              <a:spcAft>
                <a:spcPts val="0"/>
              </a:spcAft>
              <a:buSzPts val="500"/>
              <a:buNone/>
              <a:defRPr sz="1400">
                <a:latin typeface="Roboto Slab"/>
                <a:ea typeface="Roboto Slab"/>
                <a:cs typeface="Roboto Slab"/>
                <a:sym typeface="Roboto Slab"/>
              </a:defRPr>
            </a:lvl6pPr>
            <a:lvl7pPr lvl="6" algn="l" rtl="0">
              <a:lnSpc>
                <a:spcPct val="115000"/>
              </a:lnSpc>
              <a:spcBef>
                <a:spcPts val="600"/>
              </a:spcBef>
              <a:spcAft>
                <a:spcPts val="0"/>
              </a:spcAft>
              <a:buSzPts val="500"/>
              <a:buNone/>
              <a:defRPr sz="1400">
                <a:latin typeface="Roboto Slab"/>
                <a:ea typeface="Roboto Slab"/>
                <a:cs typeface="Roboto Slab"/>
                <a:sym typeface="Roboto Slab"/>
              </a:defRPr>
            </a:lvl7pPr>
            <a:lvl8pPr lvl="7" algn="l" rtl="0">
              <a:lnSpc>
                <a:spcPct val="115000"/>
              </a:lnSpc>
              <a:spcBef>
                <a:spcPts val="600"/>
              </a:spcBef>
              <a:spcAft>
                <a:spcPts val="0"/>
              </a:spcAft>
              <a:buSzPts val="500"/>
              <a:buNone/>
              <a:defRPr sz="1400">
                <a:latin typeface="Roboto Slab"/>
                <a:ea typeface="Roboto Slab"/>
                <a:cs typeface="Roboto Slab"/>
                <a:sym typeface="Roboto Slab"/>
              </a:defRPr>
            </a:lvl8pPr>
            <a:lvl9pPr lvl="8" algn="l" rtl="0">
              <a:lnSpc>
                <a:spcPct val="115000"/>
              </a:lnSpc>
              <a:spcBef>
                <a:spcPts val="600"/>
              </a:spcBef>
              <a:spcAft>
                <a:spcPts val="600"/>
              </a:spcAft>
              <a:buSzPts val="500"/>
              <a:buNone/>
              <a:defRPr sz="1400">
                <a:latin typeface="Roboto Slab"/>
                <a:ea typeface="Roboto Slab"/>
                <a:cs typeface="Roboto Slab"/>
                <a:sym typeface="Roboto Slab"/>
              </a:defRPr>
            </a:lvl9pPr>
          </a:lstStyle>
          <a:p>
            <a:endParaRPr/>
          </a:p>
        </p:txBody>
      </p:sp>
      <p:sp>
        <p:nvSpPr>
          <p:cNvPr id="5106" name="Google Shape;5106;p411"/>
          <p:cNvSpPr txBox="1">
            <a:spLocks noGrp="1"/>
          </p:cNvSpPr>
          <p:nvPr>
            <p:ph type="subTitle" idx="8"/>
          </p:nvPr>
        </p:nvSpPr>
        <p:spPr>
          <a:xfrm>
            <a:off x="6568475" y="1387815"/>
            <a:ext cx="21780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400">
                <a:solidFill>
                  <a:schemeClr val="accent6"/>
                </a:solidFill>
                <a:latin typeface="Roboto Slab"/>
                <a:ea typeface="Roboto Slab"/>
                <a:cs typeface="Roboto Slab"/>
                <a:sym typeface="Roboto Slab"/>
              </a:defRPr>
            </a:lvl1pPr>
            <a:lvl2pPr lvl="1" algn="l" rtl="0">
              <a:lnSpc>
                <a:spcPct val="115000"/>
              </a:lnSpc>
              <a:spcBef>
                <a:spcPts val="600"/>
              </a:spcBef>
              <a:spcAft>
                <a:spcPts val="0"/>
              </a:spcAft>
              <a:buSzPts val="500"/>
              <a:buNone/>
              <a:defRPr sz="1300">
                <a:latin typeface="Roboto Slab"/>
                <a:ea typeface="Roboto Slab"/>
                <a:cs typeface="Roboto Slab"/>
                <a:sym typeface="Roboto Slab"/>
              </a:defRPr>
            </a:lvl2pPr>
            <a:lvl3pPr lvl="2" algn="l" rtl="0">
              <a:lnSpc>
                <a:spcPct val="115000"/>
              </a:lnSpc>
              <a:spcBef>
                <a:spcPts val="600"/>
              </a:spcBef>
              <a:spcAft>
                <a:spcPts val="0"/>
              </a:spcAft>
              <a:buSzPts val="500"/>
              <a:buNone/>
              <a:defRPr sz="1300">
                <a:latin typeface="Roboto Slab"/>
                <a:ea typeface="Roboto Slab"/>
                <a:cs typeface="Roboto Slab"/>
                <a:sym typeface="Roboto Slab"/>
              </a:defRPr>
            </a:lvl3pPr>
            <a:lvl4pPr lvl="3" algn="l" rtl="0">
              <a:lnSpc>
                <a:spcPct val="115000"/>
              </a:lnSpc>
              <a:spcBef>
                <a:spcPts val="600"/>
              </a:spcBef>
              <a:spcAft>
                <a:spcPts val="0"/>
              </a:spcAft>
              <a:buSzPts val="500"/>
              <a:buNone/>
              <a:defRPr sz="1300">
                <a:latin typeface="Roboto Slab"/>
                <a:ea typeface="Roboto Slab"/>
                <a:cs typeface="Roboto Slab"/>
                <a:sym typeface="Roboto Slab"/>
              </a:defRPr>
            </a:lvl4pPr>
            <a:lvl5pPr lvl="4" algn="l" rtl="0">
              <a:lnSpc>
                <a:spcPct val="115000"/>
              </a:lnSpc>
              <a:spcBef>
                <a:spcPts val="600"/>
              </a:spcBef>
              <a:spcAft>
                <a:spcPts val="0"/>
              </a:spcAft>
              <a:buSzPts val="500"/>
              <a:buNone/>
              <a:defRPr sz="1300">
                <a:latin typeface="Roboto Slab"/>
                <a:ea typeface="Roboto Slab"/>
                <a:cs typeface="Roboto Slab"/>
                <a:sym typeface="Roboto Slab"/>
              </a:defRPr>
            </a:lvl5pPr>
            <a:lvl6pPr lvl="5" algn="l" rtl="0">
              <a:lnSpc>
                <a:spcPct val="115000"/>
              </a:lnSpc>
              <a:spcBef>
                <a:spcPts val="600"/>
              </a:spcBef>
              <a:spcAft>
                <a:spcPts val="0"/>
              </a:spcAft>
              <a:buSzPts val="500"/>
              <a:buNone/>
              <a:defRPr sz="1300">
                <a:latin typeface="Roboto Slab"/>
                <a:ea typeface="Roboto Slab"/>
                <a:cs typeface="Roboto Slab"/>
                <a:sym typeface="Roboto Slab"/>
              </a:defRPr>
            </a:lvl6pPr>
            <a:lvl7pPr lvl="6" algn="l" rtl="0">
              <a:lnSpc>
                <a:spcPct val="115000"/>
              </a:lnSpc>
              <a:spcBef>
                <a:spcPts val="600"/>
              </a:spcBef>
              <a:spcAft>
                <a:spcPts val="0"/>
              </a:spcAft>
              <a:buSzPts val="500"/>
              <a:buNone/>
              <a:defRPr sz="1300">
                <a:latin typeface="Roboto Slab"/>
                <a:ea typeface="Roboto Slab"/>
                <a:cs typeface="Roboto Slab"/>
                <a:sym typeface="Roboto Slab"/>
              </a:defRPr>
            </a:lvl7pPr>
            <a:lvl8pPr lvl="7" algn="l" rtl="0">
              <a:lnSpc>
                <a:spcPct val="115000"/>
              </a:lnSpc>
              <a:spcBef>
                <a:spcPts val="600"/>
              </a:spcBef>
              <a:spcAft>
                <a:spcPts val="0"/>
              </a:spcAft>
              <a:buSzPts val="500"/>
              <a:buNone/>
              <a:defRPr sz="1300">
                <a:latin typeface="Roboto Slab"/>
                <a:ea typeface="Roboto Slab"/>
                <a:cs typeface="Roboto Slab"/>
                <a:sym typeface="Roboto Slab"/>
              </a:defRPr>
            </a:lvl8pPr>
            <a:lvl9pPr lvl="8" algn="l" rtl="0">
              <a:lnSpc>
                <a:spcPct val="115000"/>
              </a:lnSpc>
              <a:spcBef>
                <a:spcPts val="600"/>
              </a:spcBef>
              <a:spcAft>
                <a:spcPts val="600"/>
              </a:spcAft>
              <a:buSzPts val="500"/>
              <a:buNone/>
              <a:defRPr sz="1300">
                <a:latin typeface="Roboto Slab"/>
                <a:ea typeface="Roboto Slab"/>
                <a:cs typeface="Roboto Slab"/>
                <a:sym typeface="Roboto Slab"/>
              </a:defRPr>
            </a:lvl9pPr>
          </a:lstStyle>
          <a:p>
            <a:endParaRPr/>
          </a:p>
        </p:txBody>
      </p:sp>
      <p:sp>
        <p:nvSpPr>
          <p:cNvPr id="5107" name="Google Shape;5107;p411"/>
          <p:cNvSpPr txBox="1">
            <a:spLocks noGrp="1"/>
          </p:cNvSpPr>
          <p:nvPr>
            <p:ph type="subTitle" idx="9"/>
          </p:nvPr>
        </p:nvSpPr>
        <p:spPr>
          <a:xfrm>
            <a:off x="6568425" y="3289215"/>
            <a:ext cx="2178000" cy="5358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900">
                <a:solidFill>
                  <a:schemeClr val="accent4"/>
                </a:solidFill>
              </a:defRPr>
            </a:lvl1pPr>
            <a:lvl2pPr lvl="1" algn="r" rtl="0">
              <a:lnSpc>
                <a:spcPct val="115000"/>
              </a:lnSpc>
              <a:spcBef>
                <a:spcPts val="0"/>
              </a:spcBef>
              <a:spcAft>
                <a:spcPts val="0"/>
              </a:spcAft>
              <a:buSzPts val="500"/>
              <a:buNone/>
              <a:defRPr sz="900">
                <a:solidFill>
                  <a:schemeClr val="accent4"/>
                </a:solidFill>
              </a:defRPr>
            </a:lvl2pPr>
            <a:lvl3pPr lvl="2" algn="r" rtl="0">
              <a:lnSpc>
                <a:spcPct val="115000"/>
              </a:lnSpc>
              <a:spcBef>
                <a:spcPts val="0"/>
              </a:spcBef>
              <a:spcAft>
                <a:spcPts val="0"/>
              </a:spcAft>
              <a:buSzPts val="500"/>
              <a:buNone/>
              <a:defRPr sz="900">
                <a:solidFill>
                  <a:schemeClr val="accent4"/>
                </a:solidFill>
              </a:defRPr>
            </a:lvl3pPr>
            <a:lvl4pPr lvl="3" algn="r" rtl="0">
              <a:lnSpc>
                <a:spcPct val="115000"/>
              </a:lnSpc>
              <a:spcBef>
                <a:spcPts val="0"/>
              </a:spcBef>
              <a:spcAft>
                <a:spcPts val="0"/>
              </a:spcAft>
              <a:buSzPts val="500"/>
              <a:buNone/>
              <a:defRPr sz="900">
                <a:solidFill>
                  <a:schemeClr val="accent4"/>
                </a:solidFill>
              </a:defRPr>
            </a:lvl4pPr>
            <a:lvl5pPr lvl="4" algn="r" rtl="0">
              <a:lnSpc>
                <a:spcPct val="115000"/>
              </a:lnSpc>
              <a:spcBef>
                <a:spcPts val="0"/>
              </a:spcBef>
              <a:spcAft>
                <a:spcPts val="0"/>
              </a:spcAft>
              <a:buSzPts val="500"/>
              <a:buNone/>
              <a:defRPr sz="900">
                <a:solidFill>
                  <a:schemeClr val="accent4"/>
                </a:solidFill>
              </a:defRPr>
            </a:lvl5pPr>
            <a:lvl6pPr lvl="5" algn="r" rtl="0">
              <a:lnSpc>
                <a:spcPct val="115000"/>
              </a:lnSpc>
              <a:spcBef>
                <a:spcPts val="0"/>
              </a:spcBef>
              <a:spcAft>
                <a:spcPts val="0"/>
              </a:spcAft>
              <a:buSzPts val="500"/>
              <a:buNone/>
              <a:defRPr sz="900">
                <a:solidFill>
                  <a:schemeClr val="accent4"/>
                </a:solidFill>
              </a:defRPr>
            </a:lvl6pPr>
            <a:lvl7pPr lvl="6" algn="r" rtl="0">
              <a:lnSpc>
                <a:spcPct val="115000"/>
              </a:lnSpc>
              <a:spcBef>
                <a:spcPts val="0"/>
              </a:spcBef>
              <a:spcAft>
                <a:spcPts val="0"/>
              </a:spcAft>
              <a:buSzPts val="500"/>
              <a:buNone/>
              <a:defRPr sz="900">
                <a:solidFill>
                  <a:schemeClr val="accent4"/>
                </a:solidFill>
              </a:defRPr>
            </a:lvl7pPr>
            <a:lvl8pPr lvl="7" algn="r" rtl="0">
              <a:lnSpc>
                <a:spcPct val="115000"/>
              </a:lnSpc>
              <a:spcBef>
                <a:spcPts val="0"/>
              </a:spcBef>
              <a:spcAft>
                <a:spcPts val="0"/>
              </a:spcAft>
              <a:buSzPts val="500"/>
              <a:buNone/>
              <a:defRPr sz="900">
                <a:solidFill>
                  <a:schemeClr val="accent4"/>
                </a:solidFill>
              </a:defRPr>
            </a:lvl8pPr>
            <a:lvl9pPr lvl="8" algn="r" rtl="0">
              <a:lnSpc>
                <a:spcPct val="115000"/>
              </a:lnSpc>
              <a:spcBef>
                <a:spcPts val="0"/>
              </a:spcBef>
              <a:spcAft>
                <a:spcPts val="0"/>
              </a:spcAft>
              <a:buSzPts val="500"/>
              <a:buNone/>
              <a:defRPr sz="900">
                <a:solidFill>
                  <a:schemeClr val="accent4"/>
                </a:solidFill>
              </a:defRPr>
            </a:lvl9pPr>
          </a:lstStyle>
          <a:p>
            <a:endParaRPr/>
          </a:p>
        </p:txBody>
      </p:sp>
      <p:sp>
        <p:nvSpPr>
          <p:cNvPr id="5108" name="Google Shape;5108;p411"/>
          <p:cNvSpPr txBox="1">
            <a:spLocks noGrp="1"/>
          </p:cNvSpPr>
          <p:nvPr>
            <p:ph type="body" idx="13"/>
          </p:nvPr>
        </p:nvSpPr>
        <p:spPr>
          <a:xfrm>
            <a:off x="457200" y="941640"/>
            <a:ext cx="5571000" cy="3600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1100"/>
              <a:buNone/>
              <a:defRPr sz="1100"/>
            </a:lvl1pPr>
            <a:lvl2pPr marL="914400" lvl="1" indent="-298450" algn="l" rtl="0">
              <a:lnSpc>
                <a:spcPct val="100000"/>
              </a:lnSpc>
              <a:spcBef>
                <a:spcPts val="400"/>
              </a:spcBef>
              <a:spcAft>
                <a:spcPts val="0"/>
              </a:spcAft>
              <a:buSzPts val="1100"/>
              <a:buChar char="■"/>
              <a:defRPr sz="1100"/>
            </a:lvl2pPr>
            <a:lvl3pPr marL="1371600" lvl="2" indent="-298450" algn="l" rtl="0">
              <a:lnSpc>
                <a:spcPct val="100000"/>
              </a:lnSpc>
              <a:spcBef>
                <a:spcPts val="400"/>
              </a:spcBef>
              <a:spcAft>
                <a:spcPts val="0"/>
              </a:spcAft>
              <a:buSzPts val="1100"/>
              <a:buChar char="■"/>
              <a:defRPr sz="1100"/>
            </a:lvl3pPr>
            <a:lvl4pPr marL="1828800" lvl="3" indent="-298450" algn="l" rtl="0">
              <a:lnSpc>
                <a:spcPct val="100000"/>
              </a:lnSpc>
              <a:spcBef>
                <a:spcPts val="400"/>
              </a:spcBef>
              <a:spcAft>
                <a:spcPts val="0"/>
              </a:spcAft>
              <a:buSzPts val="1100"/>
              <a:buChar char="■"/>
              <a:defRPr sz="1100"/>
            </a:lvl4pPr>
            <a:lvl5pPr marL="2286000" lvl="4" indent="-298450" algn="l" rtl="0">
              <a:lnSpc>
                <a:spcPct val="100000"/>
              </a:lnSpc>
              <a:spcBef>
                <a:spcPts val="400"/>
              </a:spcBef>
              <a:spcAft>
                <a:spcPts val="0"/>
              </a:spcAft>
              <a:buSzPts val="1100"/>
              <a:buChar char="■"/>
              <a:defRPr sz="1100"/>
            </a:lvl5pPr>
            <a:lvl6pPr marL="2743200" lvl="5" indent="-298450" algn="l" rtl="0">
              <a:lnSpc>
                <a:spcPct val="100000"/>
              </a:lnSpc>
              <a:spcBef>
                <a:spcPts val="400"/>
              </a:spcBef>
              <a:spcAft>
                <a:spcPts val="0"/>
              </a:spcAft>
              <a:buSzPts val="1100"/>
              <a:buChar char="■"/>
              <a:defRPr sz="1100"/>
            </a:lvl6pPr>
            <a:lvl7pPr marL="3200400" lvl="6" indent="-298450" algn="l" rtl="0">
              <a:lnSpc>
                <a:spcPct val="100000"/>
              </a:lnSpc>
              <a:spcBef>
                <a:spcPts val="400"/>
              </a:spcBef>
              <a:spcAft>
                <a:spcPts val="0"/>
              </a:spcAft>
              <a:buSzPts val="1100"/>
              <a:buChar char="■"/>
              <a:defRPr sz="1100"/>
            </a:lvl7pPr>
            <a:lvl8pPr marL="3657600" lvl="7" indent="-298450" algn="l" rtl="0">
              <a:lnSpc>
                <a:spcPct val="100000"/>
              </a:lnSpc>
              <a:spcBef>
                <a:spcPts val="400"/>
              </a:spcBef>
              <a:spcAft>
                <a:spcPts val="0"/>
              </a:spcAft>
              <a:buSzPts val="1100"/>
              <a:buChar char="■"/>
              <a:defRPr sz="1100"/>
            </a:lvl8pPr>
            <a:lvl9pPr marL="4114800" lvl="8" indent="-298450" algn="l" rtl="0">
              <a:lnSpc>
                <a:spcPct val="100000"/>
              </a:lnSpc>
              <a:spcBef>
                <a:spcPts val="400"/>
              </a:spcBef>
              <a:spcAft>
                <a:spcPts val="400"/>
              </a:spcAft>
              <a:buSzPts val="1100"/>
              <a:buChar char="■"/>
              <a:defRPr sz="1100"/>
            </a:lvl9pPr>
          </a:lstStyle>
          <a:p>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27 Case Study with 2 icons">
  <p:cSld name="27 Case Study with 2 icons">
    <p:spTree>
      <p:nvGrpSpPr>
        <p:cNvPr id="1" name="Shape 5109"/>
        <p:cNvGrpSpPr/>
        <p:nvPr/>
      </p:nvGrpSpPr>
      <p:grpSpPr>
        <a:xfrm>
          <a:off x="0" y="0"/>
          <a:ext cx="0" cy="0"/>
          <a:chOff x="0" y="0"/>
          <a:chExt cx="0" cy="0"/>
        </a:xfrm>
      </p:grpSpPr>
      <p:sp>
        <p:nvSpPr>
          <p:cNvPr id="5110" name="Google Shape;5110;p412"/>
          <p:cNvSpPr txBox="1">
            <a:spLocks noGrp="1"/>
          </p:cNvSpPr>
          <p:nvPr>
            <p:ph type="title"/>
          </p:nvPr>
        </p:nvSpPr>
        <p:spPr>
          <a:xfrm>
            <a:off x="457200" y="548640"/>
            <a:ext cx="5898000" cy="488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111" name="Google Shape;5111;p412"/>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112" name="Google Shape;5112;p412"/>
          <p:cNvSpPr txBox="1">
            <a:spLocks noGrp="1"/>
          </p:cNvSpPr>
          <p:nvPr>
            <p:ph type="subTitle" idx="2"/>
          </p:nvPr>
        </p:nvSpPr>
        <p:spPr>
          <a:xfrm>
            <a:off x="2494700" y="1180915"/>
            <a:ext cx="6192000" cy="146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600">
                <a:latin typeface="Roboto Slab"/>
                <a:ea typeface="Roboto Slab"/>
                <a:cs typeface="Roboto Slab"/>
                <a:sym typeface="Roboto Slab"/>
              </a:defRPr>
            </a:lvl1pPr>
            <a:lvl2pPr lvl="1" algn="l" rtl="0">
              <a:lnSpc>
                <a:spcPct val="115000"/>
              </a:lnSpc>
              <a:spcBef>
                <a:spcPts val="600"/>
              </a:spcBef>
              <a:spcAft>
                <a:spcPts val="0"/>
              </a:spcAft>
              <a:buSzPts val="500"/>
              <a:buNone/>
              <a:defRPr sz="1600">
                <a:latin typeface="Roboto Slab"/>
                <a:ea typeface="Roboto Slab"/>
                <a:cs typeface="Roboto Slab"/>
                <a:sym typeface="Roboto Slab"/>
              </a:defRPr>
            </a:lvl2pPr>
            <a:lvl3pPr lvl="2" algn="l" rtl="0">
              <a:lnSpc>
                <a:spcPct val="115000"/>
              </a:lnSpc>
              <a:spcBef>
                <a:spcPts val="600"/>
              </a:spcBef>
              <a:spcAft>
                <a:spcPts val="0"/>
              </a:spcAft>
              <a:buSzPts val="500"/>
              <a:buNone/>
              <a:defRPr sz="1600">
                <a:latin typeface="Roboto Slab"/>
                <a:ea typeface="Roboto Slab"/>
                <a:cs typeface="Roboto Slab"/>
                <a:sym typeface="Roboto Slab"/>
              </a:defRPr>
            </a:lvl3pPr>
            <a:lvl4pPr lvl="3" algn="l" rtl="0">
              <a:lnSpc>
                <a:spcPct val="115000"/>
              </a:lnSpc>
              <a:spcBef>
                <a:spcPts val="600"/>
              </a:spcBef>
              <a:spcAft>
                <a:spcPts val="0"/>
              </a:spcAft>
              <a:buSzPts val="500"/>
              <a:buNone/>
              <a:defRPr sz="1600">
                <a:latin typeface="Roboto Slab"/>
                <a:ea typeface="Roboto Slab"/>
                <a:cs typeface="Roboto Slab"/>
                <a:sym typeface="Roboto Slab"/>
              </a:defRPr>
            </a:lvl4pPr>
            <a:lvl5pPr lvl="4" algn="l" rtl="0">
              <a:lnSpc>
                <a:spcPct val="115000"/>
              </a:lnSpc>
              <a:spcBef>
                <a:spcPts val="600"/>
              </a:spcBef>
              <a:spcAft>
                <a:spcPts val="0"/>
              </a:spcAft>
              <a:buSzPts val="500"/>
              <a:buNone/>
              <a:defRPr sz="1600">
                <a:latin typeface="Roboto Slab"/>
                <a:ea typeface="Roboto Slab"/>
                <a:cs typeface="Roboto Slab"/>
                <a:sym typeface="Roboto Slab"/>
              </a:defRPr>
            </a:lvl5pPr>
            <a:lvl6pPr lvl="5" algn="l" rtl="0">
              <a:lnSpc>
                <a:spcPct val="115000"/>
              </a:lnSpc>
              <a:spcBef>
                <a:spcPts val="600"/>
              </a:spcBef>
              <a:spcAft>
                <a:spcPts val="0"/>
              </a:spcAft>
              <a:buSzPts val="500"/>
              <a:buNone/>
              <a:defRPr sz="1600">
                <a:latin typeface="Roboto Slab"/>
                <a:ea typeface="Roboto Slab"/>
                <a:cs typeface="Roboto Slab"/>
                <a:sym typeface="Roboto Slab"/>
              </a:defRPr>
            </a:lvl6pPr>
            <a:lvl7pPr lvl="6" algn="l" rtl="0">
              <a:lnSpc>
                <a:spcPct val="115000"/>
              </a:lnSpc>
              <a:spcBef>
                <a:spcPts val="600"/>
              </a:spcBef>
              <a:spcAft>
                <a:spcPts val="0"/>
              </a:spcAft>
              <a:buSzPts val="500"/>
              <a:buNone/>
              <a:defRPr sz="1600">
                <a:latin typeface="Roboto Slab"/>
                <a:ea typeface="Roboto Slab"/>
                <a:cs typeface="Roboto Slab"/>
                <a:sym typeface="Roboto Slab"/>
              </a:defRPr>
            </a:lvl7pPr>
            <a:lvl8pPr lvl="7" algn="l" rtl="0">
              <a:lnSpc>
                <a:spcPct val="115000"/>
              </a:lnSpc>
              <a:spcBef>
                <a:spcPts val="600"/>
              </a:spcBef>
              <a:spcAft>
                <a:spcPts val="0"/>
              </a:spcAft>
              <a:buSzPts val="500"/>
              <a:buNone/>
              <a:defRPr sz="1600">
                <a:latin typeface="Roboto Slab"/>
                <a:ea typeface="Roboto Slab"/>
                <a:cs typeface="Roboto Slab"/>
                <a:sym typeface="Roboto Slab"/>
              </a:defRPr>
            </a:lvl8pPr>
            <a:lvl9pPr lvl="8" algn="l" rtl="0">
              <a:lnSpc>
                <a:spcPct val="115000"/>
              </a:lnSpc>
              <a:spcBef>
                <a:spcPts val="600"/>
              </a:spcBef>
              <a:spcAft>
                <a:spcPts val="600"/>
              </a:spcAft>
              <a:buSzPts val="500"/>
              <a:buNone/>
              <a:defRPr sz="1600">
                <a:latin typeface="Roboto Slab"/>
                <a:ea typeface="Roboto Slab"/>
                <a:cs typeface="Roboto Slab"/>
                <a:sym typeface="Roboto Slab"/>
              </a:defRPr>
            </a:lvl9pPr>
          </a:lstStyle>
          <a:p>
            <a:endParaRPr/>
          </a:p>
        </p:txBody>
      </p:sp>
      <p:sp>
        <p:nvSpPr>
          <p:cNvPr id="5113" name="Google Shape;5113;p412"/>
          <p:cNvSpPr txBox="1">
            <a:spLocks noGrp="1"/>
          </p:cNvSpPr>
          <p:nvPr>
            <p:ph type="subTitle" idx="3"/>
          </p:nvPr>
        </p:nvSpPr>
        <p:spPr>
          <a:xfrm>
            <a:off x="457200" y="1970340"/>
            <a:ext cx="16917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5114" name="Google Shape;5114;p412"/>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15" name="Google Shape;5115;p412"/>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27 Case Study with 4 icons">
  <p:cSld name="27 Case Study with 4 icons">
    <p:spTree>
      <p:nvGrpSpPr>
        <p:cNvPr id="1" name="Shape 5116"/>
        <p:cNvGrpSpPr/>
        <p:nvPr/>
      </p:nvGrpSpPr>
      <p:grpSpPr>
        <a:xfrm>
          <a:off x="0" y="0"/>
          <a:ext cx="0" cy="0"/>
          <a:chOff x="0" y="0"/>
          <a:chExt cx="0" cy="0"/>
        </a:xfrm>
      </p:grpSpPr>
      <p:sp>
        <p:nvSpPr>
          <p:cNvPr id="5117" name="Google Shape;5117;p413"/>
          <p:cNvSpPr txBox="1">
            <a:spLocks noGrp="1"/>
          </p:cNvSpPr>
          <p:nvPr>
            <p:ph type="title"/>
          </p:nvPr>
        </p:nvSpPr>
        <p:spPr>
          <a:xfrm>
            <a:off x="457200" y="548640"/>
            <a:ext cx="5898000" cy="488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118" name="Google Shape;5118;p41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5119" name="Google Shape;5119;p413"/>
          <p:cNvSpPr txBox="1">
            <a:spLocks noGrp="1"/>
          </p:cNvSpPr>
          <p:nvPr>
            <p:ph type="subTitle" idx="2"/>
          </p:nvPr>
        </p:nvSpPr>
        <p:spPr>
          <a:xfrm>
            <a:off x="2494700" y="1180915"/>
            <a:ext cx="6192000" cy="146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600">
                <a:latin typeface="Roboto Slab"/>
                <a:ea typeface="Roboto Slab"/>
                <a:cs typeface="Roboto Slab"/>
                <a:sym typeface="Roboto Slab"/>
              </a:defRPr>
            </a:lvl1pPr>
            <a:lvl2pPr lvl="1" algn="l" rtl="0">
              <a:lnSpc>
                <a:spcPct val="115000"/>
              </a:lnSpc>
              <a:spcBef>
                <a:spcPts val="600"/>
              </a:spcBef>
              <a:spcAft>
                <a:spcPts val="0"/>
              </a:spcAft>
              <a:buSzPts val="500"/>
              <a:buNone/>
              <a:defRPr sz="1600">
                <a:latin typeface="Roboto Slab"/>
                <a:ea typeface="Roboto Slab"/>
                <a:cs typeface="Roboto Slab"/>
                <a:sym typeface="Roboto Slab"/>
              </a:defRPr>
            </a:lvl2pPr>
            <a:lvl3pPr lvl="2" algn="l" rtl="0">
              <a:lnSpc>
                <a:spcPct val="115000"/>
              </a:lnSpc>
              <a:spcBef>
                <a:spcPts val="600"/>
              </a:spcBef>
              <a:spcAft>
                <a:spcPts val="0"/>
              </a:spcAft>
              <a:buSzPts val="500"/>
              <a:buNone/>
              <a:defRPr sz="1600">
                <a:latin typeface="Roboto Slab"/>
                <a:ea typeface="Roboto Slab"/>
                <a:cs typeface="Roboto Slab"/>
                <a:sym typeface="Roboto Slab"/>
              </a:defRPr>
            </a:lvl3pPr>
            <a:lvl4pPr lvl="3" algn="l" rtl="0">
              <a:lnSpc>
                <a:spcPct val="115000"/>
              </a:lnSpc>
              <a:spcBef>
                <a:spcPts val="600"/>
              </a:spcBef>
              <a:spcAft>
                <a:spcPts val="0"/>
              </a:spcAft>
              <a:buSzPts val="500"/>
              <a:buNone/>
              <a:defRPr sz="1600">
                <a:latin typeface="Roboto Slab"/>
                <a:ea typeface="Roboto Slab"/>
                <a:cs typeface="Roboto Slab"/>
                <a:sym typeface="Roboto Slab"/>
              </a:defRPr>
            </a:lvl4pPr>
            <a:lvl5pPr lvl="4" algn="l" rtl="0">
              <a:lnSpc>
                <a:spcPct val="115000"/>
              </a:lnSpc>
              <a:spcBef>
                <a:spcPts val="600"/>
              </a:spcBef>
              <a:spcAft>
                <a:spcPts val="0"/>
              </a:spcAft>
              <a:buSzPts val="500"/>
              <a:buNone/>
              <a:defRPr sz="1600">
                <a:latin typeface="Roboto Slab"/>
                <a:ea typeface="Roboto Slab"/>
                <a:cs typeface="Roboto Slab"/>
                <a:sym typeface="Roboto Slab"/>
              </a:defRPr>
            </a:lvl5pPr>
            <a:lvl6pPr lvl="5" algn="l" rtl="0">
              <a:lnSpc>
                <a:spcPct val="115000"/>
              </a:lnSpc>
              <a:spcBef>
                <a:spcPts val="600"/>
              </a:spcBef>
              <a:spcAft>
                <a:spcPts val="0"/>
              </a:spcAft>
              <a:buSzPts val="500"/>
              <a:buNone/>
              <a:defRPr sz="1600">
                <a:latin typeface="Roboto Slab"/>
                <a:ea typeface="Roboto Slab"/>
                <a:cs typeface="Roboto Slab"/>
                <a:sym typeface="Roboto Slab"/>
              </a:defRPr>
            </a:lvl6pPr>
            <a:lvl7pPr lvl="6" algn="l" rtl="0">
              <a:lnSpc>
                <a:spcPct val="115000"/>
              </a:lnSpc>
              <a:spcBef>
                <a:spcPts val="600"/>
              </a:spcBef>
              <a:spcAft>
                <a:spcPts val="0"/>
              </a:spcAft>
              <a:buSzPts val="500"/>
              <a:buNone/>
              <a:defRPr sz="1600">
                <a:latin typeface="Roboto Slab"/>
                <a:ea typeface="Roboto Slab"/>
                <a:cs typeface="Roboto Slab"/>
                <a:sym typeface="Roboto Slab"/>
              </a:defRPr>
            </a:lvl7pPr>
            <a:lvl8pPr lvl="7" algn="l" rtl="0">
              <a:lnSpc>
                <a:spcPct val="115000"/>
              </a:lnSpc>
              <a:spcBef>
                <a:spcPts val="600"/>
              </a:spcBef>
              <a:spcAft>
                <a:spcPts val="0"/>
              </a:spcAft>
              <a:buSzPts val="500"/>
              <a:buNone/>
              <a:defRPr sz="1600">
                <a:latin typeface="Roboto Slab"/>
                <a:ea typeface="Roboto Slab"/>
                <a:cs typeface="Roboto Slab"/>
                <a:sym typeface="Roboto Slab"/>
              </a:defRPr>
            </a:lvl8pPr>
            <a:lvl9pPr lvl="8" algn="l" rtl="0">
              <a:lnSpc>
                <a:spcPct val="115000"/>
              </a:lnSpc>
              <a:spcBef>
                <a:spcPts val="600"/>
              </a:spcBef>
              <a:spcAft>
                <a:spcPts val="600"/>
              </a:spcAft>
              <a:buSzPts val="500"/>
              <a:buNone/>
              <a:defRPr sz="1600">
                <a:latin typeface="Roboto Slab"/>
                <a:ea typeface="Roboto Slab"/>
                <a:cs typeface="Roboto Slab"/>
                <a:sym typeface="Roboto Slab"/>
              </a:defRPr>
            </a:lvl9pPr>
          </a:lstStyle>
          <a:p>
            <a:endParaRPr/>
          </a:p>
        </p:txBody>
      </p:sp>
      <p:sp>
        <p:nvSpPr>
          <p:cNvPr id="5120" name="Google Shape;5120;p413"/>
          <p:cNvSpPr txBox="1">
            <a:spLocks noGrp="1"/>
          </p:cNvSpPr>
          <p:nvPr>
            <p:ph type="subTitle" idx="3"/>
          </p:nvPr>
        </p:nvSpPr>
        <p:spPr>
          <a:xfrm>
            <a:off x="457200" y="1970340"/>
            <a:ext cx="16917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5121" name="Google Shape;5121;p413"/>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22" name="Google Shape;5122;p413"/>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23" name="Google Shape;5123;p413"/>
          <p:cNvSpPr txBox="1">
            <a:spLocks noGrp="1"/>
          </p:cNvSpPr>
          <p:nvPr>
            <p:ph type="body" idx="6"/>
          </p:nvPr>
        </p:nvSpPr>
        <p:spPr>
          <a:xfrm>
            <a:off x="2788700" y="34432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24" name="Google Shape;5124;p413"/>
          <p:cNvSpPr txBox="1">
            <a:spLocks noGrp="1"/>
          </p:cNvSpPr>
          <p:nvPr>
            <p:ph type="body" idx="7"/>
          </p:nvPr>
        </p:nvSpPr>
        <p:spPr>
          <a:xfrm>
            <a:off x="5724839" y="3443290"/>
            <a:ext cx="22443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27 Case Study with 6 icons">
  <p:cSld name="27 Case Study with 6 icons">
    <p:spTree>
      <p:nvGrpSpPr>
        <p:cNvPr id="1" name="Shape 5125"/>
        <p:cNvGrpSpPr/>
        <p:nvPr/>
      </p:nvGrpSpPr>
      <p:grpSpPr>
        <a:xfrm>
          <a:off x="0" y="0"/>
          <a:ext cx="0" cy="0"/>
          <a:chOff x="0" y="0"/>
          <a:chExt cx="0" cy="0"/>
        </a:xfrm>
      </p:grpSpPr>
      <p:sp>
        <p:nvSpPr>
          <p:cNvPr id="5126" name="Google Shape;5126;p414"/>
          <p:cNvSpPr txBox="1">
            <a:spLocks noGrp="1"/>
          </p:cNvSpPr>
          <p:nvPr>
            <p:ph type="title"/>
          </p:nvPr>
        </p:nvSpPr>
        <p:spPr>
          <a:xfrm>
            <a:off x="457200" y="548640"/>
            <a:ext cx="5898000" cy="488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127" name="Google Shape;5127;p41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128" name="Google Shape;5128;p414"/>
          <p:cNvSpPr txBox="1">
            <a:spLocks noGrp="1"/>
          </p:cNvSpPr>
          <p:nvPr>
            <p:ph type="subTitle" idx="2"/>
          </p:nvPr>
        </p:nvSpPr>
        <p:spPr>
          <a:xfrm>
            <a:off x="2494700" y="1180915"/>
            <a:ext cx="6192000" cy="146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sz="1600">
                <a:latin typeface="Roboto Slab"/>
                <a:ea typeface="Roboto Slab"/>
                <a:cs typeface="Roboto Slab"/>
                <a:sym typeface="Roboto Slab"/>
              </a:defRPr>
            </a:lvl1pPr>
            <a:lvl2pPr lvl="1" algn="l" rtl="0">
              <a:lnSpc>
                <a:spcPct val="115000"/>
              </a:lnSpc>
              <a:spcBef>
                <a:spcPts val="600"/>
              </a:spcBef>
              <a:spcAft>
                <a:spcPts val="0"/>
              </a:spcAft>
              <a:buSzPts val="500"/>
              <a:buNone/>
              <a:defRPr sz="1600">
                <a:latin typeface="Roboto Slab"/>
                <a:ea typeface="Roboto Slab"/>
                <a:cs typeface="Roboto Slab"/>
                <a:sym typeface="Roboto Slab"/>
              </a:defRPr>
            </a:lvl2pPr>
            <a:lvl3pPr lvl="2" algn="l" rtl="0">
              <a:lnSpc>
                <a:spcPct val="115000"/>
              </a:lnSpc>
              <a:spcBef>
                <a:spcPts val="600"/>
              </a:spcBef>
              <a:spcAft>
                <a:spcPts val="0"/>
              </a:spcAft>
              <a:buSzPts val="500"/>
              <a:buNone/>
              <a:defRPr sz="1600">
                <a:latin typeface="Roboto Slab"/>
                <a:ea typeface="Roboto Slab"/>
                <a:cs typeface="Roboto Slab"/>
                <a:sym typeface="Roboto Slab"/>
              </a:defRPr>
            </a:lvl3pPr>
            <a:lvl4pPr lvl="3" algn="l" rtl="0">
              <a:lnSpc>
                <a:spcPct val="115000"/>
              </a:lnSpc>
              <a:spcBef>
                <a:spcPts val="600"/>
              </a:spcBef>
              <a:spcAft>
                <a:spcPts val="0"/>
              </a:spcAft>
              <a:buSzPts val="500"/>
              <a:buNone/>
              <a:defRPr sz="1600">
                <a:latin typeface="Roboto Slab"/>
                <a:ea typeface="Roboto Slab"/>
                <a:cs typeface="Roboto Slab"/>
                <a:sym typeface="Roboto Slab"/>
              </a:defRPr>
            </a:lvl4pPr>
            <a:lvl5pPr lvl="4" algn="l" rtl="0">
              <a:lnSpc>
                <a:spcPct val="115000"/>
              </a:lnSpc>
              <a:spcBef>
                <a:spcPts val="600"/>
              </a:spcBef>
              <a:spcAft>
                <a:spcPts val="0"/>
              </a:spcAft>
              <a:buSzPts val="500"/>
              <a:buNone/>
              <a:defRPr sz="1600">
                <a:latin typeface="Roboto Slab"/>
                <a:ea typeface="Roboto Slab"/>
                <a:cs typeface="Roboto Slab"/>
                <a:sym typeface="Roboto Slab"/>
              </a:defRPr>
            </a:lvl5pPr>
            <a:lvl6pPr lvl="5" algn="l" rtl="0">
              <a:lnSpc>
                <a:spcPct val="115000"/>
              </a:lnSpc>
              <a:spcBef>
                <a:spcPts val="600"/>
              </a:spcBef>
              <a:spcAft>
                <a:spcPts val="0"/>
              </a:spcAft>
              <a:buSzPts val="500"/>
              <a:buNone/>
              <a:defRPr sz="1600">
                <a:latin typeface="Roboto Slab"/>
                <a:ea typeface="Roboto Slab"/>
                <a:cs typeface="Roboto Slab"/>
                <a:sym typeface="Roboto Slab"/>
              </a:defRPr>
            </a:lvl6pPr>
            <a:lvl7pPr lvl="6" algn="l" rtl="0">
              <a:lnSpc>
                <a:spcPct val="115000"/>
              </a:lnSpc>
              <a:spcBef>
                <a:spcPts val="600"/>
              </a:spcBef>
              <a:spcAft>
                <a:spcPts val="0"/>
              </a:spcAft>
              <a:buSzPts val="500"/>
              <a:buNone/>
              <a:defRPr sz="1600">
                <a:latin typeface="Roboto Slab"/>
                <a:ea typeface="Roboto Slab"/>
                <a:cs typeface="Roboto Slab"/>
                <a:sym typeface="Roboto Slab"/>
              </a:defRPr>
            </a:lvl7pPr>
            <a:lvl8pPr lvl="7" algn="l" rtl="0">
              <a:lnSpc>
                <a:spcPct val="115000"/>
              </a:lnSpc>
              <a:spcBef>
                <a:spcPts val="600"/>
              </a:spcBef>
              <a:spcAft>
                <a:spcPts val="0"/>
              </a:spcAft>
              <a:buSzPts val="500"/>
              <a:buNone/>
              <a:defRPr sz="1600">
                <a:latin typeface="Roboto Slab"/>
                <a:ea typeface="Roboto Slab"/>
                <a:cs typeface="Roboto Slab"/>
                <a:sym typeface="Roboto Slab"/>
              </a:defRPr>
            </a:lvl8pPr>
            <a:lvl9pPr lvl="8" algn="l" rtl="0">
              <a:lnSpc>
                <a:spcPct val="115000"/>
              </a:lnSpc>
              <a:spcBef>
                <a:spcPts val="600"/>
              </a:spcBef>
              <a:spcAft>
                <a:spcPts val="600"/>
              </a:spcAft>
              <a:buSzPts val="500"/>
              <a:buNone/>
              <a:defRPr sz="1600">
                <a:latin typeface="Roboto Slab"/>
                <a:ea typeface="Roboto Slab"/>
                <a:cs typeface="Roboto Slab"/>
                <a:sym typeface="Roboto Slab"/>
              </a:defRPr>
            </a:lvl9pPr>
          </a:lstStyle>
          <a:p>
            <a:endParaRPr/>
          </a:p>
        </p:txBody>
      </p:sp>
      <p:sp>
        <p:nvSpPr>
          <p:cNvPr id="5129" name="Google Shape;5129;p414"/>
          <p:cNvSpPr txBox="1">
            <a:spLocks noGrp="1"/>
          </p:cNvSpPr>
          <p:nvPr>
            <p:ph type="subTitle" idx="3"/>
          </p:nvPr>
        </p:nvSpPr>
        <p:spPr>
          <a:xfrm>
            <a:off x="457200" y="1970340"/>
            <a:ext cx="1691700" cy="16680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500"/>
              <a:buNone/>
              <a:defRPr/>
            </a:lvl1pPr>
            <a:lvl2pPr lvl="1" algn="l" rtl="0">
              <a:lnSpc>
                <a:spcPct val="115000"/>
              </a:lnSpc>
              <a:spcBef>
                <a:spcPts val="600"/>
              </a:spcBef>
              <a:spcAft>
                <a:spcPts val="0"/>
              </a:spcAft>
              <a:buSzPts val="500"/>
              <a:buNone/>
              <a:defRPr/>
            </a:lvl2pPr>
            <a:lvl3pPr lvl="2" algn="l" rtl="0">
              <a:lnSpc>
                <a:spcPct val="115000"/>
              </a:lnSpc>
              <a:spcBef>
                <a:spcPts val="600"/>
              </a:spcBef>
              <a:spcAft>
                <a:spcPts val="0"/>
              </a:spcAft>
              <a:buSzPts val="500"/>
              <a:buNone/>
              <a:defRPr/>
            </a:lvl3pPr>
            <a:lvl4pPr lvl="3" algn="l" rtl="0">
              <a:lnSpc>
                <a:spcPct val="115000"/>
              </a:lnSpc>
              <a:spcBef>
                <a:spcPts val="600"/>
              </a:spcBef>
              <a:spcAft>
                <a:spcPts val="0"/>
              </a:spcAft>
              <a:buSzPts val="500"/>
              <a:buNone/>
              <a:defRPr/>
            </a:lvl4pPr>
            <a:lvl5pPr lvl="4" algn="l" rtl="0">
              <a:lnSpc>
                <a:spcPct val="115000"/>
              </a:lnSpc>
              <a:spcBef>
                <a:spcPts val="600"/>
              </a:spcBef>
              <a:spcAft>
                <a:spcPts val="0"/>
              </a:spcAft>
              <a:buSzPts val="500"/>
              <a:buNone/>
              <a:defRPr/>
            </a:lvl5pPr>
            <a:lvl6pPr lvl="5" algn="l" rtl="0">
              <a:lnSpc>
                <a:spcPct val="115000"/>
              </a:lnSpc>
              <a:spcBef>
                <a:spcPts val="600"/>
              </a:spcBef>
              <a:spcAft>
                <a:spcPts val="0"/>
              </a:spcAft>
              <a:buSzPts val="500"/>
              <a:buNone/>
              <a:defRPr/>
            </a:lvl6pPr>
            <a:lvl7pPr lvl="6" algn="l" rtl="0">
              <a:lnSpc>
                <a:spcPct val="115000"/>
              </a:lnSpc>
              <a:spcBef>
                <a:spcPts val="600"/>
              </a:spcBef>
              <a:spcAft>
                <a:spcPts val="0"/>
              </a:spcAft>
              <a:buSzPts val="500"/>
              <a:buNone/>
              <a:defRPr/>
            </a:lvl7pPr>
            <a:lvl8pPr lvl="7" algn="l" rtl="0">
              <a:lnSpc>
                <a:spcPct val="115000"/>
              </a:lnSpc>
              <a:spcBef>
                <a:spcPts val="600"/>
              </a:spcBef>
              <a:spcAft>
                <a:spcPts val="0"/>
              </a:spcAft>
              <a:buSzPts val="500"/>
              <a:buNone/>
              <a:defRPr/>
            </a:lvl8pPr>
            <a:lvl9pPr lvl="8" algn="l" rtl="0">
              <a:lnSpc>
                <a:spcPct val="115000"/>
              </a:lnSpc>
              <a:spcBef>
                <a:spcPts val="600"/>
              </a:spcBef>
              <a:spcAft>
                <a:spcPts val="600"/>
              </a:spcAft>
              <a:buSzPts val="500"/>
              <a:buNone/>
              <a:defRPr/>
            </a:lvl9pPr>
          </a:lstStyle>
          <a:p>
            <a:endParaRPr/>
          </a:p>
        </p:txBody>
      </p:sp>
      <p:sp>
        <p:nvSpPr>
          <p:cNvPr id="5130" name="Google Shape;5130;p414"/>
          <p:cNvSpPr txBox="1">
            <a:spLocks noGrp="1"/>
          </p:cNvSpPr>
          <p:nvPr>
            <p:ph type="body" idx="4"/>
          </p:nvPr>
        </p:nvSpPr>
        <p:spPr>
          <a:xfrm>
            <a:off x="2788700" y="28496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31" name="Google Shape;5131;p414"/>
          <p:cNvSpPr txBox="1">
            <a:spLocks noGrp="1"/>
          </p:cNvSpPr>
          <p:nvPr>
            <p:ph type="body" idx="5"/>
          </p:nvPr>
        </p:nvSpPr>
        <p:spPr>
          <a:xfrm>
            <a:off x="4922288" y="28496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32" name="Google Shape;5132;p414"/>
          <p:cNvSpPr txBox="1">
            <a:spLocks noGrp="1"/>
          </p:cNvSpPr>
          <p:nvPr>
            <p:ph type="body" idx="6"/>
          </p:nvPr>
        </p:nvSpPr>
        <p:spPr>
          <a:xfrm>
            <a:off x="7055900" y="28496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33" name="Google Shape;5133;p414"/>
          <p:cNvSpPr txBox="1">
            <a:spLocks noGrp="1"/>
          </p:cNvSpPr>
          <p:nvPr>
            <p:ph type="body" idx="7"/>
          </p:nvPr>
        </p:nvSpPr>
        <p:spPr>
          <a:xfrm>
            <a:off x="2788700" y="34432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34" name="Google Shape;5134;p414"/>
          <p:cNvSpPr txBox="1">
            <a:spLocks noGrp="1"/>
          </p:cNvSpPr>
          <p:nvPr>
            <p:ph type="body" idx="8"/>
          </p:nvPr>
        </p:nvSpPr>
        <p:spPr>
          <a:xfrm>
            <a:off x="4922288" y="34432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
        <p:nvSpPr>
          <p:cNvPr id="5135" name="Google Shape;5135;p414"/>
          <p:cNvSpPr txBox="1">
            <a:spLocks noGrp="1"/>
          </p:cNvSpPr>
          <p:nvPr>
            <p:ph type="body" idx="9"/>
          </p:nvPr>
        </p:nvSpPr>
        <p:spPr>
          <a:xfrm>
            <a:off x="7055900" y="3443290"/>
            <a:ext cx="1630800" cy="353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a:lvl1pPr>
            <a:lvl2pPr marL="914400" lvl="1" indent="-304800" algn="l" rtl="0">
              <a:lnSpc>
                <a:spcPct val="115000"/>
              </a:lnSpc>
              <a:spcBef>
                <a:spcPts val="600"/>
              </a:spcBef>
              <a:spcAft>
                <a:spcPts val="0"/>
              </a:spcAft>
              <a:buSzPts val="1200"/>
              <a:buChar char="■"/>
              <a:defRPr sz="1200"/>
            </a:lvl2pPr>
            <a:lvl3pPr marL="1371600" lvl="2" indent="-304800" algn="l" rtl="0">
              <a:lnSpc>
                <a:spcPct val="115000"/>
              </a:lnSpc>
              <a:spcBef>
                <a:spcPts val="600"/>
              </a:spcBef>
              <a:spcAft>
                <a:spcPts val="0"/>
              </a:spcAft>
              <a:buSzPts val="1200"/>
              <a:buChar char="■"/>
              <a:defRPr sz="1200"/>
            </a:lvl3pPr>
            <a:lvl4pPr marL="1828800" lvl="3" indent="-304800" algn="l" rtl="0">
              <a:lnSpc>
                <a:spcPct val="115000"/>
              </a:lnSpc>
              <a:spcBef>
                <a:spcPts val="600"/>
              </a:spcBef>
              <a:spcAft>
                <a:spcPts val="0"/>
              </a:spcAft>
              <a:buSzPts val="1200"/>
              <a:buChar char="■"/>
              <a:defRPr sz="1200"/>
            </a:lvl4pPr>
            <a:lvl5pPr marL="2286000" lvl="4" indent="-304800" algn="l" rtl="0">
              <a:lnSpc>
                <a:spcPct val="115000"/>
              </a:lnSpc>
              <a:spcBef>
                <a:spcPts val="600"/>
              </a:spcBef>
              <a:spcAft>
                <a:spcPts val="0"/>
              </a:spcAft>
              <a:buSzPts val="1200"/>
              <a:buChar char="■"/>
              <a:defRPr sz="1200"/>
            </a:lvl5pPr>
            <a:lvl6pPr marL="2743200" lvl="5" indent="-304800" algn="l" rtl="0">
              <a:lnSpc>
                <a:spcPct val="115000"/>
              </a:lnSpc>
              <a:spcBef>
                <a:spcPts val="600"/>
              </a:spcBef>
              <a:spcAft>
                <a:spcPts val="0"/>
              </a:spcAft>
              <a:buSzPts val="1200"/>
              <a:buChar char="■"/>
              <a:defRPr sz="1200"/>
            </a:lvl6pPr>
            <a:lvl7pPr marL="3200400" lvl="6" indent="-304800" algn="l" rtl="0">
              <a:lnSpc>
                <a:spcPct val="115000"/>
              </a:lnSpc>
              <a:spcBef>
                <a:spcPts val="600"/>
              </a:spcBef>
              <a:spcAft>
                <a:spcPts val="0"/>
              </a:spcAft>
              <a:buSzPts val="1200"/>
              <a:buChar char="■"/>
              <a:defRPr sz="1200"/>
            </a:lvl7pPr>
            <a:lvl8pPr marL="3657600" lvl="7" indent="-304800" algn="l" rtl="0">
              <a:lnSpc>
                <a:spcPct val="115000"/>
              </a:lnSpc>
              <a:spcBef>
                <a:spcPts val="600"/>
              </a:spcBef>
              <a:spcAft>
                <a:spcPts val="0"/>
              </a:spcAft>
              <a:buSzPts val="1200"/>
              <a:buChar char="■"/>
              <a:defRPr sz="1200"/>
            </a:lvl8pPr>
            <a:lvl9pPr marL="4114800" lvl="8" indent="-304800" algn="l"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12 Divider Slide 3">
  <p:cSld name="CUSTOM_5">
    <p:spTree>
      <p:nvGrpSpPr>
        <p:cNvPr id="1" name="Shape 613"/>
        <p:cNvGrpSpPr/>
        <p:nvPr/>
      </p:nvGrpSpPr>
      <p:grpSpPr>
        <a:xfrm>
          <a:off x="0" y="0"/>
          <a:ext cx="0" cy="0"/>
          <a:chOff x="0" y="0"/>
          <a:chExt cx="0" cy="0"/>
        </a:xfrm>
      </p:grpSpPr>
      <p:sp>
        <p:nvSpPr>
          <p:cNvPr id="614" name="Google Shape;614;p43"/>
          <p:cNvSpPr txBox="1">
            <a:spLocks noGrp="1"/>
          </p:cNvSpPr>
          <p:nvPr>
            <p:ph type="title"/>
          </p:nvPr>
        </p:nvSpPr>
        <p:spPr>
          <a:xfrm>
            <a:off x="457200" y="1700742"/>
            <a:ext cx="8229600" cy="21654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4800">
                <a:solidFill>
                  <a:schemeClr val="lt2"/>
                </a:solidFill>
              </a:defRPr>
            </a:lvl1pPr>
            <a:lvl2pPr lvl="1" rtl="0">
              <a:spcBef>
                <a:spcPts val="0"/>
              </a:spcBef>
              <a:spcAft>
                <a:spcPts val="0"/>
              </a:spcAft>
              <a:buNone/>
              <a:defRPr sz="5400"/>
            </a:lvl2pPr>
            <a:lvl3pPr lvl="2" rtl="0">
              <a:spcBef>
                <a:spcPts val="0"/>
              </a:spcBef>
              <a:spcAft>
                <a:spcPts val="0"/>
              </a:spcAft>
              <a:buNone/>
              <a:defRPr sz="5400"/>
            </a:lvl3pPr>
            <a:lvl4pPr lvl="3" rtl="0">
              <a:spcBef>
                <a:spcPts val="0"/>
              </a:spcBef>
              <a:spcAft>
                <a:spcPts val="0"/>
              </a:spcAft>
              <a:buNone/>
              <a:defRPr sz="5400"/>
            </a:lvl4pPr>
            <a:lvl5pPr lvl="4" rtl="0">
              <a:spcBef>
                <a:spcPts val="0"/>
              </a:spcBef>
              <a:spcAft>
                <a:spcPts val="0"/>
              </a:spcAft>
              <a:buNone/>
              <a:defRPr sz="5400"/>
            </a:lvl5pPr>
            <a:lvl6pPr lvl="5" rtl="0">
              <a:spcBef>
                <a:spcPts val="0"/>
              </a:spcBef>
              <a:spcAft>
                <a:spcPts val="0"/>
              </a:spcAft>
              <a:buNone/>
              <a:defRPr sz="5400"/>
            </a:lvl6pPr>
            <a:lvl7pPr lvl="6" rtl="0">
              <a:spcBef>
                <a:spcPts val="0"/>
              </a:spcBef>
              <a:spcAft>
                <a:spcPts val="0"/>
              </a:spcAft>
              <a:buNone/>
              <a:defRPr sz="5400"/>
            </a:lvl7pPr>
            <a:lvl8pPr lvl="7" rtl="0">
              <a:spcBef>
                <a:spcPts val="0"/>
              </a:spcBef>
              <a:spcAft>
                <a:spcPts val="0"/>
              </a:spcAft>
              <a:buNone/>
              <a:defRPr sz="5400"/>
            </a:lvl8pPr>
            <a:lvl9pPr lvl="8" rtl="0">
              <a:spcBef>
                <a:spcPts val="0"/>
              </a:spcBef>
              <a:spcAft>
                <a:spcPts val="0"/>
              </a:spcAft>
              <a:buNone/>
              <a:defRPr sz="5400"/>
            </a:lvl9pPr>
          </a:lstStyle>
          <a:p>
            <a:endParaRPr/>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14 No Title">
  <p:cSld name="14 No Title">
    <p:spTree>
      <p:nvGrpSpPr>
        <p:cNvPr id="1" name="Shape 5136"/>
        <p:cNvGrpSpPr/>
        <p:nvPr/>
      </p:nvGrpSpPr>
      <p:grpSpPr>
        <a:xfrm>
          <a:off x="0" y="0"/>
          <a:ext cx="0" cy="0"/>
          <a:chOff x="0" y="0"/>
          <a:chExt cx="0" cy="0"/>
        </a:xfrm>
      </p:grpSpPr>
      <p:sp>
        <p:nvSpPr>
          <p:cNvPr id="5137" name="Google Shape;5137;p415"/>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30 Quote_Tall">
  <p:cSld name="30 Quote_Tall">
    <p:spTree>
      <p:nvGrpSpPr>
        <p:cNvPr id="1" name="Shape 5138"/>
        <p:cNvGrpSpPr/>
        <p:nvPr/>
      </p:nvGrpSpPr>
      <p:grpSpPr>
        <a:xfrm>
          <a:off x="0" y="0"/>
          <a:ext cx="0" cy="0"/>
          <a:chOff x="0" y="0"/>
          <a:chExt cx="0" cy="0"/>
        </a:xfrm>
      </p:grpSpPr>
      <p:sp>
        <p:nvSpPr>
          <p:cNvPr id="5139" name="Google Shape;5139;p416"/>
          <p:cNvSpPr txBox="1">
            <a:spLocks noGrp="1"/>
          </p:cNvSpPr>
          <p:nvPr>
            <p:ph type="subTitle" idx="1"/>
          </p:nvPr>
        </p:nvSpPr>
        <p:spPr>
          <a:xfrm>
            <a:off x="4072825" y="3666750"/>
            <a:ext cx="3719100" cy="67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5140" name="Google Shape;5140;p416"/>
          <p:cNvSpPr txBox="1">
            <a:spLocks noGrp="1"/>
          </p:cNvSpPr>
          <p:nvPr>
            <p:ph type="title"/>
          </p:nvPr>
        </p:nvSpPr>
        <p:spPr>
          <a:xfrm>
            <a:off x="1024128" y="1078992"/>
            <a:ext cx="7104900" cy="25878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400"/>
            </a:lvl1pPr>
            <a:lvl2pPr lvl="1" algn="l" rtl="0">
              <a:lnSpc>
                <a:spcPct val="100000"/>
              </a:lnSpc>
              <a:spcBef>
                <a:spcPts val="0"/>
              </a:spcBef>
              <a:spcAft>
                <a:spcPts val="0"/>
              </a:spcAft>
              <a:buSzPts val="1100"/>
              <a:buNone/>
              <a:defRPr>
                <a:latin typeface="Roboto Light"/>
                <a:ea typeface="Roboto Light"/>
                <a:cs typeface="Roboto Light"/>
                <a:sym typeface="Roboto Light"/>
              </a:defRPr>
            </a:lvl2pPr>
            <a:lvl3pPr lvl="2" algn="l" rtl="0">
              <a:lnSpc>
                <a:spcPct val="100000"/>
              </a:lnSpc>
              <a:spcBef>
                <a:spcPts val="0"/>
              </a:spcBef>
              <a:spcAft>
                <a:spcPts val="0"/>
              </a:spcAft>
              <a:buSzPts val="1100"/>
              <a:buNone/>
              <a:defRPr>
                <a:latin typeface="Roboto Light"/>
                <a:ea typeface="Roboto Light"/>
                <a:cs typeface="Roboto Light"/>
                <a:sym typeface="Roboto Light"/>
              </a:defRPr>
            </a:lvl3pPr>
            <a:lvl4pPr lvl="3" algn="l" rtl="0">
              <a:lnSpc>
                <a:spcPct val="100000"/>
              </a:lnSpc>
              <a:spcBef>
                <a:spcPts val="0"/>
              </a:spcBef>
              <a:spcAft>
                <a:spcPts val="0"/>
              </a:spcAft>
              <a:buSzPts val="1100"/>
              <a:buNone/>
              <a:defRPr>
                <a:latin typeface="Roboto Light"/>
                <a:ea typeface="Roboto Light"/>
                <a:cs typeface="Roboto Light"/>
                <a:sym typeface="Roboto Light"/>
              </a:defRPr>
            </a:lvl4pPr>
            <a:lvl5pPr lvl="4" algn="l" rtl="0">
              <a:lnSpc>
                <a:spcPct val="100000"/>
              </a:lnSpc>
              <a:spcBef>
                <a:spcPts val="0"/>
              </a:spcBef>
              <a:spcAft>
                <a:spcPts val="0"/>
              </a:spcAft>
              <a:buSzPts val="1100"/>
              <a:buNone/>
              <a:defRPr>
                <a:latin typeface="Roboto Light"/>
                <a:ea typeface="Roboto Light"/>
                <a:cs typeface="Roboto Light"/>
                <a:sym typeface="Roboto Light"/>
              </a:defRPr>
            </a:lvl5pPr>
            <a:lvl6pPr lvl="5" algn="l" rtl="0">
              <a:lnSpc>
                <a:spcPct val="100000"/>
              </a:lnSpc>
              <a:spcBef>
                <a:spcPts val="0"/>
              </a:spcBef>
              <a:spcAft>
                <a:spcPts val="0"/>
              </a:spcAft>
              <a:buSzPts val="1100"/>
              <a:buNone/>
              <a:defRPr>
                <a:latin typeface="Roboto Light"/>
                <a:ea typeface="Roboto Light"/>
                <a:cs typeface="Roboto Light"/>
                <a:sym typeface="Roboto Light"/>
              </a:defRPr>
            </a:lvl6pPr>
            <a:lvl7pPr lvl="6" algn="l" rtl="0">
              <a:lnSpc>
                <a:spcPct val="100000"/>
              </a:lnSpc>
              <a:spcBef>
                <a:spcPts val="0"/>
              </a:spcBef>
              <a:spcAft>
                <a:spcPts val="0"/>
              </a:spcAft>
              <a:buSzPts val="1100"/>
              <a:buNone/>
              <a:defRPr>
                <a:latin typeface="Roboto Light"/>
                <a:ea typeface="Roboto Light"/>
                <a:cs typeface="Roboto Light"/>
                <a:sym typeface="Roboto Light"/>
              </a:defRPr>
            </a:lvl7pPr>
            <a:lvl8pPr lvl="7" algn="l" rtl="0">
              <a:lnSpc>
                <a:spcPct val="100000"/>
              </a:lnSpc>
              <a:spcBef>
                <a:spcPts val="0"/>
              </a:spcBef>
              <a:spcAft>
                <a:spcPts val="0"/>
              </a:spcAft>
              <a:buSzPts val="1100"/>
              <a:buNone/>
              <a:defRPr>
                <a:latin typeface="Roboto Light"/>
                <a:ea typeface="Roboto Light"/>
                <a:cs typeface="Roboto Light"/>
                <a:sym typeface="Roboto Light"/>
              </a:defRPr>
            </a:lvl8pPr>
            <a:lvl9pPr lvl="8" algn="l" rtl="0">
              <a:lnSpc>
                <a:spcPct val="100000"/>
              </a:lnSpc>
              <a:spcBef>
                <a:spcPts val="0"/>
              </a:spcBef>
              <a:spcAft>
                <a:spcPts val="0"/>
              </a:spcAft>
              <a:buSzPts val="1100"/>
              <a:buNone/>
              <a:defRPr>
                <a:latin typeface="Roboto Light"/>
                <a:ea typeface="Roboto Light"/>
                <a:cs typeface="Roboto Light"/>
                <a:sym typeface="Roboto Light"/>
              </a:defRPr>
            </a:lvl9pPr>
          </a:lstStyle>
          <a:p>
            <a:endParaRPr/>
          </a:p>
        </p:txBody>
      </p:sp>
      <p:sp>
        <p:nvSpPr>
          <p:cNvPr id="5141" name="Google Shape;5141;p41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30 Quote_Med">
  <p:cSld name="30 Quote_Med">
    <p:spTree>
      <p:nvGrpSpPr>
        <p:cNvPr id="1" name="Shape 5142"/>
        <p:cNvGrpSpPr/>
        <p:nvPr/>
      </p:nvGrpSpPr>
      <p:grpSpPr>
        <a:xfrm>
          <a:off x="0" y="0"/>
          <a:ext cx="0" cy="0"/>
          <a:chOff x="0" y="0"/>
          <a:chExt cx="0" cy="0"/>
        </a:xfrm>
      </p:grpSpPr>
      <p:sp>
        <p:nvSpPr>
          <p:cNvPr id="5143" name="Google Shape;5143;p417"/>
          <p:cNvSpPr txBox="1">
            <a:spLocks noGrp="1"/>
          </p:cNvSpPr>
          <p:nvPr>
            <p:ph type="subTitle" idx="1"/>
          </p:nvPr>
        </p:nvSpPr>
        <p:spPr>
          <a:xfrm>
            <a:off x="4072825" y="3512750"/>
            <a:ext cx="3719100" cy="67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5144" name="Google Shape;5144;p417"/>
          <p:cNvSpPr txBox="1">
            <a:spLocks noGrp="1"/>
          </p:cNvSpPr>
          <p:nvPr>
            <p:ph type="title"/>
          </p:nvPr>
        </p:nvSpPr>
        <p:spPr>
          <a:xfrm>
            <a:off x="1024125" y="1078950"/>
            <a:ext cx="7104900" cy="2433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700"/>
            </a:lvl1pPr>
            <a:lvl2pPr lvl="1" algn="l" rtl="0">
              <a:lnSpc>
                <a:spcPct val="100000"/>
              </a:lnSpc>
              <a:spcBef>
                <a:spcPts val="0"/>
              </a:spcBef>
              <a:spcAft>
                <a:spcPts val="0"/>
              </a:spcAft>
              <a:buSzPts val="1100"/>
              <a:buNone/>
              <a:defRPr sz="2800">
                <a:latin typeface="Roboto Light"/>
                <a:ea typeface="Roboto Light"/>
                <a:cs typeface="Roboto Light"/>
                <a:sym typeface="Roboto Light"/>
              </a:defRPr>
            </a:lvl2pPr>
            <a:lvl3pPr lvl="2" algn="l" rtl="0">
              <a:lnSpc>
                <a:spcPct val="100000"/>
              </a:lnSpc>
              <a:spcBef>
                <a:spcPts val="0"/>
              </a:spcBef>
              <a:spcAft>
                <a:spcPts val="0"/>
              </a:spcAft>
              <a:buSzPts val="1100"/>
              <a:buNone/>
              <a:defRPr sz="2800">
                <a:latin typeface="Roboto Light"/>
                <a:ea typeface="Roboto Light"/>
                <a:cs typeface="Roboto Light"/>
                <a:sym typeface="Roboto Light"/>
              </a:defRPr>
            </a:lvl3pPr>
            <a:lvl4pPr lvl="3" algn="l" rtl="0">
              <a:lnSpc>
                <a:spcPct val="100000"/>
              </a:lnSpc>
              <a:spcBef>
                <a:spcPts val="0"/>
              </a:spcBef>
              <a:spcAft>
                <a:spcPts val="0"/>
              </a:spcAft>
              <a:buSzPts val="1100"/>
              <a:buNone/>
              <a:defRPr sz="2800">
                <a:latin typeface="Roboto Light"/>
                <a:ea typeface="Roboto Light"/>
                <a:cs typeface="Roboto Light"/>
                <a:sym typeface="Roboto Light"/>
              </a:defRPr>
            </a:lvl4pPr>
            <a:lvl5pPr lvl="4" algn="l" rtl="0">
              <a:lnSpc>
                <a:spcPct val="100000"/>
              </a:lnSpc>
              <a:spcBef>
                <a:spcPts val="0"/>
              </a:spcBef>
              <a:spcAft>
                <a:spcPts val="0"/>
              </a:spcAft>
              <a:buSzPts val="1100"/>
              <a:buNone/>
              <a:defRPr sz="2800">
                <a:latin typeface="Roboto Light"/>
                <a:ea typeface="Roboto Light"/>
                <a:cs typeface="Roboto Light"/>
                <a:sym typeface="Roboto Light"/>
              </a:defRPr>
            </a:lvl5pPr>
            <a:lvl6pPr lvl="5" algn="l" rtl="0">
              <a:lnSpc>
                <a:spcPct val="100000"/>
              </a:lnSpc>
              <a:spcBef>
                <a:spcPts val="0"/>
              </a:spcBef>
              <a:spcAft>
                <a:spcPts val="0"/>
              </a:spcAft>
              <a:buSzPts val="1100"/>
              <a:buNone/>
              <a:defRPr sz="2800">
                <a:latin typeface="Roboto Light"/>
                <a:ea typeface="Roboto Light"/>
                <a:cs typeface="Roboto Light"/>
                <a:sym typeface="Roboto Light"/>
              </a:defRPr>
            </a:lvl6pPr>
            <a:lvl7pPr lvl="6" algn="l" rtl="0">
              <a:lnSpc>
                <a:spcPct val="100000"/>
              </a:lnSpc>
              <a:spcBef>
                <a:spcPts val="0"/>
              </a:spcBef>
              <a:spcAft>
                <a:spcPts val="0"/>
              </a:spcAft>
              <a:buSzPts val="1100"/>
              <a:buNone/>
              <a:defRPr sz="2800">
                <a:latin typeface="Roboto Light"/>
                <a:ea typeface="Roboto Light"/>
                <a:cs typeface="Roboto Light"/>
                <a:sym typeface="Roboto Light"/>
              </a:defRPr>
            </a:lvl7pPr>
            <a:lvl8pPr lvl="7" algn="l" rtl="0">
              <a:lnSpc>
                <a:spcPct val="100000"/>
              </a:lnSpc>
              <a:spcBef>
                <a:spcPts val="0"/>
              </a:spcBef>
              <a:spcAft>
                <a:spcPts val="0"/>
              </a:spcAft>
              <a:buSzPts val="1100"/>
              <a:buNone/>
              <a:defRPr sz="2800">
                <a:latin typeface="Roboto Light"/>
                <a:ea typeface="Roboto Light"/>
                <a:cs typeface="Roboto Light"/>
                <a:sym typeface="Roboto Light"/>
              </a:defRPr>
            </a:lvl8pPr>
            <a:lvl9pPr lvl="8" algn="l" rtl="0">
              <a:lnSpc>
                <a:spcPct val="100000"/>
              </a:lnSpc>
              <a:spcBef>
                <a:spcPts val="0"/>
              </a:spcBef>
              <a:spcAft>
                <a:spcPts val="0"/>
              </a:spcAft>
              <a:buSzPts val="1100"/>
              <a:buNone/>
              <a:defRPr sz="2800">
                <a:latin typeface="Roboto Light"/>
                <a:ea typeface="Roboto Light"/>
                <a:cs typeface="Roboto Light"/>
                <a:sym typeface="Roboto Light"/>
              </a:defRPr>
            </a:lvl9pPr>
          </a:lstStyle>
          <a:p>
            <a:endParaRPr/>
          </a:p>
        </p:txBody>
      </p:sp>
      <p:sp>
        <p:nvSpPr>
          <p:cNvPr id="5145" name="Google Shape;5145;p41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30 Quote_Short">
  <p:cSld name="30 Quote_Short">
    <p:spTree>
      <p:nvGrpSpPr>
        <p:cNvPr id="1" name="Shape 5146"/>
        <p:cNvGrpSpPr/>
        <p:nvPr/>
      </p:nvGrpSpPr>
      <p:grpSpPr>
        <a:xfrm>
          <a:off x="0" y="0"/>
          <a:ext cx="0" cy="0"/>
          <a:chOff x="0" y="0"/>
          <a:chExt cx="0" cy="0"/>
        </a:xfrm>
      </p:grpSpPr>
      <p:sp>
        <p:nvSpPr>
          <p:cNvPr id="5147" name="Google Shape;5147;p418"/>
          <p:cNvSpPr txBox="1">
            <a:spLocks noGrp="1"/>
          </p:cNvSpPr>
          <p:nvPr>
            <p:ph type="subTitle" idx="1"/>
          </p:nvPr>
        </p:nvSpPr>
        <p:spPr>
          <a:xfrm>
            <a:off x="4072825" y="3288639"/>
            <a:ext cx="3719100" cy="67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5148" name="Google Shape;5148;p418"/>
          <p:cNvSpPr txBox="1">
            <a:spLocks noGrp="1"/>
          </p:cNvSpPr>
          <p:nvPr>
            <p:ph type="title"/>
          </p:nvPr>
        </p:nvSpPr>
        <p:spPr>
          <a:xfrm>
            <a:off x="1024125" y="1079000"/>
            <a:ext cx="7104900" cy="22098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3000"/>
            </a:lvl1pPr>
            <a:lvl2pPr lvl="1" algn="l" rtl="0">
              <a:lnSpc>
                <a:spcPct val="100000"/>
              </a:lnSpc>
              <a:spcBef>
                <a:spcPts val="0"/>
              </a:spcBef>
              <a:spcAft>
                <a:spcPts val="0"/>
              </a:spcAft>
              <a:buSzPts val="1100"/>
              <a:buNone/>
              <a:defRPr sz="2800">
                <a:latin typeface="Roboto Light"/>
                <a:ea typeface="Roboto Light"/>
                <a:cs typeface="Roboto Light"/>
                <a:sym typeface="Roboto Light"/>
              </a:defRPr>
            </a:lvl2pPr>
            <a:lvl3pPr lvl="2" algn="l" rtl="0">
              <a:lnSpc>
                <a:spcPct val="100000"/>
              </a:lnSpc>
              <a:spcBef>
                <a:spcPts val="0"/>
              </a:spcBef>
              <a:spcAft>
                <a:spcPts val="0"/>
              </a:spcAft>
              <a:buSzPts val="1100"/>
              <a:buNone/>
              <a:defRPr sz="2800">
                <a:latin typeface="Roboto Light"/>
                <a:ea typeface="Roboto Light"/>
                <a:cs typeface="Roboto Light"/>
                <a:sym typeface="Roboto Light"/>
              </a:defRPr>
            </a:lvl3pPr>
            <a:lvl4pPr lvl="3" algn="l" rtl="0">
              <a:lnSpc>
                <a:spcPct val="100000"/>
              </a:lnSpc>
              <a:spcBef>
                <a:spcPts val="0"/>
              </a:spcBef>
              <a:spcAft>
                <a:spcPts val="0"/>
              </a:spcAft>
              <a:buSzPts val="1100"/>
              <a:buNone/>
              <a:defRPr sz="2800">
                <a:latin typeface="Roboto Light"/>
                <a:ea typeface="Roboto Light"/>
                <a:cs typeface="Roboto Light"/>
                <a:sym typeface="Roboto Light"/>
              </a:defRPr>
            </a:lvl4pPr>
            <a:lvl5pPr lvl="4" algn="l" rtl="0">
              <a:lnSpc>
                <a:spcPct val="100000"/>
              </a:lnSpc>
              <a:spcBef>
                <a:spcPts val="0"/>
              </a:spcBef>
              <a:spcAft>
                <a:spcPts val="0"/>
              </a:spcAft>
              <a:buSzPts val="1100"/>
              <a:buNone/>
              <a:defRPr sz="2800">
                <a:latin typeface="Roboto Light"/>
                <a:ea typeface="Roboto Light"/>
                <a:cs typeface="Roboto Light"/>
                <a:sym typeface="Roboto Light"/>
              </a:defRPr>
            </a:lvl5pPr>
            <a:lvl6pPr lvl="5" algn="l" rtl="0">
              <a:lnSpc>
                <a:spcPct val="100000"/>
              </a:lnSpc>
              <a:spcBef>
                <a:spcPts val="0"/>
              </a:spcBef>
              <a:spcAft>
                <a:spcPts val="0"/>
              </a:spcAft>
              <a:buSzPts val="1100"/>
              <a:buNone/>
              <a:defRPr sz="2800">
                <a:latin typeface="Roboto Light"/>
                <a:ea typeface="Roboto Light"/>
                <a:cs typeface="Roboto Light"/>
                <a:sym typeface="Roboto Light"/>
              </a:defRPr>
            </a:lvl6pPr>
            <a:lvl7pPr lvl="6" algn="l" rtl="0">
              <a:lnSpc>
                <a:spcPct val="100000"/>
              </a:lnSpc>
              <a:spcBef>
                <a:spcPts val="0"/>
              </a:spcBef>
              <a:spcAft>
                <a:spcPts val="0"/>
              </a:spcAft>
              <a:buSzPts val="1100"/>
              <a:buNone/>
              <a:defRPr sz="2800">
                <a:latin typeface="Roboto Light"/>
                <a:ea typeface="Roboto Light"/>
                <a:cs typeface="Roboto Light"/>
                <a:sym typeface="Roboto Light"/>
              </a:defRPr>
            </a:lvl7pPr>
            <a:lvl8pPr lvl="7" algn="l" rtl="0">
              <a:lnSpc>
                <a:spcPct val="100000"/>
              </a:lnSpc>
              <a:spcBef>
                <a:spcPts val="0"/>
              </a:spcBef>
              <a:spcAft>
                <a:spcPts val="0"/>
              </a:spcAft>
              <a:buSzPts val="1100"/>
              <a:buNone/>
              <a:defRPr sz="2800">
                <a:latin typeface="Roboto Light"/>
                <a:ea typeface="Roboto Light"/>
                <a:cs typeface="Roboto Light"/>
                <a:sym typeface="Roboto Light"/>
              </a:defRPr>
            </a:lvl8pPr>
            <a:lvl9pPr lvl="8" algn="l" rtl="0">
              <a:lnSpc>
                <a:spcPct val="100000"/>
              </a:lnSpc>
              <a:spcBef>
                <a:spcPts val="0"/>
              </a:spcBef>
              <a:spcAft>
                <a:spcPts val="0"/>
              </a:spcAft>
              <a:buSzPts val="1100"/>
              <a:buNone/>
              <a:defRPr sz="2800">
                <a:latin typeface="Roboto Light"/>
                <a:ea typeface="Roboto Light"/>
                <a:cs typeface="Roboto Light"/>
                <a:sym typeface="Roboto Light"/>
              </a:defRPr>
            </a:lvl9pPr>
          </a:lstStyle>
          <a:p>
            <a:endParaRPr/>
          </a:p>
        </p:txBody>
      </p:sp>
      <p:sp>
        <p:nvSpPr>
          <p:cNvPr id="5149" name="Google Shape;5149;p41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30 Quote with image and logo_Short">
  <p:cSld name="30 Quote with image and logo_Short">
    <p:spTree>
      <p:nvGrpSpPr>
        <p:cNvPr id="1" name="Shape 5150"/>
        <p:cNvGrpSpPr/>
        <p:nvPr/>
      </p:nvGrpSpPr>
      <p:grpSpPr>
        <a:xfrm>
          <a:off x="0" y="0"/>
          <a:ext cx="0" cy="0"/>
          <a:chOff x="0" y="0"/>
          <a:chExt cx="0" cy="0"/>
        </a:xfrm>
      </p:grpSpPr>
      <p:sp>
        <p:nvSpPr>
          <p:cNvPr id="5151" name="Google Shape;5151;p419"/>
          <p:cNvSpPr txBox="1">
            <a:spLocks noGrp="1"/>
          </p:cNvSpPr>
          <p:nvPr>
            <p:ph type="subTitle" idx="1"/>
          </p:nvPr>
        </p:nvSpPr>
        <p:spPr>
          <a:xfrm>
            <a:off x="6421875" y="2453300"/>
            <a:ext cx="21816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5152" name="Google Shape;5152;p419"/>
          <p:cNvSpPr txBox="1">
            <a:spLocks noGrp="1"/>
          </p:cNvSpPr>
          <p:nvPr>
            <p:ph type="title"/>
          </p:nvPr>
        </p:nvSpPr>
        <p:spPr>
          <a:xfrm>
            <a:off x="457200" y="1129175"/>
            <a:ext cx="5460600" cy="2373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800"/>
            </a:lvl1pPr>
            <a:lvl2pPr lvl="1" algn="l" rtl="0">
              <a:lnSpc>
                <a:spcPct val="100000"/>
              </a:lnSpc>
              <a:spcBef>
                <a:spcPts val="0"/>
              </a:spcBef>
              <a:spcAft>
                <a:spcPts val="0"/>
              </a:spcAft>
              <a:buSzPts val="1100"/>
              <a:buNone/>
              <a:defRPr sz="2800">
                <a:latin typeface="Roboto Light"/>
                <a:ea typeface="Roboto Light"/>
                <a:cs typeface="Roboto Light"/>
                <a:sym typeface="Roboto Light"/>
              </a:defRPr>
            </a:lvl2pPr>
            <a:lvl3pPr lvl="2" algn="l" rtl="0">
              <a:lnSpc>
                <a:spcPct val="100000"/>
              </a:lnSpc>
              <a:spcBef>
                <a:spcPts val="0"/>
              </a:spcBef>
              <a:spcAft>
                <a:spcPts val="0"/>
              </a:spcAft>
              <a:buSzPts val="1100"/>
              <a:buNone/>
              <a:defRPr sz="2800">
                <a:latin typeface="Roboto Light"/>
                <a:ea typeface="Roboto Light"/>
                <a:cs typeface="Roboto Light"/>
                <a:sym typeface="Roboto Light"/>
              </a:defRPr>
            </a:lvl3pPr>
            <a:lvl4pPr lvl="3" algn="l" rtl="0">
              <a:lnSpc>
                <a:spcPct val="100000"/>
              </a:lnSpc>
              <a:spcBef>
                <a:spcPts val="0"/>
              </a:spcBef>
              <a:spcAft>
                <a:spcPts val="0"/>
              </a:spcAft>
              <a:buSzPts val="1100"/>
              <a:buNone/>
              <a:defRPr sz="2800">
                <a:latin typeface="Roboto Light"/>
                <a:ea typeface="Roboto Light"/>
                <a:cs typeface="Roboto Light"/>
                <a:sym typeface="Roboto Light"/>
              </a:defRPr>
            </a:lvl4pPr>
            <a:lvl5pPr lvl="4" algn="l" rtl="0">
              <a:lnSpc>
                <a:spcPct val="100000"/>
              </a:lnSpc>
              <a:spcBef>
                <a:spcPts val="0"/>
              </a:spcBef>
              <a:spcAft>
                <a:spcPts val="0"/>
              </a:spcAft>
              <a:buSzPts val="1100"/>
              <a:buNone/>
              <a:defRPr sz="2800">
                <a:latin typeface="Roboto Light"/>
                <a:ea typeface="Roboto Light"/>
                <a:cs typeface="Roboto Light"/>
                <a:sym typeface="Roboto Light"/>
              </a:defRPr>
            </a:lvl5pPr>
            <a:lvl6pPr lvl="5" algn="l" rtl="0">
              <a:lnSpc>
                <a:spcPct val="100000"/>
              </a:lnSpc>
              <a:spcBef>
                <a:spcPts val="0"/>
              </a:spcBef>
              <a:spcAft>
                <a:spcPts val="0"/>
              </a:spcAft>
              <a:buSzPts val="1100"/>
              <a:buNone/>
              <a:defRPr sz="2800">
                <a:latin typeface="Roboto Light"/>
                <a:ea typeface="Roboto Light"/>
                <a:cs typeface="Roboto Light"/>
                <a:sym typeface="Roboto Light"/>
              </a:defRPr>
            </a:lvl6pPr>
            <a:lvl7pPr lvl="6" algn="l" rtl="0">
              <a:lnSpc>
                <a:spcPct val="100000"/>
              </a:lnSpc>
              <a:spcBef>
                <a:spcPts val="0"/>
              </a:spcBef>
              <a:spcAft>
                <a:spcPts val="0"/>
              </a:spcAft>
              <a:buSzPts val="1100"/>
              <a:buNone/>
              <a:defRPr sz="2800">
                <a:latin typeface="Roboto Light"/>
                <a:ea typeface="Roboto Light"/>
                <a:cs typeface="Roboto Light"/>
                <a:sym typeface="Roboto Light"/>
              </a:defRPr>
            </a:lvl7pPr>
            <a:lvl8pPr lvl="7" algn="l" rtl="0">
              <a:lnSpc>
                <a:spcPct val="100000"/>
              </a:lnSpc>
              <a:spcBef>
                <a:spcPts val="0"/>
              </a:spcBef>
              <a:spcAft>
                <a:spcPts val="0"/>
              </a:spcAft>
              <a:buSzPts val="1100"/>
              <a:buNone/>
              <a:defRPr sz="2800">
                <a:latin typeface="Roboto Light"/>
                <a:ea typeface="Roboto Light"/>
                <a:cs typeface="Roboto Light"/>
                <a:sym typeface="Roboto Light"/>
              </a:defRPr>
            </a:lvl8pPr>
            <a:lvl9pPr lvl="8" algn="l" rtl="0">
              <a:lnSpc>
                <a:spcPct val="100000"/>
              </a:lnSpc>
              <a:spcBef>
                <a:spcPts val="0"/>
              </a:spcBef>
              <a:spcAft>
                <a:spcPts val="0"/>
              </a:spcAft>
              <a:buSzPts val="1100"/>
              <a:buNone/>
              <a:defRPr sz="2800">
                <a:latin typeface="Roboto Light"/>
                <a:ea typeface="Roboto Light"/>
                <a:cs typeface="Roboto Light"/>
                <a:sym typeface="Roboto Light"/>
              </a:defRPr>
            </a:lvl9pPr>
          </a:lstStyle>
          <a:p>
            <a:endParaRPr/>
          </a:p>
        </p:txBody>
      </p:sp>
      <p:sp>
        <p:nvSpPr>
          <p:cNvPr id="5153" name="Google Shape;5153;p41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30 Quote with image and logo_Med">
  <p:cSld name="30 Quote with image and logo_Med">
    <p:spTree>
      <p:nvGrpSpPr>
        <p:cNvPr id="1" name="Shape 5154"/>
        <p:cNvGrpSpPr/>
        <p:nvPr/>
      </p:nvGrpSpPr>
      <p:grpSpPr>
        <a:xfrm>
          <a:off x="0" y="0"/>
          <a:ext cx="0" cy="0"/>
          <a:chOff x="0" y="0"/>
          <a:chExt cx="0" cy="0"/>
        </a:xfrm>
      </p:grpSpPr>
      <p:sp>
        <p:nvSpPr>
          <p:cNvPr id="5155" name="Google Shape;5155;p420"/>
          <p:cNvSpPr txBox="1">
            <a:spLocks noGrp="1"/>
          </p:cNvSpPr>
          <p:nvPr>
            <p:ph type="subTitle" idx="1"/>
          </p:nvPr>
        </p:nvSpPr>
        <p:spPr>
          <a:xfrm>
            <a:off x="6421875" y="2453300"/>
            <a:ext cx="21816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5156" name="Google Shape;5156;p420"/>
          <p:cNvSpPr txBox="1">
            <a:spLocks noGrp="1"/>
          </p:cNvSpPr>
          <p:nvPr>
            <p:ph type="title"/>
          </p:nvPr>
        </p:nvSpPr>
        <p:spPr>
          <a:xfrm>
            <a:off x="457200" y="1129175"/>
            <a:ext cx="5460600" cy="2373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400"/>
            </a:lvl1pPr>
            <a:lvl2pPr lvl="1" algn="l" rtl="0">
              <a:lnSpc>
                <a:spcPct val="100000"/>
              </a:lnSpc>
              <a:spcBef>
                <a:spcPts val="0"/>
              </a:spcBef>
              <a:spcAft>
                <a:spcPts val="0"/>
              </a:spcAft>
              <a:buSzPts val="1100"/>
              <a:buNone/>
              <a:defRPr sz="2400">
                <a:latin typeface="Roboto Light"/>
                <a:ea typeface="Roboto Light"/>
                <a:cs typeface="Roboto Light"/>
                <a:sym typeface="Roboto Light"/>
              </a:defRPr>
            </a:lvl2pPr>
            <a:lvl3pPr lvl="2" algn="l" rtl="0">
              <a:lnSpc>
                <a:spcPct val="100000"/>
              </a:lnSpc>
              <a:spcBef>
                <a:spcPts val="0"/>
              </a:spcBef>
              <a:spcAft>
                <a:spcPts val="0"/>
              </a:spcAft>
              <a:buSzPts val="1100"/>
              <a:buNone/>
              <a:defRPr sz="2400">
                <a:latin typeface="Roboto Light"/>
                <a:ea typeface="Roboto Light"/>
                <a:cs typeface="Roboto Light"/>
                <a:sym typeface="Roboto Light"/>
              </a:defRPr>
            </a:lvl3pPr>
            <a:lvl4pPr lvl="3" algn="l" rtl="0">
              <a:lnSpc>
                <a:spcPct val="100000"/>
              </a:lnSpc>
              <a:spcBef>
                <a:spcPts val="0"/>
              </a:spcBef>
              <a:spcAft>
                <a:spcPts val="0"/>
              </a:spcAft>
              <a:buSzPts val="1100"/>
              <a:buNone/>
              <a:defRPr sz="2400">
                <a:latin typeface="Roboto Light"/>
                <a:ea typeface="Roboto Light"/>
                <a:cs typeface="Roboto Light"/>
                <a:sym typeface="Roboto Light"/>
              </a:defRPr>
            </a:lvl4pPr>
            <a:lvl5pPr lvl="4" algn="l" rtl="0">
              <a:lnSpc>
                <a:spcPct val="100000"/>
              </a:lnSpc>
              <a:spcBef>
                <a:spcPts val="0"/>
              </a:spcBef>
              <a:spcAft>
                <a:spcPts val="0"/>
              </a:spcAft>
              <a:buSzPts val="1100"/>
              <a:buNone/>
              <a:defRPr sz="2400">
                <a:latin typeface="Roboto Light"/>
                <a:ea typeface="Roboto Light"/>
                <a:cs typeface="Roboto Light"/>
                <a:sym typeface="Roboto Light"/>
              </a:defRPr>
            </a:lvl5pPr>
            <a:lvl6pPr lvl="5" algn="l" rtl="0">
              <a:lnSpc>
                <a:spcPct val="100000"/>
              </a:lnSpc>
              <a:spcBef>
                <a:spcPts val="0"/>
              </a:spcBef>
              <a:spcAft>
                <a:spcPts val="0"/>
              </a:spcAft>
              <a:buSzPts val="1100"/>
              <a:buNone/>
              <a:defRPr sz="2400">
                <a:latin typeface="Roboto Light"/>
                <a:ea typeface="Roboto Light"/>
                <a:cs typeface="Roboto Light"/>
                <a:sym typeface="Roboto Light"/>
              </a:defRPr>
            </a:lvl6pPr>
            <a:lvl7pPr lvl="6" algn="l" rtl="0">
              <a:lnSpc>
                <a:spcPct val="100000"/>
              </a:lnSpc>
              <a:spcBef>
                <a:spcPts val="0"/>
              </a:spcBef>
              <a:spcAft>
                <a:spcPts val="0"/>
              </a:spcAft>
              <a:buSzPts val="1100"/>
              <a:buNone/>
              <a:defRPr sz="2400">
                <a:latin typeface="Roboto Light"/>
                <a:ea typeface="Roboto Light"/>
                <a:cs typeface="Roboto Light"/>
                <a:sym typeface="Roboto Light"/>
              </a:defRPr>
            </a:lvl7pPr>
            <a:lvl8pPr lvl="7" algn="l" rtl="0">
              <a:lnSpc>
                <a:spcPct val="100000"/>
              </a:lnSpc>
              <a:spcBef>
                <a:spcPts val="0"/>
              </a:spcBef>
              <a:spcAft>
                <a:spcPts val="0"/>
              </a:spcAft>
              <a:buSzPts val="1100"/>
              <a:buNone/>
              <a:defRPr sz="2400">
                <a:latin typeface="Roboto Light"/>
                <a:ea typeface="Roboto Light"/>
                <a:cs typeface="Roboto Light"/>
                <a:sym typeface="Roboto Light"/>
              </a:defRPr>
            </a:lvl8pPr>
            <a:lvl9pPr lvl="8" algn="l" rtl="0">
              <a:lnSpc>
                <a:spcPct val="100000"/>
              </a:lnSpc>
              <a:spcBef>
                <a:spcPts val="0"/>
              </a:spcBef>
              <a:spcAft>
                <a:spcPts val="0"/>
              </a:spcAft>
              <a:buSzPts val="1100"/>
              <a:buNone/>
              <a:defRPr sz="2400">
                <a:latin typeface="Roboto Light"/>
                <a:ea typeface="Roboto Light"/>
                <a:cs typeface="Roboto Light"/>
                <a:sym typeface="Roboto Light"/>
              </a:defRPr>
            </a:lvl9pPr>
          </a:lstStyle>
          <a:p>
            <a:endParaRPr/>
          </a:p>
        </p:txBody>
      </p:sp>
      <p:sp>
        <p:nvSpPr>
          <p:cNvPr id="5157" name="Google Shape;5157;p42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30 2 Quotes_short">
  <p:cSld name="30 2 Quotes_short">
    <p:spTree>
      <p:nvGrpSpPr>
        <p:cNvPr id="1" name="Shape 5158"/>
        <p:cNvGrpSpPr/>
        <p:nvPr/>
      </p:nvGrpSpPr>
      <p:grpSpPr>
        <a:xfrm>
          <a:off x="0" y="0"/>
          <a:ext cx="0" cy="0"/>
          <a:chOff x="0" y="0"/>
          <a:chExt cx="0" cy="0"/>
        </a:xfrm>
      </p:grpSpPr>
      <p:sp>
        <p:nvSpPr>
          <p:cNvPr id="5159" name="Google Shape;5159;p421"/>
          <p:cNvSpPr txBox="1">
            <a:spLocks noGrp="1"/>
          </p:cNvSpPr>
          <p:nvPr>
            <p:ph type="subTitle" idx="1"/>
          </p:nvPr>
        </p:nvSpPr>
        <p:spPr>
          <a:xfrm>
            <a:off x="457200"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5160" name="Google Shape;5160;p421"/>
          <p:cNvSpPr txBox="1">
            <a:spLocks noGrp="1"/>
          </p:cNvSpPr>
          <p:nvPr>
            <p:ph type="title"/>
          </p:nvPr>
        </p:nvSpPr>
        <p:spPr>
          <a:xfrm>
            <a:off x="457200"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000"/>
            </a:lvl1pPr>
            <a:lvl2pPr lvl="1" algn="l" rtl="0">
              <a:lnSpc>
                <a:spcPct val="100000"/>
              </a:lnSpc>
              <a:spcBef>
                <a:spcPts val="0"/>
              </a:spcBef>
              <a:spcAft>
                <a:spcPts val="0"/>
              </a:spcAft>
              <a:buSzPts val="1100"/>
              <a:buNone/>
              <a:defRPr sz="2000">
                <a:latin typeface="Roboto Light"/>
                <a:ea typeface="Roboto Light"/>
                <a:cs typeface="Roboto Light"/>
                <a:sym typeface="Roboto Light"/>
              </a:defRPr>
            </a:lvl2pPr>
            <a:lvl3pPr lvl="2" algn="l" rtl="0">
              <a:lnSpc>
                <a:spcPct val="100000"/>
              </a:lnSpc>
              <a:spcBef>
                <a:spcPts val="0"/>
              </a:spcBef>
              <a:spcAft>
                <a:spcPts val="0"/>
              </a:spcAft>
              <a:buSzPts val="1100"/>
              <a:buNone/>
              <a:defRPr sz="2000">
                <a:latin typeface="Roboto Light"/>
                <a:ea typeface="Roboto Light"/>
                <a:cs typeface="Roboto Light"/>
                <a:sym typeface="Roboto Light"/>
              </a:defRPr>
            </a:lvl3pPr>
            <a:lvl4pPr lvl="3" algn="l" rtl="0">
              <a:lnSpc>
                <a:spcPct val="100000"/>
              </a:lnSpc>
              <a:spcBef>
                <a:spcPts val="0"/>
              </a:spcBef>
              <a:spcAft>
                <a:spcPts val="0"/>
              </a:spcAft>
              <a:buSzPts val="1100"/>
              <a:buNone/>
              <a:defRPr sz="2000">
                <a:latin typeface="Roboto Light"/>
                <a:ea typeface="Roboto Light"/>
                <a:cs typeface="Roboto Light"/>
                <a:sym typeface="Roboto Light"/>
              </a:defRPr>
            </a:lvl4pPr>
            <a:lvl5pPr lvl="4" algn="l" rtl="0">
              <a:lnSpc>
                <a:spcPct val="100000"/>
              </a:lnSpc>
              <a:spcBef>
                <a:spcPts val="0"/>
              </a:spcBef>
              <a:spcAft>
                <a:spcPts val="0"/>
              </a:spcAft>
              <a:buSzPts val="1100"/>
              <a:buNone/>
              <a:defRPr sz="2000">
                <a:latin typeface="Roboto Light"/>
                <a:ea typeface="Roboto Light"/>
                <a:cs typeface="Roboto Light"/>
                <a:sym typeface="Roboto Light"/>
              </a:defRPr>
            </a:lvl5pPr>
            <a:lvl6pPr lvl="5" algn="l" rtl="0">
              <a:lnSpc>
                <a:spcPct val="100000"/>
              </a:lnSpc>
              <a:spcBef>
                <a:spcPts val="0"/>
              </a:spcBef>
              <a:spcAft>
                <a:spcPts val="0"/>
              </a:spcAft>
              <a:buSzPts val="1100"/>
              <a:buNone/>
              <a:defRPr sz="2000">
                <a:latin typeface="Roboto Light"/>
                <a:ea typeface="Roboto Light"/>
                <a:cs typeface="Roboto Light"/>
                <a:sym typeface="Roboto Light"/>
              </a:defRPr>
            </a:lvl6pPr>
            <a:lvl7pPr lvl="6" algn="l" rtl="0">
              <a:lnSpc>
                <a:spcPct val="100000"/>
              </a:lnSpc>
              <a:spcBef>
                <a:spcPts val="0"/>
              </a:spcBef>
              <a:spcAft>
                <a:spcPts val="0"/>
              </a:spcAft>
              <a:buSzPts val="1100"/>
              <a:buNone/>
              <a:defRPr sz="2000">
                <a:latin typeface="Roboto Light"/>
                <a:ea typeface="Roboto Light"/>
                <a:cs typeface="Roboto Light"/>
                <a:sym typeface="Roboto Light"/>
              </a:defRPr>
            </a:lvl7pPr>
            <a:lvl8pPr lvl="7" algn="l" rtl="0">
              <a:lnSpc>
                <a:spcPct val="100000"/>
              </a:lnSpc>
              <a:spcBef>
                <a:spcPts val="0"/>
              </a:spcBef>
              <a:spcAft>
                <a:spcPts val="0"/>
              </a:spcAft>
              <a:buSzPts val="1100"/>
              <a:buNone/>
              <a:defRPr sz="2000">
                <a:latin typeface="Roboto Light"/>
                <a:ea typeface="Roboto Light"/>
                <a:cs typeface="Roboto Light"/>
                <a:sym typeface="Roboto Light"/>
              </a:defRPr>
            </a:lvl8pPr>
            <a:lvl9pPr lvl="8" algn="l" rtl="0">
              <a:lnSpc>
                <a:spcPct val="100000"/>
              </a:lnSpc>
              <a:spcBef>
                <a:spcPts val="0"/>
              </a:spcBef>
              <a:spcAft>
                <a:spcPts val="0"/>
              </a:spcAft>
              <a:buSzPts val="1100"/>
              <a:buNone/>
              <a:defRPr sz="2000">
                <a:latin typeface="Roboto Light"/>
                <a:ea typeface="Roboto Light"/>
                <a:cs typeface="Roboto Light"/>
                <a:sym typeface="Roboto Light"/>
              </a:defRPr>
            </a:lvl9pPr>
          </a:lstStyle>
          <a:p>
            <a:endParaRPr/>
          </a:p>
        </p:txBody>
      </p:sp>
      <p:sp>
        <p:nvSpPr>
          <p:cNvPr id="5161" name="Google Shape;5161;p42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162" name="Google Shape;5162;p421"/>
          <p:cNvSpPr txBox="1">
            <a:spLocks noGrp="1"/>
          </p:cNvSpPr>
          <p:nvPr>
            <p:ph type="subTitle" idx="3"/>
          </p:nvPr>
        </p:nvSpPr>
        <p:spPr>
          <a:xfrm>
            <a:off x="4822425"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5163" name="Google Shape;5163;p421"/>
          <p:cNvSpPr txBox="1">
            <a:spLocks noGrp="1"/>
          </p:cNvSpPr>
          <p:nvPr>
            <p:ph type="title" idx="4"/>
          </p:nvPr>
        </p:nvSpPr>
        <p:spPr>
          <a:xfrm>
            <a:off x="4822425"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000"/>
            </a:lvl1pPr>
            <a:lvl2pPr lvl="1" algn="l" rtl="0">
              <a:lnSpc>
                <a:spcPct val="100000"/>
              </a:lnSpc>
              <a:spcBef>
                <a:spcPts val="0"/>
              </a:spcBef>
              <a:spcAft>
                <a:spcPts val="0"/>
              </a:spcAft>
              <a:buSzPts val="1100"/>
              <a:buNone/>
              <a:defRPr sz="2000">
                <a:latin typeface="Roboto Light"/>
                <a:ea typeface="Roboto Light"/>
                <a:cs typeface="Roboto Light"/>
                <a:sym typeface="Roboto Light"/>
              </a:defRPr>
            </a:lvl2pPr>
            <a:lvl3pPr lvl="2" algn="l" rtl="0">
              <a:lnSpc>
                <a:spcPct val="100000"/>
              </a:lnSpc>
              <a:spcBef>
                <a:spcPts val="0"/>
              </a:spcBef>
              <a:spcAft>
                <a:spcPts val="0"/>
              </a:spcAft>
              <a:buSzPts val="1100"/>
              <a:buNone/>
              <a:defRPr sz="2000">
                <a:latin typeface="Roboto Light"/>
                <a:ea typeface="Roboto Light"/>
                <a:cs typeface="Roboto Light"/>
                <a:sym typeface="Roboto Light"/>
              </a:defRPr>
            </a:lvl3pPr>
            <a:lvl4pPr lvl="3" algn="l" rtl="0">
              <a:lnSpc>
                <a:spcPct val="100000"/>
              </a:lnSpc>
              <a:spcBef>
                <a:spcPts val="0"/>
              </a:spcBef>
              <a:spcAft>
                <a:spcPts val="0"/>
              </a:spcAft>
              <a:buSzPts val="1100"/>
              <a:buNone/>
              <a:defRPr sz="2000">
                <a:latin typeface="Roboto Light"/>
                <a:ea typeface="Roboto Light"/>
                <a:cs typeface="Roboto Light"/>
                <a:sym typeface="Roboto Light"/>
              </a:defRPr>
            </a:lvl4pPr>
            <a:lvl5pPr lvl="4" algn="l" rtl="0">
              <a:lnSpc>
                <a:spcPct val="100000"/>
              </a:lnSpc>
              <a:spcBef>
                <a:spcPts val="0"/>
              </a:spcBef>
              <a:spcAft>
                <a:spcPts val="0"/>
              </a:spcAft>
              <a:buSzPts val="1100"/>
              <a:buNone/>
              <a:defRPr sz="2000">
                <a:latin typeface="Roboto Light"/>
                <a:ea typeface="Roboto Light"/>
                <a:cs typeface="Roboto Light"/>
                <a:sym typeface="Roboto Light"/>
              </a:defRPr>
            </a:lvl5pPr>
            <a:lvl6pPr lvl="5" algn="l" rtl="0">
              <a:lnSpc>
                <a:spcPct val="100000"/>
              </a:lnSpc>
              <a:spcBef>
                <a:spcPts val="0"/>
              </a:spcBef>
              <a:spcAft>
                <a:spcPts val="0"/>
              </a:spcAft>
              <a:buSzPts val="1100"/>
              <a:buNone/>
              <a:defRPr sz="2000">
                <a:latin typeface="Roboto Light"/>
                <a:ea typeface="Roboto Light"/>
                <a:cs typeface="Roboto Light"/>
                <a:sym typeface="Roboto Light"/>
              </a:defRPr>
            </a:lvl6pPr>
            <a:lvl7pPr lvl="6" algn="l" rtl="0">
              <a:lnSpc>
                <a:spcPct val="100000"/>
              </a:lnSpc>
              <a:spcBef>
                <a:spcPts val="0"/>
              </a:spcBef>
              <a:spcAft>
                <a:spcPts val="0"/>
              </a:spcAft>
              <a:buSzPts val="1100"/>
              <a:buNone/>
              <a:defRPr sz="2000">
                <a:latin typeface="Roboto Light"/>
                <a:ea typeface="Roboto Light"/>
                <a:cs typeface="Roboto Light"/>
                <a:sym typeface="Roboto Light"/>
              </a:defRPr>
            </a:lvl7pPr>
            <a:lvl8pPr lvl="7" algn="l" rtl="0">
              <a:lnSpc>
                <a:spcPct val="100000"/>
              </a:lnSpc>
              <a:spcBef>
                <a:spcPts val="0"/>
              </a:spcBef>
              <a:spcAft>
                <a:spcPts val="0"/>
              </a:spcAft>
              <a:buSzPts val="1100"/>
              <a:buNone/>
              <a:defRPr sz="2000">
                <a:latin typeface="Roboto Light"/>
                <a:ea typeface="Roboto Light"/>
                <a:cs typeface="Roboto Light"/>
                <a:sym typeface="Roboto Light"/>
              </a:defRPr>
            </a:lvl8pPr>
            <a:lvl9pPr lvl="8" algn="l" rtl="0">
              <a:lnSpc>
                <a:spcPct val="100000"/>
              </a:lnSpc>
              <a:spcBef>
                <a:spcPts val="0"/>
              </a:spcBef>
              <a:spcAft>
                <a:spcPts val="0"/>
              </a:spcAft>
              <a:buSzPts val="1100"/>
              <a:buNone/>
              <a:defRPr sz="2000">
                <a:latin typeface="Roboto Light"/>
                <a:ea typeface="Roboto Light"/>
                <a:cs typeface="Roboto Light"/>
                <a:sym typeface="Roboto Light"/>
              </a:defRPr>
            </a:lvl9pPr>
          </a:lstStyle>
          <a:p>
            <a:endParaRPr/>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30 2 Quotes_Med">
  <p:cSld name="30 2 Quotes_Med">
    <p:spTree>
      <p:nvGrpSpPr>
        <p:cNvPr id="1" name="Shape 5164"/>
        <p:cNvGrpSpPr/>
        <p:nvPr/>
      </p:nvGrpSpPr>
      <p:grpSpPr>
        <a:xfrm>
          <a:off x="0" y="0"/>
          <a:ext cx="0" cy="0"/>
          <a:chOff x="0" y="0"/>
          <a:chExt cx="0" cy="0"/>
        </a:xfrm>
      </p:grpSpPr>
      <p:sp>
        <p:nvSpPr>
          <p:cNvPr id="5165" name="Google Shape;5165;p422"/>
          <p:cNvSpPr txBox="1">
            <a:spLocks noGrp="1"/>
          </p:cNvSpPr>
          <p:nvPr>
            <p:ph type="subTitle" idx="1"/>
          </p:nvPr>
        </p:nvSpPr>
        <p:spPr>
          <a:xfrm>
            <a:off x="457200"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5166" name="Google Shape;5166;p422"/>
          <p:cNvSpPr txBox="1">
            <a:spLocks noGrp="1"/>
          </p:cNvSpPr>
          <p:nvPr>
            <p:ph type="title"/>
          </p:nvPr>
        </p:nvSpPr>
        <p:spPr>
          <a:xfrm>
            <a:off x="457200"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1500"/>
            </a:lvl1pPr>
            <a:lvl2pPr lvl="1" algn="l" rtl="0">
              <a:lnSpc>
                <a:spcPct val="100000"/>
              </a:lnSpc>
              <a:spcBef>
                <a:spcPts val="0"/>
              </a:spcBef>
              <a:spcAft>
                <a:spcPts val="0"/>
              </a:spcAft>
              <a:buSzPts val="1100"/>
              <a:buNone/>
              <a:defRPr sz="1500">
                <a:latin typeface="Roboto Light"/>
                <a:ea typeface="Roboto Light"/>
                <a:cs typeface="Roboto Light"/>
                <a:sym typeface="Roboto Light"/>
              </a:defRPr>
            </a:lvl2pPr>
            <a:lvl3pPr lvl="2" algn="l" rtl="0">
              <a:lnSpc>
                <a:spcPct val="100000"/>
              </a:lnSpc>
              <a:spcBef>
                <a:spcPts val="0"/>
              </a:spcBef>
              <a:spcAft>
                <a:spcPts val="0"/>
              </a:spcAft>
              <a:buSzPts val="1100"/>
              <a:buNone/>
              <a:defRPr sz="1500">
                <a:latin typeface="Roboto Light"/>
                <a:ea typeface="Roboto Light"/>
                <a:cs typeface="Roboto Light"/>
                <a:sym typeface="Roboto Light"/>
              </a:defRPr>
            </a:lvl3pPr>
            <a:lvl4pPr lvl="3" algn="l" rtl="0">
              <a:lnSpc>
                <a:spcPct val="100000"/>
              </a:lnSpc>
              <a:spcBef>
                <a:spcPts val="0"/>
              </a:spcBef>
              <a:spcAft>
                <a:spcPts val="0"/>
              </a:spcAft>
              <a:buSzPts val="1100"/>
              <a:buNone/>
              <a:defRPr sz="1500">
                <a:latin typeface="Roboto Light"/>
                <a:ea typeface="Roboto Light"/>
                <a:cs typeface="Roboto Light"/>
                <a:sym typeface="Roboto Light"/>
              </a:defRPr>
            </a:lvl4pPr>
            <a:lvl5pPr lvl="4" algn="l" rtl="0">
              <a:lnSpc>
                <a:spcPct val="100000"/>
              </a:lnSpc>
              <a:spcBef>
                <a:spcPts val="0"/>
              </a:spcBef>
              <a:spcAft>
                <a:spcPts val="0"/>
              </a:spcAft>
              <a:buSzPts val="1100"/>
              <a:buNone/>
              <a:defRPr sz="1500">
                <a:latin typeface="Roboto Light"/>
                <a:ea typeface="Roboto Light"/>
                <a:cs typeface="Roboto Light"/>
                <a:sym typeface="Roboto Light"/>
              </a:defRPr>
            </a:lvl5pPr>
            <a:lvl6pPr lvl="5" algn="l" rtl="0">
              <a:lnSpc>
                <a:spcPct val="100000"/>
              </a:lnSpc>
              <a:spcBef>
                <a:spcPts val="0"/>
              </a:spcBef>
              <a:spcAft>
                <a:spcPts val="0"/>
              </a:spcAft>
              <a:buSzPts val="1100"/>
              <a:buNone/>
              <a:defRPr sz="1500">
                <a:latin typeface="Roboto Light"/>
                <a:ea typeface="Roboto Light"/>
                <a:cs typeface="Roboto Light"/>
                <a:sym typeface="Roboto Light"/>
              </a:defRPr>
            </a:lvl6pPr>
            <a:lvl7pPr lvl="6" algn="l" rtl="0">
              <a:lnSpc>
                <a:spcPct val="100000"/>
              </a:lnSpc>
              <a:spcBef>
                <a:spcPts val="0"/>
              </a:spcBef>
              <a:spcAft>
                <a:spcPts val="0"/>
              </a:spcAft>
              <a:buSzPts val="1100"/>
              <a:buNone/>
              <a:defRPr sz="1500">
                <a:latin typeface="Roboto Light"/>
                <a:ea typeface="Roboto Light"/>
                <a:cs typeface="Roboto Light"/>
                <a:sym typeface="Roboto Light"/>
              </a:defRPr>
            </a:lvl7pPr>
            <a:lvl8pPr lvl="7" algn="l" rtl="0">
              <a:lnSpc>
                <a:spcPct val="100000"/>
              </a:lnSpc>
              <a:spcBef>
                <a:spcPts val="0"/>
              </a:spcBef>
              <a:spcAft>
                <a:spcPts val="0"/>
              </a:spcAft>
              <a:buSzPts val="1100"/>
              <a:buNone/>
              <a:defRPr sz="1500">
                <a:latin typeface="Roboto Light"/>
                <a:ea typeface="Roboto Light"/>
                <a:cs typeface="Roboto Light"/>
                <a:sym typeface="Roboto Light"/>
              </a:defRPr>
            </a:lvl8pPr>
            <a:lvl9pPr lvl="8" algn="l" rtl="0">
              <a:lnSpc>
                <a:spcPct val="100000"/>
              </a:lnSpc>
              <a:spcBef>
                <a:spcPts val="0"/>
              </a:spcBef>
              <a:spcAft>
                <a:spcPts val="0"/>
              </a:spcAft>
              <a:buSzPts val="1100"/>
              <a:buNone/>
              <a:defRPr sz="1500">
                <a:latin typeface="Roboto Light"/>
                <a:ea typeface="Roboto Light"/>
                <a:cs typeface="Roboto Light"/>
                <a:sym typeface="Roboto Light"/>
              </a:defRPr>
            </a:lvl9pPr>
          </a:lstStyle>
          <a:p>
            <a:endParaRPr/>
          </a:p>
        </p:txBody>
      </p:sp>
      <p:sp>
        <p:nvSpPr>
          <p:cNvPr id="5167" name="Google Shape;5167;p42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5168" name="Google Shape;5168;p422"/>
          <p:cNvSpPr txBox="1">
            <a:spLocks noGrp="1"/>
          </p:cNvSpPr>
          <p:nvPr>
            <p:ph type="subTitle" idx="3"/>
          </p:nvPr>
        </p:nvSpPr>
        <p:spPr>
          <a:xfrm>
            <a:off x="4822425" y="3123750"/>
            <a:ext cx="36711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100"/>
            </a:lvl1pPr>
            <a:lvl2pPr lvl="1" algn="l" rtl="0">
              <a:lnSpc>
                <a:spcPct val="100000"/>
              </a:lnSpc>
              <a:spcBef>
                <a:spcPts val="0"/>
              </a:spcBef>
              <a:spcAft>
                <a:spcPts val="0"/>
              </a:spcAft>
              <a:buSzPts val="500"/>
              <a:buNone/>
              <a:defRPr sz="1100"/>
            </a:lvl2pPr>
            <a:lvl3pPr lvl="2" algn="l" rtl="0">
              <a:lnSpc>
                <a:spcPct val="100000"/>
              </a:lnSpc>
              <a:spcBef>
                <a:spcPts val="0"/>
              </a:spcBef>
              <a:spcAft>
                <a:spcPts val="0"/>
              </a:spcAft>
              <a:buSzPts val="500"/>
              <a:buNone/>
              <a:defRPr sz="1100"/>
            </a:lvl3pPr>
            <a:lvl4pPr lvl="3" algn="l" rtl="0">
              <a:lnSpc>
                <a:spcPct val="100000"/>
              </a:lnSpc>
              <a:spcBef>
                <a:spcPts val="0"/>
              </a:spcBef>
              <a:spcAft>
                <a:spcPts val="0"/>
              </a:spcAft>
              <a:buSzPts val="500"/>
              <a:buNone/>
              <a:defRPr sz="1100"/>
            </a:lvl4pPr>
            <a:lvl5pPr lvl="4" algn="l" rtl="0">
              <a:lnSpc>
                <a:spcPct val="100000"/>
              </a:lnSpc>
              <a:spcBef>
                <a:spcPts val="0"/>
              </a:spcBef>
              <a:spcAft>
                <a:spcPts val="0"/>
              </a:spcAft>
              <a:buSzPts val="500"/>
              <a:buNone/>
              <a:defRPr sz="1100"/>
            </a:lvl5pPr>
            <a:lvl6pPr lvl="5" algn="l" rtl="0">
              <a:lnSpc>
                <a:spcPct val="100000"/>
              </a:lnSpc>
              <a:spcBef>
                <a:spcPts val="0"/>
              </a:spcBef>
              <a:spcAft>
                <a:spcPts val="0"/>
              </a:spcAft>
              <a:buSzPts val="500"/>
              <a:buNone/>
              <a:defRPr sz="1100"/>
            </a:lvl6pPr>
            <a:lvl7pPr lvl="6" algn="l" rtl="0">
              <a:lnSpc>
                <a:spcPct val="100000"/>
              </a:lnSpc>
              <a:spcBef>
                <a:spcPts val="0"/>
              </a:spcBef>
              <a:spcAft>
                <a:spcPts val="0"/>
              </a:spcAft>
              <a:buSzPts val="500"/>
              <a:buNone/>
              <a:defRPr sz="1100"/>
            </a:lvl7pPr>
            <a:lvl8pPr lvl="7" algn="l" rtl="0">
              <a:lnSpc>
                <a:spcPct val="100000"/>
              </a:lnSpc>
              <a:spcBef>
                <a:spcPts val="0"/>
              </a:spcBef>
              <a:spcAft>
                <a:spcPts val="0"/>
              </a:spcAft>
              <a:buSzPts val="500"/>
              <a:buNone/>
              <a:defRPr sz="1100"/>
            </a:lvl8pPr>
            <a:lvl9pPr lvl="8" algn="l" rtl="0">
              <a:lnSpc>
                <a:spcPct val="100000"/>
              </a:lnSpc>
              <a:spcBef>
                <a:spcPts val="0"/>
              </a:spcBef>
              <a:spcAft>
                <a:spcPts val="0"/>
              </a:spcAft>
              <a:buSzPts val="500"/>
              <a:buNone/>
              <a:defRPr sz="1100"/>
            </a:lvl9pPr>
          </a:lstStyle>
          <a:p>
            <a:endParaRPr/>
          </a:p>
        </p:txBody>
      </p:sp>
      <p:sp>
        <p:nvSpPr>
          <p:cNvPr id="5169" name="Google Shape;5169;p422"/>
          <p:cNvSpPr txBox="1">
            <a:spLocks noGrp="1"/>
          </p:cNvSpPr>
          <p:nvPr>
            <p:ph type="title" idx="4"/>
          </p:nvPr>
        </p:nvSpPr>
        <p:spPr>
          <a:xfrm>
            <a:off x="4822425" y="1385100"/>
            <a:ext cx="3671100" cy="14319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1500"/>
            </a:lvl1pPr>
            <a:lvl2pPr lvl="1" algn="l" rtl="0">
              <a:lnSpc>
                <a:spcPct val="100000"/>
              </a:lnSpc>
              <a:spcBef>
                <a:spcPts val="0"/>
              </a:spcBef>
              <a:spcAft>
                <a:spcPts val="0"/>
              </a:spcAft>
              <a:buSzPts val="1100"/>
              <a:buNone/>
              <a:defRPr sz="1500">
                <a:latin typeface="Roboto Light"/>
                <a:ea typeface="Roboto Light"/>
                <a:cs typeface="Roboto Light"/>
                <a:sym typeface="Roboto Light"/>
              </a:defRPr>
            </a:lvl2pPr>
            <a:lvl3pPr lvl="2" algn="l" rtl="0">
              <a:lnSpc>
                <a:spcPct val="100000"/>
              </a:lnSpc>
              <a:spcBef>
                <a:spcPts val="0"/>
              </a:spcBef>
              <a:spcAft>
                <a:spcPts val="0"/>
              </a:spcAft>
              <a:buSzPts val="1100"/>
              <a:buNone/>
              <a:defRPr sz="1500">
                <a:latin typeface="Roboto Light"/>
                <a:ea typeface="Roboto Light"/>
                <a:cs typeface="Roboto Light"/>
                <a:sym typeface="Roboto Light"/>
              </a:defRPr>
            </a:lvl3pPr>
            <a:lvl4pPr lvl="3" algn="l" rtl="0">
              <a:lnSpc>
                <a:spcPct val="100000"/>
              </a:lnSpc>
              <a:spcBef>
                <a:spcPts val="0"/>
              </a:spcBef>
              <a:spcAft>
                <a:spcPts val="0"/>
              </a:spcAft>
              <a:buSzPts val="1100"/>
              <a:buNone/>
              <a:defRPr sz="1500">
                <a:latin typeface="Roboto Light"/>
                <a:ea typeface="Roboto Light"/>
                <a:cs typeface="Roboto Light"/>
                <a:sym typeface="Roboto Light"/>
              </a:defRPr>
            </a:lvl4pPr>
            <a:lvl5pPr lvl="4" algn="l" rtl="0">
              <a:lnSpc>
                <a:spcPct val="100000"/>
              </a:lnSpc>
              <a:spcBef>
                <a:spcPts val="0"/>
              </a:spcBef>
              <a:spcAft>
                <a:spcPts val="0"/>
              </a:spcAft>
              <a:buSzPts val="1100"/>
              <a:buNone/>
              <a:defRPr sz="1500">
                <a:latin typeface="Roboto Light"/>
                <a:ea typeface="Roboto Light"/>
                <a:cs typeface="Roboto Light"/>
                <a:sym typeface="Roboto Light"/>
              </a:defRPr>
            </a:lvl5pPr>
            <a:lvl6pPr lvl="5" algn="l" rtl="0">
              <a:lnSpc>
                <a:spcPct val="100000"/>
              </a:lnSpc>
              <a:spcBef>
                <a:spcPts val="0"/>
              </a:spcBef>
              <a:spcAft>
                <a:spcPts val="0"/>
              </a:spcAft>
              <a:buSzPts val="1100"/>
              <a:buNone/>
              <a:defRPr sz="1500">
                <a:latin typeface="Roboto Light"/>
                <a:ea typeface="Roboto Light"/>
                <a:cs typeface="Roboto Light"/>
                <a:sym typeface="Roboto Light"/>
              </a:defRPr>
            </a:lvl6pPr>
            <a:lvl7pPr lvl="6" algn="l" rtl="0">
              <a:lnSpc>
                <a:spcPct val="100000"/>
              </a:lnSpc>
              <a:spcBef>
                <a:spcPts val="0"/>
              </a:spcBef>
              <a:spcAft>
                <a:spcPts val="0"/>
              </a:spcAft>
              <a:buSzPts val="1100"/>
              <a:buNone/>
              <a:defRPr sz="1500">
                <a:latin typeface="Roboto Light"/>
                <a:ea typeface="Roboto Light"/>
                <a:cs typeface="Roboto Light"/>
                <a:sym typeface="Roboto Light"/>
              </a:defRPr>
            </a:lvl7pPr>
            <a:lvl8pPr lvl="7" algn="l" rtl="0">
              <a:lnSpc>
                <a:spcPct val="100000"/>
              </a:lnSpc>
              <a:spcBef>
                <a:spcPts val="0"/>
              </a:spcBef>
              <a:spcAft>
                <a:spcPts val="0"/>
              </a:spcAft>
              <a:buSzPts val="1100"/>
              <a:buNone/>
              <a:defRPr sz="1500">
                <a:latin typeface="Roboto Light"/>
                <a:ea typeface="Roboto Light"/>
                <a:cs typeface="Roboto Light"/>
                <a:sym typeface="Roboto Light"/>
              </a:defRPr>
            </a:lvl8pPr>
            <a:lvl9pPr lvl="8" algn="l" rtl="0">
              <a:lnSpc>
                <a:spcPct val="100000"/>
              </a:lnSpc>
              <a:spcBef>
                <a:spcPts val="0"/>
              </a:spcBef>
              <a:spcAft>
                <a:spcPts val="0"/>
              </a:spcAft>
              <a:buSzPts val="1100"/>
              <a:buNone/>
              <a:defRPr sz="1500">
                <a:latin typeface="Roboto Light"/>
                <a:ea typeface="Roboto Light"/>
                <a:cs typeface="Roboto Light"/>
                <a:sym typeface="Roboto Light"/>
              </a:defRPr>
            </a:lvl9pPr>
          </a:lstStyle>
          <a:p>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30 Quote with image and logo_Tall">
  <p:cSld name="30 Quote with image and logo_Tall">
    <p:spTree>
      <p:nvGrpSpPr>
        <p:cNvPr id="1" name="Shape 5170"/>
        <p:cNvGrpSpPr/>
        <p:nvPr/>
      </p:nvGrpSpPr>
      <p:grpSpPr>
        <a:xfrm>
          <a:off x="0" y="0"/>
          <a:ext cx="0" cy="0"/>
          <a:chOff x="0" y="0"/>
          <a:chExt cx="0" cy="0"/>
        </a:xfrm>
      </p:grpSpPr>
      <p:sp>
        <p:nvSpPr>
          <p:cNvPr id="5171" name="Google Shape;5171;p423"/>
          <p:cNvSpPr txBox="1">
            <a:spLocks noGrp="1"/>
          </p:cNvSpPr>
          <p:nvPr>
            <p:ph type="subTitle" idx="1"/>
          </p:nvPr>
        </p:nvSpPr>
        <p:spPr>
          <a:xfrm>
            <a:off x="6421875" y="2453300"/>
            <a:ext cx="2181600" cy="9315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500"/>
              <a:buNone/>
              <a:defRPr sz="1500"/>
            </a:lvl1pPr>
            <a:lvl2pPr lvl="1" algn="l" rtl="0">
              <a:lnSpc>
                <a:spcPct val="100000"/>
              </a:lnSpc>
              <a:spcBef>
                <a:spcPts val="600"/>
              </a:spcBef>
              <a:spcAft>
                <a:spcPts val="0"/>
              </a:spcAft>
              <a:buSzPts val="500"/>
              <a:buNone/>
              <a:defRPr sz="1500"/>
            </a:lvl2pPr>
            <a:lvl3pPr lvl="2" algn="l" rtl="0">
              <a:lnSpc>
                <a:spcPct val="100000"/>
              </a:lnSpc>
              <a:spcBef>
                <a:spcPts val="600"/>
              </a:spcBef>
              <a:spcAft>
                <a:spcPts val="0"/>
              </a:spcAft>
              <a:buSzPts val="500"/>
              <a:buNone/>
              <a:defRPr sz="1500"/>
            </a:lvl3pPr>
            <a:lvl4pPr lvl="3" algn="l" rtl="0">
              <a:lnSpc>
                <a:spcPct val="100000"/>
              </a:lnSpc>
              <a:spcBef>
                <a:spcPts val="600"/>
              </a:spcBef>
              <a:spcAft>
                <a:spcPts val="0"/>
              </a:spcAft>
              <a:buSzPts val="500"/>
              <a:buNone/>
              <a:defRPr sz="1500"/>
            </a:lvl4pPr>
            <a:lvl5pPr lvl="4" algn="l" rtl="0">
              <a:lnSpc>
                <a:spcPct val="100000"/>
              </a:lnSpc>
              <a:spcBef>
                <a:spcPts val="600"/>
              </a:spcBef>
              <a:spcAft>
                <a:spcPts val="0"/>
              </a:spcAft>
              <a:buSzPts val="500"/>
              <a:buNone/>
              <a:defRPr sz="1500"/>
            </a:lvl5pPr>
            <a:lvl6pPr lvl="5" algn="l" rtl="0">
              <a:lnSpc>
                <a:spcPct val="100000"/>
              </a:lnSpc>
              <a:spcBef>
                <a:spcPts val="600"/>
              </a:spcBef>
              <a:spcAft>
                <a:spcPts val="0"/>
              </a:spcAft>
              <a:buSzPts val="500"/>
              <a:buNone/>
              <a:defRPr sz="1500"/>
            </a:lvl6pPr>
            <a:lvl7pPr lvl="6" algn="l" rtl="0">
              <a:lnSpc>
                <a:spcPct val="100000"/>
              </a:lnSpc>
              <a:spcBef>
                <a:spcPts val="600"/>
              </a:spcBef>
              <a:spcAft>
                <a:spcPts val="0"/>
              </a:spcAft>
              <a:buSzPts val="500"/>
              <a:buNone/>
              <a:defRPr sz="1500"/>
            </a:lvl7pPr>
            <a:lvl8pPr lvl="7" algn="l" rtl="0">
              <a:lnSpc>
                <a:spcPct val="100000"/>
              </a:lnSpc>
              <a:spcBef>
                <a:spcPts val="600"/>
              </a:spcBef>
              <a:spcAft>
                <a:spcPts val="0"/>
              </a:spcAft>
              <a:buSzPts val="500"/>
              <a:buNone/>
              <a:defRPr sz="1500"/>
            </a:lvl8pPr>
            <a:lvl9pPr lvl="8" algn="l" rtl="0">
              <a:lnSpc>
                <a:spcPct val="100000"/>
              </a:lnSpc>
              <a:spcBef>
                <a:spcPts val="600"/>
              </a:spcBef>
              <a:spcAft>
                <a:spcPts val="600"/>
              </a:spcAft>
              <a:buSzPts val="500"/>
              <a:buNone/>
              <a:defRPr sz="1500"/>
            </a:lvl9pPr>
          </a:lstStyle>
          <a:p>
            <a:endParaRPr/>
          </a:p>
        </p:txBody>
      </p:sp>
      <p:sp>
        <p:nvSpPr>
          <p:cNvPr id="5172" name="Google Shape;5172;p423"/>
          <p:cNvSpPr txBox="1">
            <a:spLocks noGrp="1"/>
          </p:cNvSpPr>
          <p:nvPr>
            <p:ph type="title"/>
          </p:nvPr>
        </p:nvSpPr>
        <p:spPr>
          <a:xfrm>
            <a:off x="457200" y="1129175"/>
            <a:ext cx="5460600" cy="23733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000"/>
            </a:lvl1pPr>
            <a:lvl2pPr lvl="1" algn="l" rtl="0">
              <a:lnSpc>
                <a:spcPct val="100000"/>
              </a:lnSpc>
              <a:spcBef>
                <a:spcPts val="0"/>
              </a:spcBef>
              <a:spcAft>
                <a:spcPts val="0"/>
              </a:spcAft>
              <a:buSzPts val="1100"/>
              <a:buNone/>
              <a:defRPr sz="2000">
                <a:latin typeface="Roboto Light"/>
                <a:ea typeface="Roboto Light"/>
                <a:cs typeface="Roboto Light"/>
                <a:sym typeface="Roboto Light"/>
              </a:defRPr>
            </a:lvl2pPr>
            <a:lvl3pPr lvl="2" algn="l" rtl="0">
              <a:lnSpc>
                <a:spcPct val="100000"/>
              </a:lnSpc>
              <a:spcBef>
                <a:spcPts val="0"/>
              </a:spcBef>
              <a:spcAft>
                <a:spcPts val="0"/>
              </a:spcAft>
              <a:buSzPts val="1100"/>
              <a:buNone/>
              <a:defRPr sz="2000">
                <a:latin typeface="Roboto Light"/>
                <a:ea typeface="Roboto Light"/>
                <a:cs typeface="Roboto Light"/>
                <a:sym typeface="Roboto Light"/>
              </a:defRPr>
            </a:lvl3pPr>
            <a:lvl4pPr lvl="3" algn="l" rtl="0">
              <a:lnSpc>
                <a:spcPct val="100000"/>
              </a:lnSpc>
              <a:spcBef>
                <a:spcPts val="0"/>
              </a:spcBef>
              <a:spcAft>
                <a:spcPts val="0"/>
              </a:spcAft>
              <a:buSzPts val="1100"/>
              <a:buNone/>
              <a:defRPr sz="2000">
                <a:latin typeface="Roboto Light"/>
                <a:ea typeface="Roboto Light"/>
                <a:cs typeface="Roboto Light"/>
                <a:sym typeface="Roboto Light"/>
              </a:defRPr>
            </a:lvl4pPr>
            <a:lvl5pPr lvl="4" algn="l" rtl="0">
              <a:lnSpc>
                <a:spcPct val="100000"/>
              </a:lnSpc>
              <a:spcBef>
                <a:spcPts val="0"/>
              </a:spcBef>
              <a:spcAft>
                <a:spcPts val="0"/>
              </a:spcAft>
              <a:buSzPts val="1100"/>
              <a:buNone/>
              <a:defRPr sz="2000">
                <a:latin typeface="Roboto Light"/>
                <a:ea typeface="Roboto Light"/>
                <a:cs typeface="Roboto Light"/>
                <a:sym typeface="Roboto Light"/>
              </a:defRPr>
            </a:lvl5pPr>
            <a:lvl6pPr lvl="5" algn="l" rtl="0">
              <a:lnSpc>
                <a:spcPct val="100000"/>
              </a:lnSpc>
              <a:spcBef>
                <a:spcPts val="0"/>
              </a:spcBef>
              <a:spcAft>
                <a:spcPts val="0"/>
              </a:spcAft>
              <a:buSzPts val="1100"/>
              <a:buNone/>
              <a:defRPr sz="2000">
                <a:latin typeface="Roboto Light"/>
                <a:ea typeface="Roboto Light"/>
                <a:cs typeface="Roboto Light"/>
                <a:sym typeface="Roboto Light"/>
              </a:defRPr>
            </a:lvl6pPr>
            <a:lvl7pPr lvl="6" algn="l" rtl="0">
              <a:lnSpc>
                <a:spcPct val="100000"/>
              </a:lnSpc>
              <a:spcBef>
                <a:spcPts val="0"/>
              </a:spcBef>
              <a:spcAft>
                <a:spcPts val="0"/>
              </a:spcAft>
              <a:buSzPts val="1100"/>
              <a:buNone/>
              <a:defRPr sz="2000">
                <a:latin typeface="Roboto Light"/>
                <a:ea typeface="Roboto Light"/>
                <a:cs typeface="Roboto Light"/>
                <a:sym typeface="Roboto Light"/>
              </a:defRPr>
            </a:lvl7pPr>
            <a:lvl8pPr lvl="7" algn="l" rtl="0">
              <a:lnSpc>
                <a:spcPct val="100000"/>
              </a:lnSpc>
              <a:spcBef>
                <a:spcPts val="0"/>
              </a:spcBef>
              <a:spcAft>
                <a:spcPts val="0"/>
              </a:spcAft>
              <a:buSzPts val="1100"/>
              <a:buNone/>
              <a:defRPr sz="2000">
                <a:latin typeface="Roboto Light"/>
                <a:ea typeface="Roboto Light"/>
                <a:cs typeface="Roboto Light"/>
                <a:sym typeface="Roboto Light"/>
              </a:defRPr>
            </a:lvl8pPr>
            <a:lvl9pPr lvl="8" algn="l" rtl="0">
              <a:lnSpc>
                <a:spcPct val="100000"/>
              </a:lnSpc>
              <a:spcBef>
                <a:spcPts val="0"/>
              </a:spcBef>
              <a:spcAft>
                <a:spcPts val="0"/>
              </a:spcAft>
              <a:buSzPts val="1100"/>
              <a:buNone/>
              <a:defRPr sz="2000">
                <a:latin typeface="Roboto Light"/>
                <a:ea typeface="Roboto Light"/>
                <a:cs typeface="Roboto Light"/>
                <a:sym typeface="Roboto Light"/>
              </a:defRPr>
            </a:lvl9pPr>
          </a:lstStyle>
          <a:p>
            <a:endParaRPr/>
          </a:p>
        </p:txBody>
      </p:sp>
      <p:sp>
        <p:nvSpPr>
          <p:cNvPr id="5173" name="Google Shape;5173;p42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matchingName="33 Closing Slide 2">
  <p:cSld name="33 Closing Slide 2">
    <p:spTree>
      <p:nvGrpSpPr>
        <p:cNvPr id="1" name="Shape 5174"/>
        <p:cNvGrpSpPr/>
        <p:nvPr/>
      </p:nvGrpSpPr>
      <p:grpSpPr>
        <a:xfrm>
          <a:off x="0" y="0"/>
          <a:ext cx="0" cy="0"/>
          <a:chOff x="0" y="0"/>
          <a:chExt cx="0" cy="0"/>
        </a:xfrm>
      </p:grpSpPr>
      <p:pic>
        <p:nvPicPr>
          <p:cNvPr id="5175" name="Google Shape;5175;p424"/>
          <p:cNvPicPr preferRelativeResize="0"/>
          <p:nvPr/>
        </p:nvPicPr>
        <p:blipFill rotWithShape="1">
          <a:blip r:embed="rId2">
            <a:alphaModFix/>
          </a:blip>
          <a:srcRect l="36277" t="37648" b="8637"/>
          <a:stretch/>
        </p:blipFill>
        <p:spPr>
          <a:xfrm>
            <a:off x="0" y="0"/>
            <a:ext cx="9143994" cy="5143503"/>
          </a:xfrm>
          <a:prstGeom prst="rect">
            <a:avLst/>
          </a:prstGeom>
          <a:noFill/>
          <a:ln>
            <a:noFill/>
          </a:ln>
        </p:spPr>
      </p:pic>
      <p:grpSp>
        <p:nvGrpSpPr>
          <p:cNvPr id="5176" name="Google Shape;5176;p424"/>
          <p:cNvGrpSpPr/>
          <p:nvPr/>
        </p:nvGrpSpPr>
        <p:grpSpPr>
          <a:xfrm>
            <a:off x="2877824" y="2146124"/>
            <a:ext cx="3367800" cy="1654351"/>
            <a:chOff x="930882" y="4227613"/>
            <a:chExt cx="4490400" cy="2205802"/>
          </a:xfrm>
        </p:grpSpPr>
        <p:sp>
          <p:nvSpPr>
            <p:cNvPr id="5177" name="Google Shape;5177;p424"/>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8x8.com</a:t>
              </a:r>
              <a:endParaRPr sz="1100" b="0" i="0" u="none" strike="noStrike" cap="none">
                <a:solidFill>
                  <a:schemeClr val="dk1"/>
                </a:solidFill>
                <a:latin typeface="Roboto Light"/>
                <a:ea typeface="Roboto Light"/>
                <a:cs typeface="Roboto Light"/>
                <a:sym typeface="Roboto Light"/>
              </a:endParaRPr>
            </a:p>
          </p:txBody>
        </p:sp>
        <p:sp>
          <p:nvSpPr>
            <p:cNvPr id="5178" name="Google Shape;5178;p424"/>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@8x8</a:t>
              </a:r>
              <a:endParaRPr sz="1100" b="0" i="0" u="none" strike="noStrike" cap="none">
                <a:solidFill>
                  <a:schemeClr val="dk1"/>
                </a:solidFill>
                <a:latin typeface="Roboto Light"/>
                <a:ea typeface="Roboto Light"/>
                <a:cs typeface="Roboto Light"/>
                <a:sym typeface="Roboto Light"/>
              </a:endParaRPr>
            </a:p>
          </p:txBody>
        </p:sp>
        <p:sp>
          <p:nvSpPr>
            <p:cNvPr id="5179" name="Google Shape;5179;p424"/>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facebook.com/8x8Inc</a:t>
              </a:r>
              <a:endParaRPr sz="1100" b="0" i="0" u="none" strike="noStrike" cap="none">
                <a:solidFill>
                  <a:schemeClr val="dk1"/>
                </a:solidFill>
                <a:latin typeface="Roboto Light"/>
                <a:ea typeface="Roboto Light"/>
                <a:cs typeface="Roboto Light"/>
                <a:sym typeface="Roboto Light"/>
              </a:endParaRPr>
            </a:p>
          </p:txBody>
        </p:sp>
        <p:sp>
          <p:nvSpPr>
            <p:cNvPr id="5180" name="Google Shape;5180;p424"/>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5181" name="Google Shape;5181;p424"/>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5182" name="Google Shape;5182;p424"/>
          <p:cNvSpPr txBox="1"/>
          <p:nvPr/>
        </p:nvSpPr>
        <p:spPr>
          <a:xfrm>
            <a:off x="2618860" y="176130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the latest information.</a:t>
            </a:r>
            <a:endParaRPr sz="1300" b="0" i="0" u="none" strike="noStrike" cap="none">
              <a:solidFill>
                <a:schemeClr val="accent6"/>
              </a:solidFill>
              <a:latin typeface="Roboto Slab"/>
              <a:ea typeface="Roboto Slab"/>
              <a:cs typeface="Roboto Slab"/>
              <a:sym typeface="Roboto Slab"/>
            </a:endParaRPr>
          </a:p>
        </p:txBody>
      </p:sp>
      <p:sp>
        <p:nvSpPr>
          <p:cNvPr id="5183" name="Google Shape;5183;p424"/>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5184" name="Google Shape;5184;p424"/>
          <p:cNvSpPr txBox="1"/>
          <p:nvPr/>
        </p:nvSpPr>
        <p:spPr>
          <a:xfrm>
            <a:off x="2875174" y="386797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5185" name="Google Shape;5185;p424"/>
          <p:cNvGrpSpPr/>
          <p:nvPr/>
        </p:nvGrpSpPr>
        <p:grpSpPr>
          <a:xfrm>
            <a:off x="2622302" y="2185471"/>
            <a:ext cx="201180" cy="1921557"/>
            <a:chOff x="5280677" y="2297321"/>
            <a:chExt cx="201180" cy="1921557"/>
          </a:xfrm>
        </p:grpSpPr>
        <p:sp>
          <p:nvSpPr>
            <p:cNvPr id="5186" name="Google Shape;5186;p424"/>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187" name="Google Shape;5187;p424"/>
            <p:cNvGrpSpPr/>
            <p:nvPr/>
          </p:nvGrpSpPr>
          <p:grpSpPr>
            <a:xfrm>
              <a:off x="5281518" y="2297321"/>
              <a:ext cx="199484" cy="199484"/>
              <a:chOff x="6853145" y="3055072"/>
              <a:chExt cx="265979" cy="265978"/>
            </a:xfrm>
          </p:grpSpPr>
          <p:sp>
            <p:nvSpPr>
              <p:cNvPr id="5188" name="Google Shape;5188;p424"/>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5189" name="Google Shape;5189;p424"/>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5190" name="Google Shape;5190;p424"/>
            <p:cNvGrpSpPr/>
            <p:nvPr/>
          </p:nvGrpSpPr>
          <p:grpSpPr>
            <a:xfrm>
              <a:off x="5280689" y="3671835"/>
              <a:ext cx="201168" cy="201168"/>
              <a:chOff x="1190625" y="238125"/>
              <a:chExt cx="5238750" cy="5238750"/>
            </a:xfrm>
          </p:grpSpPr>
          <p:sp>
            <p:nvSpPr>
              <p:cNvPr id="5191" name="Google Shape;5191;p4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92" name="Google Shape;5192;p42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93" name="Google Shape;5193;p4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94" name="Google Shape;5194;p424"/>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95" name="Google Shape;5195;p424"/>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96" name="Google Shape;5196;p424"/>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197" name="Google Shape;5197;p424"/>
            <p:cNvGrpSpPr/>
            <p:nvPr/>
          </p:nvGrpSpPr>
          <p:grpSpPr>
            <a:xfrm>
              <a:off x="5280677" y="2644098"/>
              <a:ext cx="201168" cy="201168"/>
              <a:chOff x="1190625" y="238125"/>
              <a:chExt cx="5238750" cy="5238750"/>
            </a:xfrm>
          </p:grpSpPr>
          <p:sp>
            <p:nvSpPr>
              <p:cNvPr id="5198" name="Google Shape;5198;p4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99" name="Google Shape;5199;p424"/>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00" name="Google Shape;5200;p424"/>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01" name="Google Shape;5201;p424"/>
            <p:cNvGrpSpPr/>
            <p:nvPr/>
          </p:nvGrpSpPr>
          <p:grpSpPr>
            <a:xfrm>
              <a:off x="5280689" y="2984560"/>
              <a:ext cx="201168" cy="201168"/>
              <a:chOff x="1190625" y="238125"/>
              <a:chExt cx="5238750" cy="5238750"/>
            </a:xfrm>
          </p:grpSpPr>
          <p:sp>
            <p:nvSpPr>
              <p:cNvPr id="5202" name="Google Shape;5202;p4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03" name="Google Shape;5203;p424"/>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204" name="Google Shape;5204;p424"/>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05" name="Google Shape;5205;p424"/>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206" name="Google Shape;5206;p424"/>
            <p:cNvGrpSpPr/>
            <p:nvPr/>
          </p:nvGrpSpPr>
          <p:grpSpPr>
            <a:xfrm>
              <a:off x="5314308" y="4048824"/>
              <a:ext cx="138916" cy="138916"/>
              <a:chOff x="1978850" y="868312"/>
              <a:chExt cx="3665325" cy="3665325"/>
            </a:xfrm>
          </p:grpSpPr>
          <p:sp>
            <p:nvSpPr>
              <p:cNvPr id="5207" name="Google Shape;5207;p424"/>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08" name="Google Shape;5208;p424"/>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09" name="Google Shape;5209;p424"/>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210" name="Google Shape;5210;p424"/>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1" name="Google Shape;5211;p424"/>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2" name="Google Shape;5212;p424"/>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3" name="Google Shape;5213;p424"/>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4" name="Google Shape;5214;p424"/>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15" name="Google Shape;5215;p424"/>
          <p:cNvGrpSpPr/>
          <p:nvPr/>
        </p:nvGrpSpPr>
        <p:grpSpPr>
          <a:xfrm>
            <a:off x="2622306" y="908686"/>
            <a:ext cx="608219" cy="608219"/>
            <a:chOff x="1190625" y="238125"/>
            <a:chExt cx="5238750" cy="5238750"/>
          </a:xfrm>
        </p:grpSpPr>
        <p:sp>
          <p:nvSpPr>
            <p:cNvPr id="5216" name="Google Shape;5216;p4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7" name="Google Shape;5217;p42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8" name="Google Shape;5218;p42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19" name="Google Shape;5219;p42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15 Text Slide 2 with Large Text">
  <p:cSld name="Text Slide">
    <p:spTree>
      <p:nvGrpSpPr>
        <p:cNvPr id="1" name="Shape 615"/>
        <p:cNvGrpSpPr/>
        <p:nvPr/>
      </p:nvGrpSpPr>
      <p:grpSpPr>
        <a:xfrm>
          <a:off x="0" y="0"/>
          <a:ext cx="0" cy="0"/>
          <a:chOff x="0" y="0"/>
          <a:chExt cx="0" cy="0"/>
        </a:xfrm>
      </p:grpSpPr>
      <p:sp>
        <p:nvSpPr>
          <p:cNvPr id="616" name="Google Shape;616;p44"/>
          <p:cNvSpPr txBox="1">
            <a:spLocks noGrp="1"/>
          </p:cNvSpPr>
          <p:nvPr>
            <p:ph type="body" idx="1"/>
          </p:nvPr>
        </p:nvSpPr>
        <p:spPr>
          <a:xfrm>
            <a:off x="457200" y="1421225"/>
            <a:ext cx="7086600" cy="301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400"/>
              <a:buNone/>
              <a:defRPr sz="1400"/>
            </a:lvl1pPr>
            <a:lvl2pPr marL="914400" lvl="1" indent="-317500" algn="l" rtl="0">
              <a:lnSpc>
                <a:spcPct val="115000"/>
              </a:lnSpc>
              <a:spcBef>
                <a:spcPts val="900"/>
              </a:spcBef>
              <a:spcAft>
                <a:spcPts val="0"/>
              </a:spcAft>
              <a:buSzPts val="1400"/>
              <a:buChar char="■"/>
              <a:defRPr sz="1400"/>
            </a:lvl2pPr>
            <a:lvl3pPr marL="1371600" lvl="2" indent="-317500" algn="l" rtl="0">
              <a:lnSpc>
                <a:spcPct val="115000"/>
              </a:lnSpc>
              <a:spcBef>
                <a:spcPts val="900"/>
              </a:spcBef>
              <a:spcAft>
                <a:spcPts val="0"/>
              </a:spcAft>
              <a:buSzPts val="1400"/>
              <a:buChar char="■"/>
              <a:defRPr sz="1400"/>
            </a:lvl3pPr>
            <a:lvl4pPr marL="1828800" lvl="3" indent="-317500" algn="l" rtl="0">
              <a:lnSpc>
                <a:spcPct val="115000"/>
              </a:lnSpc>
              <a:spcBef>
                <a:spcPts val="900"/>
              </a:spcBef>
              <a:spcAft>
                <a:spcPts val="0"/>
              </a:spcAft>
              <a:buSzPts val="1400"/>
              <a:buChar char="■"/>
              <a:defRPr sz="1400"/>
            </a:lvl4pPr>
            <a:lvl5pPr marL="2286000" lvl="4" indent="-317500" algn="l" rtl="0">
              <a:lnSpc>
                <a:spcPct val="115000"/>
              </a:lnSpc>
              <a:spcBef>
                <a:spcPts val="900"/>
              </a:spcBef>
              <a:spcAft>
                <a:spcPts val="0"/>
              </a:spcAft>
              <a:buSzPts val="1400"/>
              <a:buChar char="■"/>
              <a:defRPr sz="1400"/>
            </a:lvl5pPr>
            <a:lvl6pPr marL="2743200" lvl="5" indent="-317500" algn="l" rtl="0">
              <a:lnSpc>
                <a:spcPct val="115000"/>
              </a:lnSpc>
              <a:spcBef>
                <a:spcPts val="900"/>
              </a:spcBef>
              <a:spcAft>
                <a:spcPts val="0"/>
              </a:spcAft>
              <a:buSzPts val="1400"/>
              <a:buChar char="■"/>
              <a:defRPr sz="1400"/>
            </a:lvl6pPr>
            <a:lvl7pPr marL="3200400" lvl="6" indent="-317500" algn="l" rtl="0">
              <a:lnSpc>
                <a:spcPct val="115000"/>
              </a:lnSpc>
              <a:spcBef>
                <a:spcPts val="900"/>
              </a:spcBef>
              <a:spcAft>
                <a:spcPts val="0"/>
              </a:spcAft>
              <a:buSzPts val="1400"/>
              <a:buChar char="■"/>
              <a:defRPr sz="1400"/>
            </a:lvl7pPr>
            <a:lvl8pPr marL="3657600" lvl="7" indent="-317500" algn="l" rtl="0">
              <a:lnSpc>
                <a:spcPct val="115000"/>
              </a:lnSpc>
              <a:spcBef>
                <a:spcPts val="900"/>
              </a:spcBef>
              <a:spcAft>
                <a:spcPts val="0"/>
              </a:spcAft>
              <a:buSzPts val="1400"/>
              <a:buChar char="■"/>
              <a:defRPr sz="1400"/>
            </a:lvl8pPr>
            <a:lvl9pPr marL="4114800" lvl="8" indent="-317500" algn="l" rtl="0">
              <a:lnSpc>
                <a:spcPct val="115000"/>
              </a:lnSpc>
              <a:spcBef>
                <a:spcPts val="900"/>
              </a:spcBef>
              <a:spcAft>
                <a:spcPts val="900"/>
              </a:spcAft>
              <a:buSzPts val="1400"/>
              <a:buChar char="■"/>
              <a:defRPr sz="1400"/>
            </a:lvl9pPr>
          </a:lstStyle>
          <a:p>
            <a:endParaRPr/>
          </a:p>
        </p:txBody>
      </p:sp>
      <p:sp>
        <p:nvSpPr>
          <p:cNvPr id="617" name="Google Shape;617;p4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3000"/>
              <a:buNone/>
              <a:defRPr sz="3000">
                <a:solidFill>
                  <a:schemeClr val="accent6"/>
                </a:solidFill>
              </a:defRPr>
            </a:lvl1pPr>
            <a:lvl2pPr lvl="1"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2pPr>
            <a:lvl3pPr lvl="2"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3pPr>
            <a:lvl4pPr lvl="3"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4pPr>
            <a:lvl5pPr lvl="4"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5pPr>
            <a:lvl6pPr lvl="5"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6pPr>
            <a:lvl7pPr lvl="6"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7pPr>
            <a:lvl8pPr lvl="7"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8pPr>
            <a:lvl9pPr lvl="8"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9pPr>
          </a:lstStyle>
          <a:p>
            <a:endParaRPr/>
          </a:p>
        </p:txBody>
      </p:sp>
      <p:sp>
        <p:nvSpPr>
          <p:cNvPr id="618" name="Google Shape;618;p4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matchingName="33 Closing Slide 2: Open Brand">
  <p:cSld name="33 Closing Slide 2: Open Brand">
    <p:spTree>
      <p:nvGrpSpPr>
        <p:cNvPr id="1" name="Shape 5220"/>
        <p:cNvGrpSpPr/>
        <p:nvPr/>
      </p:nvGrpSpPr>
      <p:grpSpPr>
        <a:xfrm>
          <a:off x="0" y="0"/>
          <a:ext cx="0" cy="0"/>
          <a:chOff x="0" y="0"/>
          <a:chExt cx="0" cy="0"/>
        </a:xfrm>
      </p:grpSpPr>
      <p:pic>
        <p:nvPicPr>
          <p:cNvPr id="5221" name="Google Shape;5221;p425"/>
          <p:cNvPicPr preferRelativeResize="0"/>
          <p:nvPr/>
        </p:nvPicPr>
        <p:blipFill rotWithShape="1">
          <a:blip r:embed="rId2">
            <a:alphaModFix/>
          </a:blip>
          <a:srcRect l="31013" t="37648" r="5263" b="8637"/>
          <a:stretch/>
        </p:blipFill>
        <p:spPr>
          <a:xfrm>
            <a:off x="0" y="0"/>
            <a:ext cx="9143994" cy="5143503"/>
          </a:xfrm>
          <a:prstGeom prst="rect">
            <a:avLst/>
          </a:prstGeom>
          <a:noFill/>
          <a:ln>
            <a:noFill/>
          </a:ln>
        </p:spPr>
      </p:pic>
      <p:grpSp>
        <p:nvGrpSpPr>
          <p:cNvPr id="5222" name="Google Shape;5222;p425"/>
          <p:cNvGrpSpPr/>
          <p:nvPr/>
        </p:nvGrpSpPr>
        <p:grpSpPr>
          <a:xfrm>
            <a:off x="3757369" y="1860792"/>
            <a:ext cx="2615209" cy="1654351"/>
            <a:chOff x="930882" y="4227613"/>
            <a:chExt cx="4490400" cy="2205802"/>
          </a:xfrm>
        </p:grpSpPr>
        <p:sp>
          <p:nvSpPr>
            <p:cNvPr id="5223" name="Google Shape;5223;p425"/>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8x8.com</a:t>
              </a:r>
              <a:endParaRPr sz="1100" b="0" i="0" u="none" strike="noStrike" cap="none">
                <a:solidFill>
                  <a:schemeClr val="dk1"/>
                </a:solidFill>
                <a:latin typeface="Roboto Light"/>
                <a:ea typeface="Roboto Light"/>
                <a:cs typeface="Roboto Light"/>
                <a:sym typeface="Roboto Light"/>
              </a:endParaRPr>
            </a:p>
          </p:txBody>
        </p:sp>
        <p:sp>
          <p:nvSpPr>
            <p:cNvPr id="5224" name="Google Shape;5224;p425"/>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@8x8</a:t>
              </a:r>
              <a:endParaRPr sz="1100" b="0" i="0" u="none" strike="noStrike" cap="none">
                <a:solidFill>
                  <a:schemeClr val="dk1"/>
                </a:solidFill>
                <a:latin typeface="Roboto Light"/>
                <a:ea typeface="Roboto Light"/>
                <a:cs typeface="Roboto Light"/>
                <a:sym typeface="Roboto Light"/>
              </a:endParaRPr>
            </a:p>
          </p:txBody>
        </p:sp>
        <p:sp>
          <p:nvSpPr>
            <p:cNvPr id="5225" name="Google Shape;5225;p425"/>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facebook.com/8x8Inc</a:t>
              </a:r>
              <a:endParaRPr sz="1100" b="0" i="0" u="none" strike="noStrike" cap="none">
                <a:solidFill>
                  <a:schemeClr val="dk1"/>
                </a:solidFill>
                <a:latin typeface="Roboto Light"/>
                <a:ea typeface="Roboto Light"/>
                <a:cs typeface="Roboto Light"/>
                <a:sym typeface="Roboto Light"/>
              </a:endParaRPr>
            </a:p>
          </p:txBody>
        </p:sp>
        <p:sp>
          <p:nvSpPr>
            <p:cNvPr id="5226" name="Google Shape;5226;p425"/>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5227" name="Google Shape;5227;p425"/>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5228" name="Google Shape;5228;p425"/>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a:t>
            </a:r>
            <a:br>
              <a:rPr lang="en" sz="1300" b="0" i="0" u="none" strike="noStrike" cap="none">
                <a:solidFill>
                  <a:schemeClr val="accent6"/>
                </a:solidFill>
                <a:latin typeface="Roboto Slab"/>
                <a:ea typeface="Roboto Slab"/>
                <a:cs typeface="Roboto Slab"/>
                <a:sym typeface="Roboto Slab"/>
              </a:rPr>
            </a:br>
            <a:r>
              <a:rPr lang="en" sz="1300" b="0" i="0" u="none" strike="noStrike" cap="none">
                <a:solidFill>
                  <a:schemeClr val="accent6"/>
                </a:solidFill>
                <a:latin typeface="Roboto Slab"/>
                <a:ea typeface="Roboto Slab"/>
                <a:cs typeface="Roboto Slab"/>
                <a:sym typeface="Roboto Slab"/>
              </a:rPr>
              <a:t>the latest information.</a:t>
            </a:r>
            <a:endParaRPr sz="1300" b="0" i="0" u="none" strike="noStrike" cap="none">
              <a:solidFill>
                <a:schemeClr val="accent6"/>
              </a:solidFill>
              <a:latin typeface="Roboto Slab"/>
              <a:ea typeface="Roboto Slab"/>
              <a:cs typeface="Roboto Slab"/>
              <a:sym typeface="Roboto Slab"/>
            </a:endParaRPr>
          </a:p>
        </p:txBody>
      </p:sp>
      <p:sp>
        <p:nvSpPr>
          <p:cNvPr id="5229" name="Google Shape;5229;p425"/>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5230" name="Google Shape;5230;p425"/>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5231" name="Google Shape;5231;p425"/>
          <p:cNvGrpSpPr/>
          <p:nvPr/>
        </p:nvGrpSpPr>
        <p:grpSpPr>
          <a:xfrm>
            <a:off x="3501852" y="1900121"/>
            <a:ext cx="201180" cy="1921557"/>
            <a:chOff x="5280677" y="2297321"/>
            <a:chExt cx="201180" cy="1921557"/>
          </a:xfrm>
        </p:grpSpPr>
        <p:sp>
          <p:nvSpPr>
            <p:cNvPr id="5232" name="Google Shape;5232;p425"/>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233" name="Google Shape;5233;p425"/>
            <p:cNvGrpSpPr/>
            <p:nvPr/>
          </p:nvGrpSpPr>
          <p:grpSpPr>
            <a:xfrm>
              <a:off x="5281518" y="2297321"/>
              <a:ext cx="199484" cy="199484"/>
              <a:chOff x="6853145" y="3055072"/>
              <a:chExt cx="265979" cy="265978"/>
            </a:xfrm>
          </p:grpSpPr>
          <p:sp>
            <p:nvSpPr>
              <p:cNvPr id="5234" name="Google Shape;5234;p425"/>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5235" name="Google Shape;5235;p425"/>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5236" name="Google Shape;5236;p425"/>
            <p:cNvGrpSpPr/>
            <p:nvPr/>
          </p:nvGrpSpPr>
          <p:grpSpPr>
            <a:xfrm>
              <a:off x="5280689" y="3671835"/>
              <a:ext cx="201168" cy="201168"/>
              <a:chOff x="1190625" y="238125"/>
              <a:chExt cx="5238750" cy="5238750"/>
            </a:xfrm>
          </p:grpSpPr>
          <p:sp>
            <p:nvSpPr>
              <p:cNvPr id="5237" name="Google Shape;5237;p4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38" name="Google Shape;5238;p42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39" name="Google Shape;5239;p4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40" name="Google Shape;5240;p425"/>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41" name="Google Shape;5241;p425"/>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42" name="Google Shape;5242;p425"/>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43" name="Google Shape;5243;p425"/>
            <p:cNvGrpSpPr/>
            <p:nvPr/>
          </p:nvGrpSpPr>
          <p:grpSpPr>
            <a:xfrm>
              <a:off x="5280677" y="2644098"/>
              <a:ext cx="201168" cy="201168"/>
              <a:chOff x="1190625" y="238125"/>
              <a:chExt cx="5238750" cy="5238750"/>
            </a:xfrm>
          </p:grpSpPr>
          <p:sp>
            <p:nvSpPr>
              <p:cNvPr id="5244" name="Google Shape;5244;p4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45" name="Google Shape;5245;p425"/>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46" name="Google Shape;5246;p425"/>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47" name="Google Shape;5247;p425"/>
            <p:cNvGrpSpPr/>
            <p:nvPr/>
          </p:nvGrpSpPr>
          <p:grpSpPr>
            <a:xfrm>
              <a:off x="5280689" y="2984560"/>
              <a:ext cx="201168" cy="201168"/>
              <a:chOff x="1190625" y="238125"/>
              <a:chExt cx="5238750" cy="5238750"/>
            </a:xfrm>
          </p:grpSpPr>
          <p:sp>
            <p:nvSpPr>
              <p:cNvPr id="5248" name="Google Shape;5248;p4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49" name="Google Shape;5249;p42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250" name="Google Shape;5250;p425"/>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51" name="Google Shape;5251;p425"/>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252" name="Google Shape;5252;p425"/>
            <p:cNvGrpSpPr/>
            <p:nvPr/>
          </p:nvGrpSpPr>
          <p:grpSpPr>
            <a:xfrm>
              <a:off x="5314308" y="4048824"/>
              <a:ext cx="138916" cy="138916"/>
              <a:chOff x="1978850" y="868312"/>
              <a:chExt cx="3665325" cy="3665325"/>
            </a:xfrm>
          </p:grpSpPr>
          <p:sp>
            <p:nvSpPr>
              <p:cNvPr id="5253" name="Google Shape;5253;p425"/>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54" name="Google Shape;5254;p425"/>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55" name="Google Shape;5255;p425"/>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256" name="Google Shape;5256;p425"/>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57" name="Google Shape;5257;p425"/>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58" name="Google Shape;5258;p425"/>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59" name="Google Shape;5259;p425"/>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60" name="Google Shape;5260;p425"/>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61" name="Google Shape;5261;p425"/>
          <p:cNvGrpSpPr/>
          <p:nvPr/>
        </p:nvGrpSpPr>
        <p:grpSpPr>
          <a:xfrm>
            <a:off x="2346320" y="342891"/>
            <a:ext cx="4451366" cy="4451366"/>
            <a:chOff x="1190625" y="238125"/>
            <a:chExt cx="5238750" cy="5238750"/>
          </a:xfrm>
        </p:grpSpPr>
        <p:sp>
          <p:nvSpPr>
            <p:cNvPr id="5262" name="Google Shape;5262;p42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63" name="Google Shape;5263;p42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64" name="Google Shape;5264;p42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65" name="Google Shape;5265;p425"/>
          <p:cNvGrpSpPr/>
          <p:nvPr/>
        </p:nvGrpSpPr>
        <p:grpSpPr>
          <a:xfrm>
            <a:off x="1270881" y="1291911"/>
            <a:ext cx="608219" cy="608219"/>
            <a:chOff x="1190625" y="238125"/>
            <a:chExt cx="5238750" cy="5238750"/>
          </a:xfrm>
        </p:grpSpPr>
        <p:sp>
          <p:nvSpPr>
            <p:cNvPr id="5266" name="Google Shape;5266;p42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67" name="Google Shape;5267;p42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68" name="Google Shape;5268;p42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69" name="Google Shape;5269;p42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matchingName="33 Closing Slide 2: Open Brand w/Open Logo 1">
  <p:cSld name="33 Closing Slide 2: Open Brand w/Open Logo 1">
    <p:spTree>
      <p:nvGrpSpPr>
        <p:cNvPr id="1" name="Shape 5270"/>
        <p:cNvGrpSpPr/>
        <p:nvPr/>
      </p:nvGrpSpPr>
      <p:grpSpPr>
        <a:xfrm>
          <a:off x="0" y="0"/>
          <a:ext cx="0" cy="0"/>
          <a:chOff x="0" y="0"/>
          <a:chExt cx="0" cy="0"/>
        </a:xfrm>
      </p:grpSpPr>
      <p:pic>
        <p:nvPicPr>
          <p:cNvPr id="5271" name="Google Shape;5271;p426"/>
          <p:cNvPicPr preferRelativeResize="0"/>
          <p:nvPr/>
        </p:nvPicPr>
        <p:blipFill rotWithShape="1">
          <a:blip r:embed="rId2">
            <a:alphaModFix/>
          </a:blip>
          <a:srcRect l="31013" t="37648" r="5263" b="8637"/>
          <a:stretch/>
        </p:blipFill>
        <p:spPr>
          <a:xfrm>
            <a:off x="0" y="0"/>
            <a:ext cx="9143994" cy="5143503"/>
          </a:xfrm>
          <a:prstGeom prst="rect">
            <a:avLst/>
          </a:prstGeom>
          <a:noFill/>
          <a:ln>
            <a:noFill/>
          </a:ln>
        </p:spPr>
      </p:pic>
      <p:grpSp>
        <p:nvGrpSpPr>
          <p:cNvPr id="5272" name="Google Shape;5272;p426"/>
          <p:cNvGrpSpPr/>
          <p:nvPr/>
        </p:nvGrpSpPr>
        <p:grpSpPr>
          <a:xfrm>
            <a:off x="1270881" y="1291911"/>
            <a:ext cx="608219" cy="608219"/>
            <a:chOff x="1190625" y="238125"/>
            <a:chExt cx="5238750" cy="5238750"/>
          </a:xfrm>
        </p:grpSpPr>
        <p:sp>
          <p:nvSpPr>
            <p:cNvPr id="5273" name="Google Shape;5273;p4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74" name="Google Shape;5274;p42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75" name="Google Shape;5275;p42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76" name="Google Shape;5276;p42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77" name="Google Shape;5277;p426"/>
          <p:cNvGrpSpPr/>
          <p:nvPr/>
        </p:nvGrpSpPr>
        <p:grpSpPr>
          <a:xfrm>
            <a:off x="3757369" y="1860792"/>
            <a:ext cx="2615209" cy="1654351"/>
            <a:chOff x="930882" y="4227613"/>
            <a:chExt cx="4490400" cy="2205802"/>
          </a:xfrm>
        </p:grpSpPr>
        <p:sp>
          <p:nvSpPr>
            <p:cNvPr id="5278" name="Google Shape;5278;p426"/>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3"/>
                </a:rPr>
                <a:t>8x8.com</a:t>
              </a:r>
              <a:endParaRPr sz="1100" b="0" i="0" u="none" strike="noStrike" cap="none">
                <a:solidFill>
                  <a:schemeClr val="dk1"/>
                </a:solidFill>
                <a:latin typeface="Roboto Light"/>
                <a:ea typeface="Roboto Light"/>
                <a:cs typeface="Roboto Light"/>
                <a:sym typeface="Roboto Light"/>
              </a:endParaRPr>
            </a:p>
          </p:txBody>
        </p:sp>
        <p:sp>
          <p:nvSpPr>
            <p:cNvPr id="5279" name="Google Shape;5279;p426"/>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4"/>
                </a:rPr>
                <a:t>@8x8</a:t>
              </a:r>
              <a:endParaRPr sz="1100" b="0" i="0" u="none" strike="noStrike" cap="none">
                <a:solidFill>
                  <a:schemeClr val="dk1"/>
                </a:solidFill>
                <a:latin typeface="Roboto Light"/>
                <a:ea typeface="Roboto Light"/>
                <a:cs typeface="Roboto Light"/>
                <a:sym typeface="Roboto Light"/>
              </a:endParaRPr>
            </a:p>
          </p:txBody>
        </p:sp>
        <p:sp>
          <p:nvSpPr>
            <p:cNvPr id="5280" name="Google Shape;5280;p426"/>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5"/>
                </a:rPr>
                <a:t>facebook.com/8x8Inc</a:t>
              </a:r>
              <a:endParaRPr sz="1100" b="0" i="0" u="none" strike="noStrike" cap="none">
                <a:solidFill>
                  <a:schemeClr val="dk1"/>
                </a:solidFill>
                <a:latin typeface="Roboto Light"/>
                <a:ea typeface="Roboto Light"/>
                <a:cs typeface="Roboto Light"/>
                <a:sym typeface="Roboto Light"/>
              </a:endParaRPr>
            </a:p>
          </p:txBody>
        </p:sp>
        <p:sp>
          <p:nvSpPr>
            <p:cNvPr id="5281" name="Google Shape;5281;p426"/>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6"/>
                </a:rPr>
                <a:t>linkedin.com/company/8x8</a:t>
              </a:r>
              <a:endParaRPr sz="1100" b="0" i="0" u="none" strike="noStrike" cap="none">
                <a:solidFill>
                  <a:schemeClr val="dk1"/>
                </a:solidFill>
                <a:latin typeface="Roboto Light"/>
                <a:ea typeface="Roboto Light"/>
                <a:cs typeface="Roboto Light"/>
                <a:sym typeface="Roboto Light"/>
              </a:endParaRPr>
            </a:p>
          </p:txBody>
        </p:sp>
        <p:sp>
          <p:nvSpPr>
            <p:cNvPr id="5282" name="Google Shape;5282;p426"/>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7"/>
                </a:rPr>
                <a:t>youtube.com/8x8Inc</a:t>
              </a:r>
              <a:endParaRPr sz="1100" b="0" i="0" u="none" strike="noStrike" cap="none">
                <a:solidFill>
                  <a:schemeClr val="dk1"/>
                </a:solidFill>
                <a:latin typeface="Roboto Light"/>
                <a:ea typeface="Roboto Light"/>
                <a:cs typeface="Roboto Light"/>
                <a:sym typeface="Roboto Light"/>
              </a:endParaRPr>
            </a:p>
          </p:txBody>
        </p:sp>
      </p:grpSp>
      <p:sp>
        <p:nvSpPr>
          <p:cNvPr id="5283" name="Google Shape;5283;p426"/>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accent6"/>
                </a:solidFill>
                <a:latin typeface="Roboto Slab"/>
                <a:ea typeface="Roboto Slab"/>
                <a:cs typeface="Roboto Slab"/>
                <a:sym typeface="Roboto Slab"/>
              </a:rPr>
              <a:t>For tips, updates and </a:t>
            </a:r>
            <a:br>
              <a:rPr lang="en" sz="1300" b="0" i="0" u="none" strike="noStrike" cap="none">
                <a:solidFill>
                  <a:schemeClr val="accent6"/>
                </a:solidFill>
                <a:latin typeface="Roboto Slab"/>
                <a:ea typeface="Roboto Slab"/>
                <a:cs typeface="Roboto Slab"/>
                <a:sym typeface="Roboto Slab"/>
              </a:rPr>
            </a:br>
            <a:r>
              <a:rPr lang="en" sz="1300" b="0" i="0" u="none" strike="noStrike" cap="none">
                <a:solidFill>
                  <a:schemeClr val="accent6"/>
                </a:solidFill>
                <a:latin typeface="Roboto Slab"/>
                <a:ea typeface="Roboto Slab"/>
                <a:cs typeface="Roboto Slab"/>
                <a:sym typeface="Roboto Slab"/>
              </a:rPr>
              <a:t>the latest information.</a:t>
            </a:r>
            <a:endParaRPr sz="1300" b="0" i="0" u="none" strike="noStrike" cap="none">
              <a:solidFill>
                <a:schemeClr val="accent6"/>
              </a:solidFill>
              <a:latin typeface="Roboto Slab"/>
              <a:ea typeface="Roboto Slab"/>
              <a:cs typeface="Roboto Slab"/>
              <a:sym typeface="Roboto Slab"/>
            </a:endParaRPr>
          </a:p>
        </p:txBody>
      </p:sp>
      <p:sp>
        <p:nvSpPr>
          <p:cNvPr id="5284" name="Google Shape;5284;p426"/>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chemeClr val="dk1"/>
              </a:solidFill>
              <a:latin typeface="Roboto Light"/>
              <a:ea typeface="Roboto Light"/>
              <a:cs typeface="Roboto Light"/>
              <a:sym typeface="Roboto Light"/>
            </a:endParaRPr>
          </a:p>
        </p:txBody>
      </p:sp>
      <p:sp>
        <p:nvSpPr>
          <p:cNvPr id="5285" name="Google Shape;5285;p426"/>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Light"/>
                <a:ea typeface="Roboto Light"/>
                <a:cs typeface="Roboto Light"/>
                <a:sym typeface="Roboto Light"/>
                <a:hlinkClick r:id="rId8"/>
              </a:rPr>
              <a:t>instagram.com/8x8inc</a:t>
            </a:r>
            <a:endParaRPr sz="1100" b="0" i="0" u="none" strike="noStrike" cap="none">
              <a:solidFill>
                <a:schemeClr val="dk1"/>
              </a:solidFill>
              <a:latin typeface="Roboto Light"/>
              <a:ea typeface="Roboto Light"/>
              <a:cs typeface="Roboto Light"/>
              <a:sym typeface="Roboto Light"/>
            </a:endParaRPr>
          </a:p>
        </p:txBody>
      </p:sp>
      <p:grpSp>
        <p:nvGrpSpPr>
          <p:cNvPr id="5286" name="Google Shape;5286;p426"/>
          <p:cNvGrpSpPr/>
          <p:nvPr/>
        </p:nvGrpSpPr>
        <p:grpSpPr>
          <a:xfrm>
            <a:off x="3501852" y="1900121"/>
            <a:ext cx="201180" cy="1921557"/>
            <a:chOff x="5280677" y="2297321"/>
            <a:chExt cx="201180" cy="1921557"/>
          </a:xfrm>
        </p:grpSpPr>
        <p:sp>
          <p:nvSpPr>
            <p:cNvPr id="5287" name="Google Shape;5287;p426"/>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288" name="Google Shape;5288;p426"/>
            <p:cNvGrpSpPr/>
            <p:nvPr/>
          </p:nvGrpSpPr>
          <p:grpSpPr>
            <a:xfrm>
              <a:off x="5281518" y="2297321"/>
              <a:ext cx="199484" cy="199484"/>
              <a:chOff x="6853145" y="3055072"/>
              <a:chExt cx="265979" cy="265978"/>
            </a:xfrm>
          </p:grpSpPr>
          <p:sp>
            <p:nvSpPr>
              <p:cNvPr id="5289" name="Google Shape;5289;p426"/>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5290" name="Google Shape;5290;p426"/>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5291" name="Google Shape;5291;p426"/>
            <p:cNvGrpSpPr/>
            <p:nvPr/>
          </p:nvGrpSpPr>
          <p:grpSpPr>
            <a:xfrm>
              <a:off x="5280689" y="3671835"/>
              <a:ext cx="201168" cy="201168"/>
              <a:chOff x="1190625" y="238125"/>
              <a:chExt cx="5238750" cy="5238750"/>
            </a:xfrm>
          </p:grpSpPr>
          <p:sp>
            <p:nvSpPr>
              <p:cNvPr id="5292" name="Google Shape;5292;p4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93" name="Google Shape;5293;p42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94" name="Google Shape;5294;p4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95" name="Google Shape;5295;p426"/>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96" name="Google Shape;5296;p426"/>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97" name="Google Shape;5297;p426"/>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298" name="Google Shape;5298;p426"/>
            <p:cNvGrpSpPr/>
            <p:nvPr/>
          </p:nvGrpSpPr>
          <p:grpSpPr>
            <a:xfrm>
              <a:off x="5280677" y="2644098"/>
              <a:ext cx="201168" cy="201168"/>
              <a:chOff x="1190625" y="238125"/>
              <a:chExt cx="5238750" cy="5238750"/>
            </a:xfrm>
          </p:grpSpPr>
          <p:sp>
            <p:nvSpPr>
              <p:cNvPr id="5299" name="Google Shape;5299;p4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00" name="Google Shape;5300;p426"/>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01" name="Google Shape;5301;p426"/>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302" name="Google Shape;5302;p426"/>
            <p:cNvGrpSpPr/>
            <p:nvPr/>
          </p:nvGrpSpPr>
          <p:grpSpPr>
            <a:xfrm>
              <a:off x="5280689" y="2984560"/>
              <a:ext cx="201168" cy="201168"/>
              <a:chOff x="1190625" y="238125"/>
              <a:chExt cx="5238750" cy="5238750"/>
            </a:xfrm>
          </p:grpSpPr>
          <p:sp>
            <p:nvSpPr>
              <p:cNvPr id="5303" name="Google Shape;5303;p42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04" name="Google Shape;5304;p42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305" name="Google Shape;5305;p426"/>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06" name="Google Shape;5306;p426"/>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307" name="Google Shape;5307;p426"/>
            <p:cNvGrpSpPr/>
            <p:nvPr/>
          </p:nvGrpSpPr>
          <p:grpSpPr>
            <a:xfrm>
              <a:off x="5314308" y="4048824"/>
              <a:ext cx="138916" cy="138916"/>
              <a:chOff x="1978850" y="868312"/>
              <a:chExt cx="3665325" cy="3665325"/>
            </a:xfrm>
          </p:grpSpPr>
          <p:sp>
            <p:nvSpPr>
              <p:cNvPr id="5308" name="Google Shape;5308;p426"/>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09" name="Google Shape;5309;p426"/>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0" name="Google Shape;5310;p426"/>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311" name="Google Shape;5311;p426"/>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2" name="Google Shape;5312;p426"/>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3" name="Google Shape;5313;p426"/>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4" name="Google Shape;5314;p426"/>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5" name="Google Shape;5315;p426"/>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316" name="Google Shape;5316;p426"/>
          <p:cNvGrpSpPr/>
          <p:nvPr/>
        </p:nvGrpSpPr>
        <p:grpSpPr>
          <a:xfrm>
            <a:off x="8244939" y="138151"/>
            <a:ext cx="695041" cy="903684"/>
            <a:chOff x="1793050" y="238125"/>
            <a:chExt cx="4033900" cy="5238750"/>
          </a:xfrm>
        </p:grpSpPr>
        <p:sp>
          <p:nvSpPr>
            <p:cNvPr id="5317" name="Google Shape;5317;p42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8" name="Google Shape;5318;p42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19" name="Google Shape;5319;p42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0" name="Google Shape;5320;p42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1" name="Google Shape;5321;p42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2" name="Google Shape;5322;p42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3" name="Google Shape;5323;p42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4" name="Google Shape;5324;p42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5" name="Google Shape;5325;p42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6" name="Google Shape;5326;p42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7" name="Google Shape;5327;p42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8" name="Google Shape;5328;p42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29" name="Google Shape;5329;p42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0" name="Google Shape;5330;p42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1" name="Google Shape;5331;p42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2" name="Google Shape;5332;p42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3" name="Google Shape;5333;p42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4" name="Google Shape;5334;p42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5" name="Google Shape;5335;p42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6" name="Google Shape;5336;p42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37" name="Google Shape;5337;p42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338" name="Google Shape;5338;p426"/>
          <p:cNvGrpSpPr/>
          <p:nvPr/>
        </p:nvGrpSpPr>
        <p:grpSpPr>
          <a:xfrm>
            <a:off x="2346320" y="342891"/>
            <a:ext cx="4451366" cy="4451366"/>
            <a:chOff x="1190625" y="238125"/>
            <a:chExt cx="5238750" cy="5238750"/>
          </a:xfrm>
        </p:grpSpPr>
        <p:sp>
          <p:nvSpPr>
            <p:cNvPr id="5339" name="Google Shape;5339;p42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40" name="Google Shape;5340;p42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41" name="Google Shape;5341;p42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matchingName="34 Closing Slide 3">
  <p:cSld name="34 Closing Slide 3">
    <p:spTree>
      <p:nvGrpSpPr>
        <p:cNvPr id="1" name="Shape 5342"/>
        <p:cNvGrpSpPr/>
        <p:nvPr/>
      </p:nvGrpSpPr>
      <p:grpSpPr>
        <a:xfrm>
          <a:off x="0" y="0"/>
          <a:ext cx="0" cy="0"/>
          <a:chOff x="0" y="0"/>
          <a:chExt cx="0" cy="0"/>
        </a:xfrm>
      </p:grpSpPr>
      <p:pic>
        <p:nvPicPr>
          <p:cNvPr id="5343" name="Google Shape;5343;p427"/>
          <p:cNvPicPr preferRelativeResize="0"/>
          <p:nvPr/>
        </p:nvPicPr>
        <p:blipFill rotWithShape="1">
          <a:blip r:embed="rId2">
            <a:alphaModFix/>
          </a:blip>
          <a:srcRect t="1348" r="8357" b="29876"/>
          <a:stretch/>
        </p:blipFill>
        <p:spPr>
          <a:xfrm>
            <a:off x="75" y="0"/>
            <a:ext cx="9143994" cy="5143502"/>
          </a:xfrm>
          <a:prstGeom prst="rect">
            <a:avLst/>
          </a:prstGeom>
          <a:noFill/>
          <a:ln>
            <a:noFill/>
          </a:ln>
        </p:spPr>
      </p:pic>
      <p:grpSp>
        <p:nvGrpSpPr>
          <p:cNvPr id="5344" name="Google Shape;5344;p427"/>
          <p:cNvGrpSpPr/>
          <p:nvPr/>
        </p:nvGrpSpPr>
        <p:grpSpPr>
          <a:xfrm>
            <a:off x="3212974" y="1495287"/>
            <a:ext cx="3367800" cy="1654351"/>
            <a:chOff x="930882" y="4227613"/>
            <a:chExt cx="4490400" cy="2205802"/>
          </a:xfrm>
        </p:grpSpPr>
        <p:sp>
          <p:nvSpPr>
            <p:cNvPr id="5345" name="Google Shape;5345;p427"/>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3"/>
                </a:rPr>
                <a:t>8x8.com</a:t>
              </a:r>
              <a:endParaRPr sz="1100" b="0" i="0" u="none" strike="noStrike" cap="none">
                <a:solidFill>
                  <a:srgbClr val="FFFFFF"/>
                </a:solidFill>
                <a:latin typeface="Roboto"/>
                <a:ea typeface="Roboto"/>
                <a:cs typeface="Roboto"/>
                <a:sym typeface="Roboto"/>
              </a:endParaRPr>
            </a:p>
          </p:txBody>
        </p:sp>
        <p:sp>
          <p:nvSpPr>
            <p:cNvPr id="5346" name="Google Shape;5346;p427"/>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4"/>
                </a:rPr>
                <a:t>@8x8</a:t>
              </a:r>
              <a:endParaRPr sz="1100" b="0" i="0" u="none" strike="noStrike" cap="none">
                <a:solidFill>
                  <a:srgbClr val="FFFFFF"/>
                </a:solidFill>
                <a:latin typeface="Roboto"/>
                <a:ea typeface="Roboto"/>
                <a:cs typeface="Roboto"/>
                <a:sym typeface="Roboto"/>
              </a:endParaRPr>
            </a:p>
          </p:txBody>
        </p:sp>
        <p:sp>
          <p:nvSpPr>
            <p:cNvPr id="5347" name="Google Shape;5347;p427"/>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5"/>
                </a:rPr>
                <a:t>facebook.com/8x8Inc</a:t>
              </a:r>
              <a:endParaRPr sz="1100" b="0" i="0" u="none" strike="noStrike" cap="none">
                <a:solidFill>
                  <a:srgbClr val="FFFFFF"/>
                </a:solidFill>
                <a:latin typeface="Roboto"/>
                <a:ea typeface="Roboto"/>
                <a:cs typeface="Roboto"/>
                <a:sym typeface="Roboto"/>
              </a:endParaRPr>
            </a:p>
          </p:txBody>
        </p:sp>
        <p:sp>
          <p:nvSpPr>
            <p:cNvPr id="5348" name="Google Shape;5348;p427"/>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6"/>
                </a:rPr>
                <a:t>linkedin.com/company/8x8</a:t>
              </a:r>
              <a:endParaRPr sz="1100" b="0" i="0" u="none" strike="noStrike" cap="none">
                <a:solidFill>
                  <a:srgbClr val="FFFFFF"/>
                </a:solidFill>
                <a:latin typeface="Roboto"/>
                <a:ea typeface="Roboto"/>
                <a:cs typeface="Roboto"/>
                <a:sym typeface="Roboto"/>
              </a:endParaRPr>
            </a:p>
          </p:txBody>
        </p:sp>
        <p:sp>
          <p:nvSpPr>
            <p:cNvPr id="5349" name="Google Shape;5349;p427"/>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7"/>
                </a:rPr>
                <a:t>youtube.com/8x8Inc</a:t>
              </a:r>
              <a:endParaRPr sz="1100" b="0" i="0" u="none" strike="noStrike" cap="none">
                <a:solidFill>
                  <a:srgbClr val="FFFFFF"/>
                </a:solidFill>
                <a:latin typeface="Roboto"/>
                <a:ea typeface="Roboto"/>
                <a:cs typeface="Roboto"/>
                <a:sym typeface="Roboto"/>
              </a:endParaRPr>
            </a:p>
          </p:txBody>
        </p:sp>
      </p:grpSp>
      <p:sp>
        <p:nvSpPr>
          <p:cNvPr id="5350" name="Google Shape;5350;p427"/>
          <p:cNvSpPr txBox="1"/>
          <p:nvPr/>
        </p:nvSpPr>
        <p:spPr>
          <a:xfrm>
            <a:off x="2958275" y="1104700"/>
            <a:ext cx="3818400" cy="4533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FFFFFF"/>
                </a:solidFill>
                <a:latin typeface="Roboto Slab"/>
                <a:ea typeface="Roboto Slab"/>
                <a:cs typeface="Roboto Slab"/>
                <a:sym typeface="Roboto Slab"/>
              </a:rPr>
              <a:t>For tips, updates and the latest information.</a:t>
            </a:r>
            <a:endParaRPr sz="1300" b="0" i="0" u="none" strike="noStrike" cap="none">
              <a:solidFill>
                <a:srgbClr val="FFFFFF"/>
              </a:solidFill>
              <a:latin typeface="Roboto Slab"/>
              <a:ea typeface="Roboto Slab"/>
              <a:cs typeface="Roboto Slab"/>
              <a:sym typeface="Roboto Slab"/>
            </a:endParaRPr>
          </a:p>
        </p:txBody>
      </p:sp>
      <p:sp>
        <p:nvSpPr>
          <p:cNvPr id="5351" name="Google Shape;5351;p427"/>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rgbClr val="FFFFFF"/>
              </a:solidFill>
              <a:latin typeface="Roboto Light"/>
              <a:ea typeface="Roboto Light"/>
              <a:cs typeface="Roboto Light"/>
              <a:sym typeface="Roboto Light"/>
            </a:endParaRPr>
          </a:p>
        </p:txBody>
      </p:sp>
      <p:sp>
        <p:nvSpPr>
          <p:cNvPr id="5352" name="Google Shape;5352;p427"/>
          <p:cNvSpPr txBox="1"/>
          <p:nvPr/>
        </p:nvSpPr>
        <p:spPr>
          <a:xfrm>
            <a:off x="3212012" y="321715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8"/>
              </a:rPr>
              <a:t>instagram.com/8x8inc</a:t>
            </a:r>
            <a:endParaRPr sz="1100" b="0" i="0" u="none" strike="noStrike" cap="none">
              <a:solidFill>
                <a:schemeClr val="lt1"/>
              </a:solidFill>
              <a:latin typeface="Roboto"/>
              <a:ea typeface="Roboto"/>
              <a:cs typeface="Roboto"/>
              <a:sym typeface="Roboto"/>
            </a:endParaRPr>
          </a:p>
        </p:txBody>
      </p:sp>
      <p:grpSp>
        <p:nvGrpSpPr>
          <p:cNvPr id="5353" name="Google Shape;5353;p427"/>
          <p:cNvGrpSpPr/>
          <p:nvPr/>
        </p:nvGrpSpPr>
        <p:grpSpPr>
          <a:xfrm>
            <a:off x="2958277" y="1534646"/>
            <a:ext cx="201180" cy="1921557"/>
            <a:chOff x="5280677" y="2297321"/>
            <a:chExt cx="201180" cy="1921557"/>
          </a:xfrm>
        </p:grpSpPr>
        <p:sp>
          <p:nvSpPr>
            <p:cNvPr id="5354" name="Google Shape;5354;p427"/>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355" name="Google Shape;5355;p427"/>
            <p:cNvGrpSpPr/>
            <p:nvPr/>
          </p:nvGrpSpPr>
          <p:grpSpPr>
            <a:xfrm>
              <a:off x="5281518" y="2297321"/>
              <a:ext cx="199484" cy="199484"/>
              <a:chOff x="6853145" y="3055072"/>
              <a:chExt cx="265979" cy="265978"/>
            </a:xfrm>
          </p:grpSpPr>
          <p:sp>
            <p:nvSpPr>
              <p:cNvPr id="5356" name="Google Shape;5356;p427"/>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5357" name="Google Shape;5357;p427"/>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5358" name="Google Shape;5358;p427"/>
            <p:cNvGrpSpPr/>
            <p:nvPr/>
          </p:nvGrpSpPr>
          <p:grpSpPr>
            <a:xfrm>
              <a:off x="5280689" y="3671835"/>
              <a:ext cx="201168" cy="201168"/>
              <a:chOff x="1190625" y="238125"/>
              <a:chExt cx="5238750" cy="5238750"/>
            </a:xfrm>
          </p:grpSpPr>
          <p:sp>
            <p:nvSpPr>
              <p:cNvPr id="5359" name="Google Shape;5359;p4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0" name="Google Shape;5360;p42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1" name="Google Shape;5361;p4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2" name="Google Shape;5362;p427"/>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3" name="Google Shape;5363;p427"/>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4" name="Google Shape;5364;p427"/>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365" name="Google Shape;5365;p427"/>
            <p:cNvGrpSpPr/>
            <p:nvPr/>
          </p:nvGrpSpPr>
          <p:grpSpPr>
            <a:xfrm>
              <a:off x="5280677" y="2644098"/>
              <a:ext cx="201168" cy="201168"/>
              <a:chOff x="1190625" y="238125"/>
              <a:chExt cx="5238750" cy="5238750"/>
            </a:xfrm>
          </p:grpSpPr>
          <p:sp>
            <p:nvSpPr>
              <p:cNvPr id="5366" name="Google Shape;5366;p4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7" name="Google Shape;5367;p427"/>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68" name="Google Shape;5368;p427"/>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369" name="Google Shape;5369;p427"/>
            <p:cNvGrpSpPr/>
            <p:nvPr/>
          </p:nvGrpSpPr>
          <p:grpSpPr>
            <a:xfrm>
              <a:off x="5280689" y="2984560"/>
              <a:ext cx="201168" cy="201168"/>
              <a:chOff x="1190625" y="238125"/>
              <a:chExt cx="5238750" cy="5238750"/>
            </a:xfrm>
          </p:grpSpPr>
          <p:sp>
            <p:nvSpPr>
              <p:cNvPr id="5370" name="Google Shape;5370;p4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71" name="Google Shape;5371;p42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372" name="Google Shape;5372;p427"/>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73" name="Google Shape;5373;p427"/>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374" name="Google Shape;5374;p427"/>
            <p:cNvGrpSpPr/>
            <p:nvPr/>
          </p:nvGrpSpPr>
          <p:grpSpPr>
            <a:xfrm>
              <a:off x="5314308" y="4048824"/>
              <a:ext cx="138916" cy="138916"/>
              <a:chOff x="1978850" y="868312"/>
              <a:chExt cx="3665325" cy="3665325"/>
            </a:xfrm>
          </p:grpSpPr>
          <p:sp>
            <p:nvSpPr>
              <p:cNvPr id="5375" name="Google Shape;5375;p427"/>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76" name="Google Shape;5376;p427"/>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77" name="Google Shape;5377;p427"/>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378" name="Google Shape;5378;p427"/>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79" name="Google Shape;5379;p427"/>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80" name="Google Shape;5380;p427"/>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81" name="Google Shape;5381;p427"/>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82" name="Google Shape;5382;p427"/>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383" name="Google Shape;5383;p427"/>
          <p:cNvGrpSpPr/>
          <p:nvPr/>
        </p:nvGrpSpPr>
        <p:grpSpPr>
          <a:xfrm>
            <a:off x="1914431" y="1163211"/>
            <a:ext cx="608219" cy="608219"/>
            <a:chOff x="1190625" y="238125"/>
            <a:chExt cx="5238750" cy="5238750"/>
          </a:xfrm>
        </p:grpSpPr>
        <p:sp>
          <p:nvSpPr>
            <p:cNvPr id="5384" name="Google Shape;5384;p4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85" name="Google Shape;5385;p42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86" name="Google Shape;5386;p42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87" name="Google Shape;5387;p42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matchingName="34 Closing Slide 3: Open Brand">
  <p:cSld name="34 Closing Slide 3: Open Brand">
    <p:spTree>
      <p:nvGrpSpPr>
        <p:cNvPr id="1" name="Shape 5388"/>
        <p:cNvGrpSpPr/>
        <p:nvPr/>
      </p:nvGrpSpPr>
      <p:grpSpPr>
        <a:xfrm>
          <a:off x="0" y="0"/>
          <a:ext cx="0" cy="0"/>
          <a:chOff x="0" y="0"/>
          <a:chExt cx="0" cy="0"/>
        </a:xfrm>
      </p:grpSpPr>
      <p:pic>
        <p:nvPicPr>
          <p:cNvPr id="5389" name="Google Shape;5389;p428"/>
          <p:cNvPicPr preferRelativeResize="0"/>
          <p:nvPr/>
        </p:nvPicPr>
        <p:blipFill rotWithShape="1">
          <a:blip r:embed="rId2">
            <a:alphaModFix/>
          </a:blip>
          <a:srcRect t="1348" r="8357" b="29876"/>
          <a:stretch/>
        </p:blipFill>
        <p:spPr>
          <a:xfrm>
            <a:off x="75" y="0"/>
            <a:ext cx="9143994" cy="5143502"/>
          </a:xfrm>
          <a:prstGeom prst="rect">
            <a:avLst/>
          </a:prstGeom>
          <a:noFill/>
          <a:ln>
            <a:noFill/>
          </a:ln>
        </p:spPr>
      </p:pic>
      <p:sp>
        <p:nvSpPr>
          <p:cNvPr id="5390" name="Google Shape;5390;p428"/>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FFFFFF"/>
                </a:solidFill>
                <a:latin typeface="Roboto Slab"/>
                <a:ea typeface="Roboto Slab"/>
                <a:cs typeface="Roboto Slab"/>
                <a:sym typeface="Roboto Slab"/>
              </a:rPr>
              <a:t>For tips, updates and </a:t>
            </a:r>
            <a:br>
              <a:rPr lang="en" sz="1300" b="0" i="0" u="none" strike="noStrike" cap="none">
                <a:solidFill>
                  <a:srgbClr val="FFFFFF"/>
                </a:solidFill>
                <a:latin typeface="Roboto Slab"/>
                <a:ea typeface="Roboto Slab"/>
                <a:cs typeface="Roboto Slab"/>
                <a:sym typeface="Roboto Slab"/>
              </a:rPr>
            </a:br>
            <a:r>
              <a:rPr lang="en" sz="1300" b="0" i="0" u="none" strike="noStrike" cap="none">
                <a:solidFill>
                  <a:srgbClr val="FFFFFF"/>
                </a:solidFill>
                <a:latin typeface="Roboto Slab"/>
                <a:ea typeface="Roboto Slab"/>
                <a:cs typeface="Roboto Slab"/>
                <a:sym typeface="Roboto Slab"/>
              </a:rPr>
              <a:t>the latest information.</a:t>
            </a:r>
            <a:endParaRPr sz="1300" b="0" i="0" u="none" strike="noStrike" cap="none">
              <a:solidFill>
                <a:srgbClr val="FFFFFF"/>
              </a:solidFill>
              <a:latin typeface="Roboto Slab"/>
              <a:ea typeface="Roboto Slab"/>
              <a:cs typeface="Roboto Slab"/>
              <a:sym typeface="Roboto Slab"/>
            </a:endParaRPr>
          </a:p>
        </p:txBody>
      </p:sp>
      <p:sp>
        <p:nvSpPr>
          <p:cNvPr id="5391" name="Google Shape;5391;p428"/>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rgbClr val="FFFFFF"/>
              </a:solidFill>
              <a:latin typeface="Roboto Light"/>
              <a:ea typeface="Roboto Light"/>
              <a:cs typeface="Roboto Light"/>
              <a:sym typeface="Roboto Light"/>
            </a:endParaRPr>
          </a:p>
        </p:txBody>
      </p:sp>
      <p:grpSp>
        <p:nvGrpSpPr>
          <p:cNvPr id="5392" name="Google Shape;5392;p428"/>
          <p:cNvGrpSpPr/>
          <p:nvPr/>
        </p:nvGrpSpPr>
        <p:grpSpPr>
          <a:xfrm>
            <a:off x="3833874" y="1861537"/>
            <a:ext cx="3367800" cy="1654351"/>
            <a:chOff x="930882" y="4227613"/>
            <a:chExt cx="4490400" cy="2205802"/>
          </a:xfrm>
        </p:grpSpPr>
        <p:sp>
          <p:nvSpPr>
            <p:cNvPr id="5393" name="Google Shape;5393;p428"/>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3"/>
                </a:rPr>
                <a:t>8x8.com</a:t>
              </a:r>
              <a:endParaRPr sz="1100" b="0" i="0" u="none" strike="noStrike" cap="none">
                <a:solidFill>
                  <a:srgbClr val="FFFFFF"/>
                </a:solidFill>
                <a:latin typeface="Roboto"/>
                <a:ea typeface="Roboto"/>
                <a:cs typeface="Roboto"/>
                <a:sym typeface="Roboto"/>
              </a:endParaRPr>
            </a:p>
          </p:txBody>
        </p:sp>
        <p:sp>
          <p:nvSpPr>
            <p:cNvPr id="5394" name="Google Shape;5394;p428"/>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4"/>
                </a:rPr>
                <a:t>@8x8</a:t>
              </a:r>
              <a:endParaRPr sz="1100" b="0" i="0" u="none" strike="noStrike" cap="none">
                <a:solidFill>
                  <a:srgbClr val="FFFFFF"/>
                </a:solidFill>
                <a:latin typeface="Roboto"/>
                <a:ea typeface="Roboto"/>
                <a:cs typeface="Roboto"/>
                <a:sym typeface="Roboto"/>
              </a:endParaRPr>
            </a:p>
          </p:txBody>
        </p:sp>
        <p:sp>
          <p:nvSpPr>
            <p:cNvPr id="5395" name="Google Shape;5395;p428"/>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5"/>
                </a:rPr>
                <a:t>facebook.com/8x8Inc</a:t>
              </a:r>
              <a:endParaRPr sz="1100" b="0" i="0" u="none" strike="noStrike" cap="none">
                <a:solidFill>
                  <a:srgbClr val="FFFFFF"/>
                </a:solidFill>
                <a:latin typeface="Roboto"/>
                <a:ea typeface="Roboto"/>
                <a:cs typeface="Roboto"/>
                <a:sym typeface="Roboto"/>
              </a:endParaRPr>
            </a:p>
          </p:txBody>
        </p:sp>
        <p:sp>
          <p:nvSpPr>
            <p:cNvPr id="5396" name="Google Shape;5396;p428"/>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6"/>
                </a:rPr>
                <a:t>linkedin.com/company/8x8</a:t>
              </a:r>
              <a:endParaRPr sz="1100" b="0" i="0" u="none" strike="noStrike" cap="none">
                <a:solidFill>
                  <a:srgbClr val="FFFFFF"/>
                </a:solidFill>
                <a:latin typeface="Roboto"/>
                <a:ea typeface="Roboto"/>
                <a:cs typeface="Roboto"/>
                <a:sym typeface="Roboto"/>
              </a:endParaRPr>
            </a:p>
          </p:txBody>
        </p:sp>
        <p:sp>
          <p:nvSpPr>
            <p:cNvPr id="5397" name="Google Shape;5397;p428"/>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7"/>
                </a:rPr>
                <a:t>youtube.com/8x8Inc</a:t>
              </a:r>
              <a:endParaRPr sz="1100" b="0" i="0" u="none" strike="noStrike" cap="none">
                <a:solidFill>
                  <a:srgbClr val="FFFFFF"/>
                </a:solidFill>
                <a:latin typeface="Roboto"/>
                <a:ea typeface="Roboto"/>
                <a:cs typeface="Roboto"/>
                <a:sym typeface="Roboto"/>
              </a:endParaRPr>
            </a:p>
          </p:txBody>
        </p:sp>
      </p:grpSp>
      <p:sp>
        <p:nvSpPr>
          <p:cNvPr id="5398" name="Google Shape;5398;p428"/>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8"/>
              </a:rPr>
              <a:t>instagram.com/8x8inc</a:t>
            </a:r>
            <a:endParaRPr sz="1100" b="0" i="0" u="none" strike="noStrike" cap="none">
              <a:solidFill>
                <a:schemeClr val="lt1"/>
              </a:solidFill>
              <a:latin typeface="Roboto"/>
              <a:ea typeface="Roboto"/>
              <a:cs typeface="Roboto"/>
              <a:sym typeface="Roboto"/>
            </a:endParaRPr>
          </a:p>
        </p:txBody>
      </p:sp>
      <p:grpSp>
        <p:nvGrpSpPr>
          <p:cNvPr id="5399" name="Google Shape;5399;p428"/>
          <p:cNvGrpSpPr/>
          <p:nvPr/>
        </p:nvGrpSpPr>
        <p:grpSpPr>
          <a:xfrm>
            <a:off x="3579177" y="1900896"/>
            <a:ext cx="201180" cy="1921557"/>
            <a:chOff x="5280677" y="2297321"/>
            <a:chExt cx="201180" cy="1921557"/>
          </a:xfrm>
        </p:grpSpPr>
        <p:sp>
          <p:nvSpPr>
            <p:cNvPr id="5400" name="Google Shape;5400;p428"/>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401" name="Google Shape;5401;p428"/>
            <p:cNvGrpSpPr/>
            <p:nvPr/>
          </p:nvGrpSpPr>
          <p:grpSpPr>
            <a:xfrm>
              <a:off x="5281518" y="2297321"/>
              <a:ext cx="199484" cy="199484"/>
              <a:chOff x="6853145" y="3055072"/>
              <a:chExt cx="265979" cy="265978"/>
            </a:xfrm>
          </p:grpSpPr>
          <p:sp>
            <p:nvSpPr>
              <p:cNvPr id="5402" name="Google Shape;5402;p428"/>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5403" name="Google Shape;5403;p428"/>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5404" name="Google Shape;5404;p428"/>
            <p:cNvGrpSpPr/>
            <p:nvPr/>
          </p:nvGrpSpPr>
          <p:grpSpPr>
            <a:xfrm>
              <a:off x="5280689" y="3671835"/>
              <a:ext cx="201168" cy="201168"/>
              <a:chOff x="1190625" y="238125"/>
              <a:chExt cx="5238750" cy="5238750"/>
            </a:xfrm>
          </p:grpSpPr>
          <p:sp>
            <p:nvSpPr>
              <p:cNvPr id="5405" name="Google Shape;5405;p4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06" name="Google Shape;5406;p42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07" name="Google Shape;5407;p4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08" name="Google Shape;5408;p428"/>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09" name="Google Shape;5409;p428"/>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10" name="Google Shape;5410;p428"/>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411" name="Google Shape;5411;p428"/>
            <p:cNvGrpSpPr/>
            <p:nvPr/>
          </p:nvGrpSpPr>
          <p:grpSpPr>
            <a:xfrm>
              <a:off x="5280677" y="2644098"/>
              <a:ext cx="201168" cy="201168"/>
              <a:chOff x="1190625" y="238125"/>
              <a:chExt cx="5238750" cy="5238750"/>
            </a:xfrm>
          </p:grpSpPr>
          <p:sp>
            <p:nvSpPr>
              <p:cNvPr id="5412" name="Google Shape;5412;p4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13" name="Google Shape;5413;p428"/>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14" name="Google Shape;5414;p428"/>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415" name="Google Shape;5415;p428"/>
            <p:cNvGrpSpPr/>
            <p:nvPr/>
          </p:nvGrpSpPr>
          <p:grpSpPr>
            <a:xfrm>
              <a:off x="5280689" y="2984560"/>
              <a:ext cx="201168" cy="201168"/>
              <a:chOff x="1190625" y="238125"/>
              <a:chExt cx="5238750" cy="5238750"/>
            </a:xfrm>
          </p:grpSpPr>
          <p:sp>
            <p:nvSpPr>
              <p:cNvPr id="5416" name="Google Shape;5416;p4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17" name="Google Shape;5417;p42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418" name="Google Shape;5418;p428"/>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19" name="Google Shape;5419;p428"/>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420" name="Google Shape;5420;p428"/>
            <p:cNvGrpSpPr/>
            <p:nvPr/>
          </p:nvGrpSpPr>
          <p:grpSpPr>
            <a:xfrm>
              <a:off x="5314308" y="4048824"/>
              <a:ext cx="138916" cy="138916"/>
              <a:chOff x="1978850" y="868312"/>
              <a:chExt cx="3665325" cy="3665325"/>
            </a:xfrm>
          </p:grpSpPr>
          <p:sp>
            <p:nvSpPr>
              <p:cNvPr id="5421" name="Google Shape;5421;p428"/>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22" name="Google Shape;5422;p428"/>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23" name="Google Shape;5423;p428"/>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424" name="Google Shape;5424;p428"/>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25" name="Google Shape;5425;p428"/>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26" name="Google Shape;5426;p428"/>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27" name="Google Shape;5427;p428"/>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28" name="Google Shape;5428;p428"/>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429" name="Google Shape;5429;p428"/>
          <p:cNvGrpSpPr/>
          <p:nvPr/>
        </p:nvGrpSpPr>
        <p:grpSpPr>
          <a:xfrm>
            <a:off x="2346320" y="342891"/>
            <a:ext cx="4451366" cy="4451366"/>
            <a:chOff x="1190625" y="238125"/>
            <a:chExt cx="5238750" cy="5238750"/>
          </a:xfrm>
        </p:grpSpPr>
        <p:sp>
          <p:nvSpPr>
            <p:cNvPr id="5430" name="Google Shape;5430;p42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31" name="Google Shape;5431;p42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32" name="Google Shape;5432;p42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433" name="Google Shape;5433;p428"/>
          <p:cNvGrpSpPr/>
          <p:nvPr/>
        </p:nvGrpSpPr>
        <p:grpSpPr>
          <a:xfrm>
            <a:off x="1270881" y="1291911"/>
            <a:ext cx="608219" cy="608219"/>
            <a:chOff x="1190625" y="238125"/>
            <a:chExt cx="5238750" cy="5238750"/>
          </a:xfrm>
        </p:grpSpPr>
        <p:sp>
          <p:nvSpPr>
            <p:cNvPr id="5434" name="Google Shape;5434;p4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35" name="Google Shape;5435;p42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36" name="Google Shape;5436;p42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37" name="Google Shape;5437;p42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matchingName="34 Closing Slide 3: Open Brand w/Open Logo">
  <p:cSld name="34 Closing Slide 3: Open Brand w/Open Logo">
    <p:spTree>
      <p:nvGrpSpPr>
        <p:cNvPr id="1" name="Shape 5438"/>
        <p:cNvGrpSpPr/>
        <p:nvPr/>
      </p:nvGrpSpPr>
      <p:grpSpPr>
        <a:xfrm>
          <a:off x="0" y="0"/>
          <a:ext cx="0" cy="0"/>
          <a:chOff x="0" y="0"/>
          <a:chExt cx="0" cy="0"/>
        </a:xfrm>
      </p:grpSpPr>
      <p:pic>
        <p:nvPicPr>
          <p:cNvPr id="5439" name="Google Shape;5439;p429"/>
          <p:cNvPicPr preferRelativeResize="0"/>
          <p:nvPr/>
        </p:nvPicPr>
        <p:blipFill rotWithShape="1">
          <a:blip r:embed="rId2">
            <a:alphaModFix/>
          </a:blip>
          <a:srcRect t="1348" r="8357" b="29876"/>
          <a:stretch/>
        </p:blipFill>
        <p:spPr>
          <a:xfrm>
            <a:off x="75" y="0"/>
            <a:ext cx="9143994" cy="5143502"/>
          </a:xfrm>
          <a:prstGeom prst="rect">
            <a:avLst/>
          </a:prstGeom>
          <a:noFill/>
          <a:ln>
            <a:noFill/>
          </a:ln>
        </p:spPr>
      </p:pic>
      <p:sp>
        <p:nvSpPr>
          <p:cNvPr id="5440" name="Google Shape;5440;p429"/>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marR="0" lvl="0" indent="0" algn="r" rtl="0">
              <a:spcBef>
                <a:spcPts val="0"/>
              </a:spcBef>
              <a:spcAft>
                <a:spcPts val="0"/>
              </a:spcAft>
              <a:buClr>
                <a:srgbClr val="FFFFFF"/>
              </a:buClr>
              <a:buSzPts val="500"/>
              <a:buFont typeface="Roboto Light"/>
              <a:buNone/>
            </a:pPr>
            <a:r>
              <a:rPr lang="en" sz="500" b="0" i="0" u="none" strike="noStrike" cap="none">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b="0" i="0" u="none" strike="noStrike" cap="none">
              <a:solidFill>
                <a:srgbClr val="FFFFFF"/>
              </a:solidFill>
              <a:latin typeface="Roboto Light"/>
              <a:ea typeface="Roboto Light"/>
              <a:cs typeface="Roboto Light"/>
              <a:sym typeface="Roboto Light"/>
            </a:endParaRPr>
          </a:p>
        </p:txBody>
      </p:sp>
      <p:grpSp>
        <p:nvGrpSpPr>
          <p:cNvPr id="5441" name="Google Shape;5441;p429"/>
          <p:cNvGrpSpPr/>
          <p:nvPr/>
        </p:nvGrpSpPr>
        <p:grpSpPr>
          <a:xfrm>
            <a:off x="8244939" y="138151"/>
            <a:ext cx="695041" cy="903684"/>
            <a:chOff x="1793050" y="238125"/>
            <a:chExt cx="4033900" cy="5238750"/>
          </a:xfrm>
        </p:grpSpPr>
        <p:sp>
          <p:nvSpPr>
            <p:cNvPr id="5442" name="Google Shape;5442;p429"/>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3" name="Google Shape;5443;p429"/>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4" name="Google Shape;5444;p429"/>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5" name="Google Shape;5445;p429"/>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6" name="Google Shape;5446;p429"/>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7" name="Google Shape;5447;p429"/>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8" name="Google Shape;5448;p429"/>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49" name="Google Shape;5449;p429"/>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0" name="Google Shape;5450;p429"/>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1" name="Google Shape;5451;p429"/>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2" name="Google Shape;5452;p429"/>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3" name="Google Shape;5453;p429"/>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4" name="Google Shape;5454;p429"/>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5" name="Google Shape;5455;p429"/>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6" name="Google Shape;5456;p429"/>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7" name="Google Shape;5457;p429"/>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8" name="Google Shape;5458;p429"/>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59" name="Google Shape;5459;p429"/>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60" name="Google Shape;5460;p429"/>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61" name="Google Shape;5461;p429"/>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62" name="Google Shape;5462;p429"/>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463" name="Google Shape;5463;p429"/>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FFFFFF"/>
                </a:solidFill>
                <a:latin typeface="Roboto Slab"/>
                <a:ea typeface="Roboto Slab"/>
                <a:cs typeface="Roboto Slab"/>
                <a:sym typeface="Roboto Slab"/>
              </a:rPr>
              <a:t>For tips, updates and </a:t>
            </a:r>
            <a:br>
              <a:rPr lang="en" sz="1300" b="0" i="0" u="none" strike="noStrike" cap="none">
                <a:solidFill>
                  <a:srgbClr val="FFFFFF"/>
                </a:solidFill>
                <a:latin typeface="Roboto Slab"/>
                <a:ea typeface="Roboto Slab"/>
                <a:cs typeface="Roboto Slab"/>
                <a:sym typeface="Roboto Slab"/>
              </a:rPr>
            </a:br>
            <a:r>
              <a:rPr lang="en" sz="1300" b="0" i="0" u="none" strike="noStrike" cap="none">
                <a:solidFill>
                  <a:srgbClr val="FFFFFF"/>
                </a:solidFill>
                <a:latin typeface="Roboto Slab"/>
                <a:ea typeface="Roboto Slab"/>
                <a:cs typeface="Roboto Slab"/>
                <a:sym typeface="Roboto Slab"/>
              </a:rPr>
              <a:t>the latest information.</a:t>
            </a:r>
            <a:endParaRPr sz="1300" b="0" i="0" u="none" strike="noStrike" cap="none">
              <a:solidFill>
                <a:srgbClr val="FFFFFF"/>
              </a:solidFill>
              <a:latin typeface="Roboto Slab"/>
              <a:ea typeface="Roboto Slab"/>
              <a:cs typeface="Roboto Slab"/>
              <a:sym typeface="Roboto Slab"/>
            </a:endParaRPr>
          </a:p>
        </p:txBody>
      </p:sp>
      <p:grpSp>
        <p:nvGrpSpPr>
          <p:cNvPr id="5464" name="Google Shape;5464;p429"/>
          <p:cNvGrpSpPr/>
          <p:nvPr/>
        </p:nvGrpSpPr>
        <p:grpSpPr>
          <a:xfrm>
            <a:off x="3833874" y="1861537"/>
            <a:ext cx="3367800" cy="1654351"/>
            <a:chOff x="930882" y="4227613"/>
            <a:chExt cx="4490400" cy="2205802"/>
          </a:xfrm>
        </p:grpSpPr>
        <p:sp>
          <p:nvSpPr>
            <p:cNvPr id="5465" name="Google Shape;5465;p429"/>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3"/>
                </a:rPr>
                <a:t>8x8.com</a:t>
              </a:r>
              <a:endParaRPr sz="1100" b="0" i="0" u="none" strike="noStrike" cap="none">
                <a:solidFill>
                  <a:srgbClr val="FFFFFF"/>
                </a:solidFill>
                <a:latin typeface="Roboto"/>
                <a:ea typeface="Roboto"/>
                <a:cs typeface="Roboto"/>
                <a:sym typeface="Roboto"/>
              </a:endParaRPr>
            </a:p>
          </p:txBody>
        </p:sp>
        <p:sp>
          <p:nvSpPr>
            <p:cNvPr id="5466" name="Google Shape;5466;p429"/>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4"/>
                </a:rPr>
                <a:t>@8x8</a:t>
              </a:r>
              <a:endParaRPr sz="1100" b="0" i="0" u="none" strike="noStrike" cap="none">
                <a:solidFill>
                  <a:srgbClr val="FFFFFF"/>
                </a:solidFill>
                <a:latin typeface="Roboto"/>
                <a:ea typeface="Roboto"/>
                <a:cs typeface="Roboto"/>
                <a:sym typeface="Roboto"/>
              </a:endParaRPr>
            </a:p>
          </p:txBody>
        </p:sp>
        <p:sp>
          <p:nvSpPr>
            <p:cNvPr id="5467" name="Google Shape;5467;p429"/>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5"/>
                </a:rPr>
                <a:t>facebook.com/8x8Inc</a:t>
              </a:r>
              <a:endParaRPr sz="1100" b="0" i="0" u="none" strike="noStrike" cap="none">
                <a:solidFill>
                  <a:srgbClr val="FFFFFF"/>
                </a:solidFill>
                <a:latin typeface="Roboto"/>
                <a:ea typeface="Roboto"/>
                <a:cs typeface="Roboto"/>
                <a:sym typeface="Roboto"/>
              </a:endParaRPr>
            </a:p>
          </p:txBody>
        </p:sp>
        <p:sp>
          <p:nvSpPr>
            <p:cNvPr id="5468" name="Google Shape;5468;p429"/>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6"/>
                </a:rPr>
                <a:t>linkedin.com/company/8x8</a:t>
              </a:r>
              <a:endParaRPr sz="1100" b="0" i="0" u="none" strike="noStrike" cap="none">
                <a:solidFill>
                  <a:srgbClr val="FFFFFF"/>
                </a:solidFill>
                <a:latin typeface="Roboto"/>
                <a:ea typeface="Roboto"/>
                <a:cs typeface="Roboto"/>
                <a:sym typeface="Roboto"/>
              </a:endParaRPr>
            </a:p>
          </p:txBody>
        </p:sp>
        <p:sp>
          <p:nvSpPr>
            <p:cNvPr id="5469" name="Google Shape;5469;p429"/>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7"/>
                </a:rPr>
                <a:t>youtube.com/8x8Inc</a:t>
              </a:r>
              <a:endParaRPr sz="1100" b="0" i="0" u="none" strike="noStrike" cap="none">
                <a:solidFill>
                  <a:srgbClr val="FFFFFF"/>
                </a:solidFill>
                <a:latin typeface="Roboto"/>
                <a:ea typeface="Roboto"/>
                <a:cs typeface="Roboto"/>
                <a:sym typeface="Roboto"/>
              </a:endParaRPr>
            </a:p>
          </p:txBody>
        </p:sp>
      </p:grpSp>
      <p:sp>
        <p:nvSpPr>
          <p:cNvPr id="5470" name="Google Shape;5470;p429"/>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chemeClr val="hlink"/>
                </a:solidFill>
                <a:uFill>
                  <a:noFill/>
                </a:uFill>
                <a:latin typeface="Roboto"/>
                <a:ea typeface="Roboto"/>
                <a:cs typeface="Roboto"/>
                <a:sym typeface="Roboto"/>
                <a:hlinkClick r:id="rId8"/>
              </a:rPr>
              <a:t>instagram.com/8x8inc</a:t>
            </a:r>
            <a:endParaRPr sz="1100" b="0" i="0" u="none" strike="noStrike" cap="none">
              <a:solidFill>
                <a:schemeClr val="lt1"/>
              </a:solidFill>
              <a:latin typeface="Roboto"/>
              <a:ea typeface="Roboto"/>
              <a:cs typeface="Roboto"/>
              <a:sym typeface="Roboto"/>
            </a:endParaRPr>
          </a:p>
        </p:txBody>
      </p:sp>
      <p:grpSp>
        <p:nvGrpSpPr>
          <p:cNvPr id="5471" name="Google Shape;5471;p429"/>
          <p:cNvGrpSpPr/>
          <p:nvPr/>
        </p:nvGrpSpPr>
        <p:grpSpPr>
          <a:xfrm>
            <a:off x="3579177" y="1900896"/>
            <a:ext cx="201180" cy="1921557"/>
            <a:chOff x="5280677" y="2297321"/>
            <a:chExt cx="201180" cy="1921557"/>
          </a:xfrm>
        </p:grpSpPr>
        <p:sp>
          <p:nvSpPr>
            <p:cNvPr id="5472" name="Google Shape;5472;p429"/>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473" name="Google Shape;5473;p429"/>
            <p:cNvGrpSpPr/>
            <p:nvPr/>
          </p:nvGrpSpPr>
          <p:grpSpPr>
            <a:xfrm>
              <a:off x="5281518" y="2297321"/>
              <a:ext cx="199484" cy="199484"/>
              <a:chOff x="6853145" y="3055072"/>
              <a:chExt cx="265979" cy="265978"/>
            </a:xfrm>
          </p:grpSpPr>
          <p:sp>
            <p:nvSpPr>
              <p:cNvPr id="5474" name="Google Shape;5474;p429"/>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5475" name="Google Shape;5475;p429"/>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Clr>
                    <a:schemeClr val="dk1"/>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nvGrpSpPr>
            <p:cNvPr id="5476" name="Google Shape;5476;p429"/>
            <p:cNvGrpSpPr/>
            <p:nvPr/>
          </p:nvGrpSpPr>
          <p:grpSpPr>
            <a:xfrm>
              <a:off x="5280689" y="3671835"/>
              <a:ext cx="201168" cy="201168"/>
              <a:chOff x="1190625" y="238125"/>
              <a:chExt cx="5238750" cy="5238750"/>
            </a:xfrm>
          </p:grpSpPr>
          <p:sp>
            <p:nvSpPr>
              <p:cNvPr id="5477" name="Google Shape;5477;p4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78" name="Google Shape;5478;p42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79" name="Google Shape;5479;p4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0" name="Google Shape;5480;p429"/>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1" name="Google Shape;5481;p429"/>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2" name="Google Shape;5482;p429"/>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483" name="Google Shape;5483;p429"/>
            <p:cNvGrpSpPr/>
            <p:nvPr/>
          </p:nvGrpSpPr>
          <p:grpSpPr>
            <a:xfrm>
              <a:off x="5280677" y="2644098"/>
              <a:ext cx="201168" cy="201168"/>
              <a:chOff x="1190625" y="238125"/>
              <a:chExt cx="5238750" cy="5238750"/>
            </a:xfrm>
          </p:grpSpPr>
          <p:sp>
            <p:nvSpPr>
              <p:cNvPr id="5484" name="Google Shape;5484;p4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5" name="Google Shape;5485;p429"/>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6" name="Google Shape;5486;p429"/>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487" name="Google Shape;5487;p429"/>
            <p:cNvGrpSpPr/>
            <p:nvPr/>
          </p:nvGrpSpPr>
          <p:grpSpPr>
            <a:xfrm>
              <a:off x="5280689" y="2984560"/>
              <a:ext cx="201168" cy="201168"/>
              <a:chOff x="1190625" y="238125"/>
              <a:chExt cx="5238750" cy="5238750"/>
            </a:xfrm>
          </p:grpSpPr>
          <p:sp>
            <p:nvSpPr>
              <p:cNvPr id="5488" name="Google Shape;5488;p4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9" name="Google Shape;5489;p42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490" name="Google Shape;5490;p429"/>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91" name="Google Shape;5491;p429"/>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5492" name="Google Shape;5492;p429"/>
            <p:cNvGrpSpPr/>
            <p:nvPr/>
          </p:nvGrpSpPr>
          <p:grpSpPr>
            <a:xfrm>
              <a:off x="5314308" y="4048824"/>
              <a:ext cx="138916" cy="138916"/>
              <a:chOff x="1978850" y="868312"/>
              <a:chExt cx="3665325" cy="3665325"/>
            </a:xfrm>
          </p:grpSpPr>
          <p:sp>
            <p:nvSpPr>
              <p:cNvPr id="5493" name="Google Shape;5493;p429"/>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94" name="Google Shape;5494;p429"/>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95" name="Google Shape;5495;p429"/>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496" name="Google Shape;5496;p429"/>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97" name="Google Shape;5497;p429"/>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98" name="Google Shape;5498;p429"/>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99" name="Google Shape;5499;p429"/>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00" name="Google Shape;5500;p429"/>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501" name="Google Shape;5501;p429"/>
          <p:cNvGrpSpPr/>
          <p:nvPr/>
        </p:nvGrpSpPr>
        <p:grpSpPr>
          <a:xfrm>
            <a:off x="2346320" y="342891"/>
            <a:ext cx="4451366" cy="4451366"/>
            <a:chOff x="1190625" y="238125"/>
            <a:chExt cx="5238750" cy="5238750"/>
          </a:xfrm>
        </p:grpSpPr>
        <p:sp>
          <p:nvSpPr>
            <p:cNvPr id="5502" name="Google Shape;5502;p42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03" name="Google Shape;5503;p42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04" name="Google Shape;5504;p42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grpSp>
        <p:nvGrpSpPr>
          <p:cNvPr id="5505" name="Google Shape;5505;p429"/>
          <p:cNvGrpSpPr/>
          <p:nvPr/>
        </p:nvGrpSpPr>
        <p:grpSpPr>
          <a:xfrm>
            <a:off x="1270881" y="1291911"/>
            <a:ext cx="608219" cy="608219"/>
            <a:chOff x="1190625" y="238125"/>
            <a:chExt cx="5238750" cy="5238750"/>
          </a:xfrm>
        </p:grpSpPr>
        <p:sp>
          <p:nvSpPr>
            <p:cNvPr id="5506" name="Google Shape;5506;p4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07" name="Google Shape;5507;p42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08" name="Google Shape;5508;p42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09" name="Google Shape;5509;p42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Right Photo + Textbox">
  <p:cSld name="Right Photo + Textbox">
    <p:spTree>
      <p:nvGrpSpPr>
        <p:cNvPr id="1" name="Shape 5510"/>
        <p:cNvGrpSpPr/>
        <p:nvPr/>
      </p:nvGrpSpPr>
      <p:grpSpPr>
        <a:xfrm>
          <a:off x="0" y="0"/>
          <a:ext cx="0" cy="0"/>
          <a:chOff x="0" y="0"/>
          <a:chExt cx="0" cy="0"/>
        </a:xfrm>
      </p:grpSpPr>
      <p:sp>
        <p:nvSpPr>
          <p:cNvPr id="5511" name="Google Shape;5511;p430"/>
          <p:cNvSpPr>
            <a:spLocks noGrp="1"/>
          </p:cNvSpPr>
          <p:nvPr>
            <p:ph type="pic" idx="2"/>
          </p:nvPr>
        </p:nvSpPr>
        <p:spPr>
          <a:xfrm>
            <a:off x="4078705" y="0"/>
            <a:ext cx="5065200" cy="5143500"/>
          </a:xfrm>
          <a:prstGeom prst="rect">
            <a:avLst/>
          </a:prstGeom>
          <a:solidFill>
            <a:schemeClr val="dk1"/>
          </a:solid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Montserrat"/>
                <a:ea typeface="Montserrat"/>
                <a:cs typeface="Montserrat"/>
                <a:sym typeface="Montserrat"/>
              </a:defRPr>
            </a:lvl1pPr>
            <a:lvl2pPr marR="0" lvl="1" algn="l" rtl="0">
              <a:lnSpc>
                <a:spcPct val="100000"/>
              </a:lnSpc>
              <a:spcBef>
                <a:spcPts val="900"/>
              </a:spcBef>
              <a:spcAft>
                <a:spcPts val="0"/>
              </a:spcAft>
              <a:buClr>
                <a:schemeClr val="dk2"/>
              </a:buClr>
              <a:buSzPts val="1400"/>
              <a:buFont typeface="Noto Sans Symbols"/>
              <a:buChar char="▪"/>
              <a:defRPr sz="1400" b="0" i="0" u="none" strike="noStrike" cap="none">
                <a:solidFill>
                  <a:schemeClr val="dk1"/>
                </a:solidFill>
                <a:latin typeface="Open Sans"/>
                <a:ea typeface="Open Sans"/>
                <a:cs typeface="Open Sans"/>
                <a:sym typeface="Open Sans"/>
              </a:defRPr>
            </a:lvl2pPr>
            <a:lvl3pPr marR="0" lvl="2" algn="l" rtl="0">
              <a:lnSpc>
                <a:spcPct val="100000"/>
              </a:lnSpc>
              <a:spcBef>
                <a:spcPts val="1100"/>
              </a:spcBef>
              <a:spcAft>
                <a:spcPts val="0"/>
              </a:spcAft>
              <a:buClr>
                <a:schemeClr val="dk1"/>
              </a:buClr>
              <a:buSzPts val="1200"/>
              <a:buFont typeface="Merriweather Sans"/>
              <a:buChar char="▫"/>
              <a:defRPr sz="1100" b="0" i="0" u="none" strike="noStrike" cap="none">
                <a:solidFill>
                  <a:schemeClr val="dk1"/>
                </a:solidFill>
                <a:latin typeface="Open Sans"/>
                <a:ea typeface="Open Sans"/>
                <a:cs typeface="Open Sans"/>
                <a:sym typeface="Open Sans"/>
              </a:defRPr>
            </a:lvl3pPr>
            <a:lvl4pPr marR="0" lvl="3" algn="l" rtl="0">
              <a:lnSpc>
                <a:spcPct val="100000"/>
              </a:lnSpc>
              <a:spcBef>
                <a:spcPts val="900"/>
              </a:spcBef>
              <a:spcAft>
                <a:spcPts val="0"/>
              </a:spcAft>
              <a:buClr>
                <a:schemeClr val="dk1"/>
              </a:buClr>
              <a:buSzPts val="900"/>
              <a:buFont typeface="Arial"/>
              <a:buNone/>
              <a:defRPr sz="900" b="0" i="0" u="none" strike="noStrike" cap="none">
                <a:solidFill>
                  <a:schemeClr val="dk1"/>
                </a:solidFill>
                <a:latin typeface="Open Sans"/>
                <a:ea typeface="Open Sans"/>
                <a:cs typeface="Open Sans"/>
                <a:sym typeface="Open Sans"/>
              </a:defRPr>
            </a:lvl4pPr>
            <a:lvl5pPr marR="0" lvl="4" algn="l" rtl="0">
              <a:lnSpc>
                <a:spcPct val="100000"/>
              </a:lnSpc>
              <a:spcBef>
                <a:spcPts val="900"/>
              </a:spcBef>
              <a:spcAft>
                <a:spcPts val="0"/>
              </a:spcAft>
              <a:buClr>
                <a:schemeClr val="dk1"/>
              </a:buClr>
              <a:buSzPts val="800"/>
              <a:buFont typeface="Arial"/>
              <a:buNone/>
              <a:defRPr sz="800" b="0" i="0" u="none" strike="noStrike" cap="none">
                <a:solidFill>
                  <a:schemeClr val="dk1"/>
                </a:solidFill>
                <a:latin typeface="Open Sans"/>
                <a:ea typeface="Open Sans"/>
                <a:cs typeface="Open Sans"/>
                <a:sym typeface="Open Sans"/>
              </a:defRPr>
            </a:lvl5pPr>
            <a:lvl6pPr marR="0" lvl="5" algn="l" rtl="0">
              <a:lnSpc>
                <a:spcPct val="90000"/>
              </a:lnSpc>
              <a:spcBef>
                <a:spcPts val="9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9pPr>
          </a:lstStyle>
          <a:p>
            <a:endParaRPr/>
          </a:p>
        </p:txBody>
      </p:sp>
      <p:sp>
        <p:nvSpPr>
          <p:cNvPr id="5512" name="Google Shape;5512;p430"/>
          <p:cNvSpPr txBox="1">
            <a:spLocks noGrp="1"/>
          </p:cNvSpPr>
          <p:nvPr>
            <p:ph type="title"/>
          </p:nvPr>
        </p:nvSpPr>
        <p:spPr>
          <a:xfrm>
            <a:off x="456300" y="434822"/>
            <a:ext cx="3257700" cy="64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Font typeface="Montserrat"/>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13" name="Google Shape;5513;p430"/>
          <p:cNvSpPr txBox="1">
            <a:spLocks noGrp="1"/>
          </p:cNvSpPr>
          <p:nvPr>
            <p:ph type="body" idx="1"/>
          </p:nvPr>
        </p:nvSpPr>
        <p:spPr>
          <a:xfrm>
            <a:off x="457198" y="1330651"/>
            <a:ext cx="4824600" cy="1868700"/>
          </a:xfrm>
          <a:prstGeom prst="rect">
            <a:avLst/>
          </a:prstGeom>
          <a:solidFill>
            <a:srgbClr val="F2F2F2"/>
          </a:solidFill>
          <a:ln>
            <a:noFill/>
          </a:ln>
        </p:spPr>
        <p:txBody>
          <a:bodyPr spcFirstLastPara="1" wrap="square" lIns="274300" tIns="270000" rIns="270000" bIns="27000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1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lvl6pPr>
            <a:lvl7pPr marL="3200400" lvl="6" indent="-279400" algn="l" rtl="0">
              <a:lnSpc>
                <a:spcPct val="90000"/>
              </a:lnSpc>
              <a:spcBef>
                <a:spcPts val="600"/>
              </a:spcBef>
              <a:spcAft>
                <a:spcPts val="0"/>
              </a:spcAft>
              <a:buClr>
                <a:schemeClr val="dk2"/>
              </a:buClr>
              <a:buSzPts val="800"/>
              <a:buChar char="■"/>
              <a:defRPr/>
            </a:lvl7pPr>
            <a:lvl8pPr marL="3657600" lvl="7" indent="-279400" algn="l" rtl="0">
              <a:lnSpc>
                <a:spcPct val="90000"/>
              </a:lnSpc>
              <a:spcBef>
                <a:spcPts val="600"/>
              </a:spcBef>
              <a:spcAft>
                <a:spcPts val="0"/>
              </a:spcAft>
              <a:buClr>
                <a:schemeClr val="dk2"/>
              </a:buClr>
              <a:buSzPts val="800"/>
              <a:buChar char="■"/>
              <a:defRPr/>
            </a:lvl8pPr>
            <a:lvl9pPr marL="4114800" lvl="8" indent="-279400" algn="l" rtl="0">
              <a:lnSpc>
                <a:spcPct val="90000"/>
              </a:lnSpc>
              <a:spcBef>
                <a:spcPts val="600"/>
              </a:spcBef>
              <a:spcAft>
                <a:spcPts val="600"/>
              </a:spcAft>
              <a:buClr>
                <a:schemeClr val="dk2"/>
              </a:buClr>
              <a:buSzPts val="800"/>
              <a:buChar char="■"/>
              <a:defRPr/>
            </a:lvl9pPr>
          </a:lstStyle>
          <a:p>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Title and Content" type="obj">
  <p:cSld name="OBJECT">
    <p:bg>
      <p:bgPr>
        <a:solidFill>
          <a:schemeClr val="lt1"/>
        </a:solidFill>
        <a:effectLst/>
      </p:bgPr>
    </p:bg>
    <p:spTree>
      <p:nvGrpSpPr>
        <p:cNvPr id="1" name="Shape 5514"/>
        <p:cNvGrpSpPr/>
        <p:nvPr/>
      </p:nvGrpSpPr>
      <p:grpSpPr>
        <a:xfrm>
          <a:off x="0" y="0"/>
          <a:ext cx="0" cy="0"/>
          <a:chOff x="0" y="0"/>
          <a:chExt cx="0" cy="0"/>
        </a:xfrm>
      </p:grpSpPr>
      <p:sp>
        <p:nvSpPr>
          <p:cNvPr id="5515" name="Google Shape;5515;p431"/>
          <p:cNvSpPr txBox="1">
            <a:spLocks noGrp="1"/>
          </p:cNvSpPr>
          <p:nvPr>
            <p:ph type="title"/>
          </p:nvPr>
        </p:nvSpPr>
        <p:spPr>
          <a:xfrm>
            <a:off x="457200" y="205979"/>
            <a:ext cx="8229600" cy="857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181818"/>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5516" name="Google Shape;5516;p431"/>
          <p:cNvSpPr txBox="1">
            <a:spLocks noGrp="1"/>
          </p:cNvSpPr>
          <p:nvPr>
            <p:ph type="body" idx="1"/>
          </p:nvPr>
        </p:nvSpPr>
        <p:spPr>
          <a:xfrm>
            <a:off x="457200" y="1200151"/>
            <a:ext cx="8229600" cy="3394500"/>
          </a:xfrm>
          <a:prstGeom prst="rect">
            <a:avLst/>
          </a:prstGeom>
          <a:noFill/>
          <a:ln>
            <a:noFill/>
          </a:ln>
        </p:spPr>
        <p:txBody>
          <a:bodyPr spcFirstLastPara="1" wrap="square" lIns="91425" tIns="45700" rIns="91425" bIns="45700" anchor="t" anchorCtr="0">
            <a:noAutofit/>
          </a:bodyPr>
          <a:lstStyle>
            <a:lvl1pPr marL="457200" lvl="0" indent="-342900" algn="l" rtl="0">
              <a:lnSpc>
                <a:spcPct val="100000"/>
              </a:lnSpc>
              <a:spcBef>
                <a:spcPts val="360"/>
              </a:spcBef>
              <a:spcAft>
                <a:spcPts val="0"/>
              </a:spcAft>
              <a:buSzPts val="1800"/>
              <a:buChar char="•"/>
              <a:defRPr/>
            </a:lvl1pPr>
            <a:lvl2pPr marL="914400" lvl="1" indent="-342900" algn="l" rtl="0">
              <a:lnSpc>
                <a:spcPct val="100000"/>
              </a:lnSpc>
              <a:spcBef>
                <a:spcPts val="360"/>
              </a:spcBef>
              <a:spcAft>
                <a:spcPts val="0"/>
              </a:spcAft>
              <a:buSzPts val="1800"/>
              <a:buChar char="•"/>
              <a:defRPr/>
            </a:lvl2pPr>
            <a:lvl3pPr marL="1371600" lvl="2" indent="-342900" algn="l" rtl="0">
              <a:lnSpc>
                <a:spcPct val="100000"/>
              </a:lnSpc>
              <a:spcBef>
                <a:spcPts val="360"/>
              </a:spcBef>
              <a:spcAft>
                <a:spcPts val="0"/>
              </a:spcAft>
              <a:buSzPts val="1800"/>
              <a:buChar char="•"/>
              <a:defRPr/>
            </a:lvl3pPr>
            <a:lvl4pPr marL="1828800" lvl="3" indent="-342900" algn="l" rtl="0">
              <a:lnSpc>
                <a:spcPct val="100000"/>
              </a:lnSpc>
              <a:spcBef>
                <a:spcPts val="360"/>
              </a:spcBef>
              <a:spcAft>
                <a:spcPts val="0"/>
              </a:spcAft>
              <a:buSzPts val="1800"/>
              <a:buChar char="•"/>
              <a:defRPr/>
            </a:lvl4pPr>
            <a:lvl5pPr marL="2286000" lvl="4" indent="-342900" algn="l" rtl="0">
              <a:lnSpc>
                <a:spcPct val="100000"/>
              </a:lnSpc>
              <a:spcBef>
                <a:spcPts val="360"/>
              </a:spcBef>
              <a:spcAft>
                <a:spcPts val="0"/>
              </a:spcAft>
              <a:buSzPts val="1800"/>
              <a:buChar char="•"/>
              <a:defRPr/>
            </a:lvl5pPr>
            <a:lvl6pPr marL="2743200" lvl="5" indent="-342900" algn="l" rtl="0">
              <a:lnSpc>
                <a:spcPct val="100000"/>
              </a:lnSpc>
              <a:spcBef>
                <a:spcPts val="360"/>
              </a:spcBef>
              <a:spcAft>
                <a:spcPts val="0"/>
              </a:spcAft>
              <a:buClr>
                <a:schemeClr val="dk1"/>
              </a:buClr>
              <a:buSzPts val="1800"/>
              <a:buChar char="•"/>
              <a:defRPr/>
            </a:lvl6pPr>
            <a:lvl7pPr marL="3200400" lvl="6" indent="-342900" algn="l" rtl="0">
              <a:lnSpc>
                <a:spcPct val="100000"/>
              </a:lnSpc>
              <a:spcBef>
                <a:spcPts val="360"/>
              </a:spcBef>
              <a:spcAft>
                <a:spcPts val="0"/>
              </a:spcAft>
              <a:buClr>
                <a:schemeClr val="dk1"/>
              </a:buClr>
              <a:buSzPts val="1800"/>
              <a:buChar char="•"/>
              <a:defRPr/>
            </a:lvl7pPr>
            <a:lvl8pPr marL="3657600" lvl="7" indent="-342900" algn="l" rtl="0">
              <a:lnSpc>
                <a:spcPct val="100000"/>
              </a:lnSpc>
              <a:spcBef>
                <a:spcPts val="360"/>
              </a:spcBef>
              <a:spcAft>
                <a:spcPts val="0"/>
              </a:spcAft>
              <a:buClr>
                <a:schemeClr val="dk1"/>
              </a:buClr>
              <a:buSzPts val="1800"/>
              <a:buChar char="•"/>
              <a:defRPr/>
            </a:lvl8pPr>
            <a:lvl9pPr marL="4114800" lvl="8" indent="-342900" algn="l" rtl="0">
              <a:lnSpc>
                <a:spcPct val="100000"/>
              </a:lnSpc>
              <a:spcBef>
                <a:spcPts val="360"/>
              </a:spcBef>
              <a:spcAft>
                <a:spcPts val="0"/>
              </a:spcAft>
              <a:buClr>
                <a:schemeClr val="dk1"/>
              </a:buClr>
              <a:buSzPts val="1800"/>
              <a:buChar char="•"/>
              <a:defRPr/>
            </a:lvl9pPr>
          </a:lstStyle>
          <a:p>
            <a:endParaRPr/>
          </a:p>
        </p:txBody>
      </p:sp>
      <p:sp>
        <p:nvSpPr>
          <p:cNvPr id="5517" name="Google Shape;5517;p431"/>
          <p:cNvSpPr txBox="1"/>
          <p:nvPr/>
        </p:nvSpPr>
        <p:spPr>
          <a:xfrm>
            <a:off x="451972" y="4883606"/>
            <a:ext cx="2768700" cy="2154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fld id="{00000000-1234-1234-1234-123412341234}" type="slidenum">
              <a:rPr lang="en" sz="800" b="0" i="0" u="none" strike="noStrike" cap="none">
                <a:solidFill>
                  <a:srgbClr val="A5A5A5"/>
                </a:solidFill>
                <a:latin typeface="Calibri"/>
                <a:ea typeface="Calibri"/>
                <a:cs typeface="Calibri"/>
                <a:sym typeface="Calibri"/>
              </a:rPr>
              <a:t>‹#›</a:t>
            </a:fld>
            <a:r>
              <a:rPr lang="en" sz="800" b="0" i="0" u="none" strike="noStrike" cap="none">
                <a:solidFill>
                  <a:srgbClr val="A5A5A5"/>
                </a:solidFill>
                <a:latin typeface="Calibri"/>
                <a:ea typeface="Calibri"/>
                <a:cs typeface="Calibri"/>
                <a:sym typeface="Calibri"/>
              </a:rPr>
              <a:t>  | © 8x8, Inc.  All Rights Reserved.</a:t>
            </a: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5518"/>
        <p:cNvGrpSpPr/>
        <p:nvPr/>
      </p:nvGrpSpPr>
      <p:grpSpPr>
        <a:xfrm>
          <a:off x="0" y="0"/>
          <a:ext cx="0" cy="0"/>
          <a:chOff x="0" y="0"/>
          <a:chExt cx="0" cy="0"/>
        </a:xfrm>
      </p:grpSpPr>
      <p:sp>
        <p:nvSpPr>
          <p:cNvPr id="5519" name="Google Shape;5519;p432"/>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Left Photo + Textbox">
  <p:cSld name="Left Photo + Textbox">
    <p:spTree>
      <p:nvGrpSpPr>
        <p:cNvPr id="1" name="Shape 5520"/>
        <p:cNvGrpSpPr/>
        <p:nvPr/>
      </p:nvGrpSpPr>
      <p:grpSpPr>
        <a:xfrm>
          <a:off x="0" y="0"/>
          <a:ext cx="0" cy="0"/>
          <a:chOff x="0" y="0"/>
          <a:chExt cx="0" cy="0"/>
        </a:xfrm>
      </p:grpSpPr>
      <p:sp>
        <p:nvSpPr>
          <p:cNvPr id="5521" name="Google Shape;5521;p433"/>
          <p:cNvSpPr>
            <a:spLocks noGrp="1"/>
          </p:cNvSpPr>
          <p:nvPr>
            <p:ph type="pic" idx="2"/>
          </p:nvPr>
        </p:nvSpPr>
        <p:spPr>
          <a:xfrm>
            <a:off x="0" y="0"/>
            <a:ext cx="4197600" cy="5143500"/>
          </a:xfrm>
          <a:prstGeom prst="rect">
            <a:avLst/>
          </a:prstGeom>
          <a:solidFill>
            <a:schemeClr val="dk1"/>
          </a:solid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Montserrat"/>
                <a:ea typeface="Montserrat"/>
                <a:cs typeface="Montserrat"/>
                <a:sym typeface="Montserrat"/>
              </a:defRPr>
            </a:lvl1pPr>
            <a:lvl2pPr marR="0" lvl="1" algn="l" rtl="0">
              <a:lnSpc>
                <a:spcPct val="100000"/>
              </a:lnSpc>
              <a:spcBef>
                <a:spcPts val="900"/>
              </a:spcBef>
              <a:spcAft>
                <a:spcPts val="0"/>
              </a:spcAft>
              <a:buClr>
                <a:schemeClr val="dk2"/>
              </a:buClr>
              <a:buSzPts val="1400"/>
              <a:buFont typeface="Noto Sans Symbols"/>
              <a:buChar char="▪"/>
              <a:defRPr sz="1400" b="0" i="0" u="none" strike="noStrike" cap="none">
                <a:solidFill>
                  <a:schemeClr val="dk1"/>
                </a:solidFill>
                <a:latin typeface="Open Sans"/>
                <a:ea typeface="Open Sans"/>
                <a:cs typeface="Open Sans"/>
                <a:sym typeface="Open Sans"/>
              </a:defRPr>
            </a:lvl2pPr>
            <a:lvl3pPr marR="0" lvl="2" algn="l" rtl="0">
              <a:lnSpc>
                <a:spcPct val="100000"/>
              </a:lnSpc>
              <a:spcBef>
                <a:spcPts val="1100"/>
              </a:spcBef>
              <a:spcAft>
                <a:spcPts val="0"/>
              </a:spcAft>
              <a:buClr>
                <a:schemeClr val="dk1"/>
              </a:buClr>
              <a:buSzPts val="1200"/>
              <a:buFont typeface="Merriweather Sans"/>
              <a:buChar char="▫"/>
              <a:defRPr sz="1100" b="0" i="0" u="none" strike="noStrike" cap="none">
                <a:solidFill>
                  <a:schemeClr val="dk1"/>
                </a:solidFill>
                <a:latin typeface="Open Sans"/>
                <a:ea typeface="Open Sans"/>
                <a:cs typeface="Open Sans"/>
                <a:sym typeface="Open Sans"/>
              </a:defRPr>
            </a:lvl3pPr>
            <a:lvl4pPr marR="0" lvl="3" algn="l" rtl="0">
              <a:lnSpc>
                <a:spcPct val="100000"/>
              </a:lnSpc>
              <a:spcBef>
                <a:spcPts val="900"/>
              </a:spcBef>
              <a:spcAft>
                <a:spcPts val="0"/>
              </a:spcAft>
              <a:buClr>
                <a:schemeClr val="dk1"/>
              </a:buClr>
              <a:buSzPts val="900"/>
              <a:buFont typeface="Arial"/>
              <a:buNone/>
              <a:defRPr sz="900" b="0" i="0" u="none" strike="noStrike" cap="none">
                <a:solidFill>
                  <a:schemeClr val="dk1"/>
                </a:solidFill>
                <a:latin typeface="Open Sans"/>
                <a:ea typeface="Open Sans"/>
                <a:cs typeface="Open Sans"/>
                <a:sym typeface="Open Sans"/>
              </a:defRPr>
            </a:lvl4pPr>
            <a:lvl5pPr marR="0" lvl="4" algn="l" rtl="0">
              <a:lnSpc>
                <a:spcPct val="100000"/>
              </a:lnSpc>
              <a:spcBef>
                <a:spcPts val="900"/>
              </a:spcBef>
              <a:spcAft>
                <a:spcPts val="0"/>
              </a:spcAft>
              <a:buClr>
                <a:schemeClr val="dk1"/>
              </a:buClr>
              <a:buSzPts val="800"/>
              <a:buFont typeface="Arial"/>
              <a:buNone/>
              <a:defRPr sz="800" b="0" i="0" u="none" strike="noStrike" cap="none">
                <a:solidFill>
                  <a:schemeClr val="dk1"/>
                </a:solidFill>
                <a:latin typeface="Open Sans"/>
                <a:ea typeface="Open Sans"/>
                <a:cs typeface="Open Sans"/>
                <a:sym typeface="Open Sans"/>
              </a:defRPr>
            </a:lvl5pPr>
            <a:lvl6pPr marR="0" lvl="5" algn="l" rtl="0">
              <a:lnSpc>
                <a:spcPct val="90000"/>
              </a:lnSpc>
              <a:spcBef>
                <a:spcPts val="9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9pPr>
          </a:lstStyle>
          <a:p>
            <a:endParaRPr/>
          </a:p>
        </p:txBody>
      </p:sp>
      <p:sp>
        <p:nvSpPr>
          <p:cNvPr id="5522" name="Google Shape;5522;p433"/>
          <p:cNvSpPr txBox="1">
            <a:spLocks noGrp="1"/>
          </p:cNvSpPr>
          <p:nvPr>
            <p:ph type="title"/>
          </p:nvPr>
        </p:nvSpPr>
        <p:spPr>
          <a:xfrm>
            <a:off x="4572000" y="434822"/>
            <a:ext cx="4114800" cy="64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23" name="Google Shape;5523;p433"/>
          <p:cNvSpPr txBox="1">
            <a:spLocks noGrp="1"/>
          </p:cNvSpPr>
          <p:nvPr>
            <p:ph type="body" idx="1"/>
          </p:nvPr>
        </p:nvSpPr>
        <p:spPr>
          <a:xfrm>
            <a:off x="3704225" y="1330650"/>
            <a:ext cx="4982700" cy="1868700"/>
          </a:xfrm>
          <a:prstGeom prst="rect">
            <a:avLst/>
          </a:prstGeom>
          <a:solidFill>
            <a:srgbClr val="F2F2F2"/>
          </a:solidFill>
          <a:ln>
            <a:noFill/>
          </a:ln>
        </p:spPr>
        <p:txBody>
          <a:bodyPr spcFirstLastPara="1" wrap="square" lIns="324000" tIns="270000" rIns="270000" bIns="27000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1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lvl6pPr>
            <a:lvl7pPr marL="3200400" lvl="6" indent="-279400" algn="l" rtl="0">
              <a:lnSpc>
                <a:spcPct val="90000"/>
              </a:lnSpc>
              <a:spcBef>
                <a:spcPts val="600"/>
              </a:spcBef>
              <a:spcAft>
                <a:spcPts val="0"/>
              </a:spcAft>
              <a:buClr>
                <a:schemeClr val="dk2"/>
              </a:buClr>
              <a:buSzPts val="800"/>
              <a:buChar char="■"/>
              <a:defRPr/>
            </a:lvl7pPr>
            <a:lvl8pPr marL="3657600" lvl="7" indent="-279400" algn="l" rtl="0">
              <a:lnSpc>
                <a:spcPct val="90000"/>
              </a:lnSpc>
              <a:spcBef>
                <a:spcPts val="600"/>
              </a:spcBef>
              <a:spcAft>
                <a:spcPts val="0"/>
              </a:spcAft>
              <a:buClr>
                <a:schemeClr val="dk2"/>
              </a:buClr>
              <a:buSzPts val="800"/>
              <a:buChar char="■"/>
              <a:defRPr/>
            </a:lvl8pPr>
            <a:lvl9pPr marL="4114800" lvl="8" indent="-279400" algn="l" rtl="0">
              <a:lnSpc>
                <a:spcPct val="90000"/>
              </a:lnSpc>
              <a:spcBef>
                <a:spcPts val="600"/>
              </a:spcBef>
              <a:spcAft>
                <a:spcPts val="600"/>
              </a:spcAft>
              <a:buClr>
                <a:schemeClr val="dk2"/>
              </a:buClr>
              <a:buSzPts val="8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Info Slide">
  <p:cSld name="Info Slide">
    <p:spTree>
      <p:nvGrpSpPr>
        <p:cNvPr id="1" name="Shape 5524"/>
        <p:cNvGrpSpPr/>
        <p:nvPr/>
      </p:nvGrpSpPr>
      <p:grpSpPr>
        <a:xfrm>
          <a:off x="0" y="0"/>
          <a:ext cx="0" cy="0"/>
          <a:chOff x="0" y="0"/>
          <a:chExt cx="0" cy="0"/>
        </a:xfrm>
      </p:grpSpPr>
      <p:sp>
        <p:nvSpPr>
          <p:cNvPr id="5525" name="Google Shape;5525;p434"/>
          <p:cNvSpPr>
            <a:spLocks noGrp="1"/>
          </p:cNvSpPr>
          <p:nvPr>
            <p:ph type="pic" idx="2"/>
          </p:nvPr>
        </p:nvSpPr>
        <p:spPr>
          <a:xfrm>
            <a:off x="6320789" y="0"/>
            <a:ext cx="2823300" cy="5143500"/>
          </a:xfrm>
          <a:prstGeom prst="rect">
            <a:avLst/>
          </a:prstGeom>
          <a:solidFill>
            <a:schemeClr val="dk1"/>
          </a:solid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Montserrat"/>
                <a:ea typeface="Montserrat"/>
                <a:cs typeface="Montserrat"/>
                <a:sym typeface="Montserrat"/>
              </a:defRPr>
            </a:lvl1pPr>
            <a:lvl2pPr marR="0" lvl="1" algn="l" rtl="0">
              <a:lnSpc>
                <a:spcPct val="100000"/>
              </a:lnSpc>
              <a:spcBef>
                <a:spcPts val="900"/>
              </a:spcBef>
              <a:spcAft>
                <a:spcPts val="0"/>
              </a:spcAft>
              <a:buClr>
                <a:schemeClr val="dk2"/>
              </a:buClr>
              <a:buSzPts val="1400"/>
              <a:buFont typeface="Noto Sans Symbols"/>
              <a:buChar char="▪"/>
              <a:defRPr sz="1400" b="0" i="0" u="none" strike="noStrike" cap="none">
                <a:solidFill>
                  <a:schemeClr val="dk1"/>
                </a:solidFill>
                <a:latin typeface="Open Sans"/>
                <a:ea typeface="Open Sans"/>
                <a:cs typeface="Open Sans"/>
                <a:sym typeface="Open Sans"/>
              </a:defRPr>
            </a:lvl2pPr>
            <a:lvl3pPr marR="0" lvl="2" algn="l" rtl="0">
              <a:lnSpc>
                <a:spcPct val="100000"/>
              </a:lnSpc>
              <a:spcBef>
                <a:spcPts val="1100"/>
              </a:spcBef>
              <a:spcAft>
                <a:spcPts val="0"/>
              </a:spcAft>
              <a:buClr>
                <a:schemeClr val="dk1"/>
              </a:buClr>
              <a:buSzPts val="1200"/>
              <a:buFont typeface="Merriweather Sans"/>
              <a:buChar char="▫"/>
              <a:defRPr sz="1100" b="0" i="0" u="none" strike="noStrike" cap="none">
                <a:solidFill>
                  <a:schemeClr val="dk1"/>
                </a:solidFill>
                <a:latin typeface="Open Sans"/>
                <a:ea typeface="Open Sans"/>
                <a:cs typeface="Open Sans"/>
                <a:sym typeface="Open Sans"/>
              </a:defRPr>
            </a:lvl3pPr>
            <a:lvl4pPr marR="0" lvl="3" algn="l" rtl="0">
              <a:lnSpc>
                <a:spcPct val="100000"/>
              </a:lnSpc>
              <a:spcBef>
                <a:spcPts val="900"/>
              </a:spcBef>
              <a:spcAft>
                <a:spcPts val="0"/>
              </a:spcAft>
              <a:buClr>
                <a:schemeClr val="dk1"/>
              </a:buClr>
              <a:buSzPts val="900"/>
              <a:buFont typeface="Arial"/>
              <a:buNone/>
              <a:defRPr sz="900" b="0" i="0" u="none" strike="noStrike" cap="none">
                <a:solidFill>
                  <a:schemeClr val="dk1"/>
                </a:solidFill>
                <a:latin typeface="Open Sans"/>
                <a:ea typeface="Open Sans"/>
                <a:cs typeface="Open Sans"/>
                <a:sym typeface="Open Sans"/>
              </a:defRPr>
            </a:lvl4pPr>
            <a:lvl5pPr marR="0" lvl="4" algn="l" rtl="0">
              <a:lnSpc>
                <a:spcPct val="100000"/>
              </a:lnSpc>
              <a:spcBef>
                <a:spcPts val="900"/>
              </a:spcBef>
              <a:spcAft>
                <a:spcPts val="0"/>
              </a:spcAft>
              <a:buClr>
                <a:schemeClr val="dk1"/>
              </a:buClr>
              <a:buSzPts val="800"/>
              <a:buFont typeface="Arial"/>
              <a:buNone/>
              <a:defRPr sz="800" b="0" i="0" u="none" strike="noStrike" cap="none">
                <a:solidFill>
                  <a:schemeClr val="dk1"/>
                </a:solidFill>
                <a:latin typeface="Open Sans"/>
                <a:ea typeface="Open Sans"/>
                <a:cs typeface="Open Sans"/>
                <a:sym typeface="Open Sans"/>
              </a:defRPr>
            </a:lvl5pPr>
            <a:lvl6pPr marR="0" lvl="5" algn="l" rtl="0">
              <a:lnSpc>
                <a:spcPct val="90000"/>
              </a:lnSpc>
              <a:spcBef>
                <a:spcPts val="9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9pPr>
          </a:lstStyle>
          <a:p>
            <a:endParaRPr/>
          </a:p>
        </p:txBody>
      </p:sp>
      <p:sp>
        <p:nvSpPr>
          <p:cNvPr id="5526" name="Google Shape;5526;p434"/>
          <p:cNvSpPr txBox="1">
            <a:spLocks noGrp="1"/>
          </p:cNvSpPr>
          <p:nvPr>
            <p:ph type="title"/>
          </p:nvPr>
        </p:nvSpPr>
        <p:spPr>
          <a:xfrm>
            <a:off x="456300" y="434825"/>
            <a:ext cx="5087400" cy="64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27" name="Google Shape;5527;p434"/>
          <p:cNvSpPr txBox="1">
            <a:spLocks noGrp="1"/>
          </p:cNvSpPr>
          <p:nvPr>
            <p:ph type="ftr" idx="11"/>
          </p:nvPr>
        </p:nvSpPr>
        <p:spPr>
          <a:xfrm>
            <a:off x="695325" y="4807303"/>
            <a:ext cx="3086100" cy="272700"/>
          </a:xfrm>
          <a:prstGeom prst="rect">
            <a:avLst/>
          </a:prstGeom>
          <a:noFill/>
          <a:ln>
            <a:noFill/>
          </a:ln>
        </p:spPr>
        <p:txBody>
          <a:bodyPr spcFirstLastPara="1" wrap="square" lIns="68575" tIns="34275" rIns="68575" bIns="34275" anchor="ctr" anchorCtr="0">
            <a:noAutofit/>
          </a:bodyPr>
          <a:lstStyle>
            <a:lvl1pPr marR="0" lvl="0" algn="l" rtl="0">
              <a:spcBef>
                <a:spcPts val="0"/>
              </a:spcBef>
              <a:spcAft>
                <a:spcPts val="0"/>
              </a:spcAft>
              <a:buClr>
                <a:srgbClr val="8A8A8E"/>
              </a:buClr>
              <a:buSzPts val="1400"/>
              <a:buFont typeface="Arial"/>
              <a:buNone/>
              <a:defRPr sz="1800" b="0" i="0" u="none" strike="noStrike" cap="none">
                <a:solidFill>
                  <a:srgbClr val="8A8A8E"/>
                </a:solidFill>
                <a:latin typeface="Arial"/>
                <a:ea typeface="Arial"/>
                <a:cs typeface="Arial"/>
                <a:sym typeface="Arial"/>
              </a:defRPr>
            </a:lvl1pPr>
            <a:lvl2pPr marR="0" lvl="1"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5528" name="Google Shape;5528;p434"/>
          <p:cNvSpPr txBox="1">
            <a:spLocks noGrp="1"/>
          </p:cNvSpPr>
          <p:nvPr>
            <p:ph type="body" idx="1"/>
          </p:nvPr>
        </p:nvSpPr>
        <p:spPr>
          <a:xfrm>
            <a:off x="457200" y="1509589"/>
            <a:ext cx="4113900" cy="13812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Clr>
                <a:schemeClr val="dk1"/>
              </a:buClr>
              <a:buSzPts val="1400"/>
              <a:buNone/>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500"/>
              </a:spcBef>
              <a:spcAft>
                <a:spcPts val="0"/>
              </a:spcAft>
              <a:buClr>
                <a:schemeClr val="dk2"/>
              </a:buClr>
              <a:buSzPts val="1000"/>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lvl6pPr>
            <a:lvl7pPr marL="3200400" lvl="6" indent="-279400" algn="l" rtl="0">
              <a:lnSpc>
                <a:spcPct val="90000"/>
              </a:lnSpc>
              <a:spcBef>
                <a:spcPts val="600"/>
              </a:spcBef>
              <a:spcAft>
                <a:spcPts val="0"/>
              </a:spcAft>
              <a:buClr>
                <a:schemeClr val="dk2"/>
              </a:buClr>
              <a:buSzPts val="800"/>
              <a:buChar char="■"/>
              <a:defRPr/>
            </a:lvl7pPr>
            <a:lvl8pPr marL="3657600" lvl="7" indent="-279400" algn="l" rtl="0">
              <a:lnSpc>
                <a:spcPct val="90000"/>
              </a:lnSpc>
              <a:spcBef>
                <a:spcPts val="600"/>
              </a:spcBef>
              <a:spcAft>
                <a:spcPts val="0"/>
              </a:spcAft>
              <a:buClr>
                <a:schemeClr val="dk2"/>
              </a:buClr>
              <a:buSzPts val="800"/>
              <a:buChar char="■"/>
              <a:defRPr/>
            </a:lvl8pPr>
            <a:lvl9pPr marL="4114800" lvl="8" indent="-279400" algn="l" rtl="0">
              <a:lnSpc>
                <a:spcPct val="90000"/>
              </a:lnSpc>
              <a:spcBef>
                <a:spcPts val="600"/>
              </a:spcBef>
              <a:spcAft>
                <a:spcPts val="600"/>
              </a:spcAft>
              <a:buClr>
                <a:schemeClr val="dk2"/>
              </a:buClr>
              <a:buSzPts val="800"/>
              <a:buChar char="■"/>
              <a:defRPr/>
            </a:lvl9pPr>
          </a:lstStyle>
          <a:p>
            <a:endParaRPr/>
          </a:p>
        </p:txBody>
      </p:sp>
      <p:sp>
        <p:nvSpPr>
          <p:cNvPr id="5529" name="Google Shape;5529;p434"/>
          <p:cNvSpPr txBox="1">
            <a:spLocks noGrp="1"/>
          </p:cNvSpPr>
          <p:nvPr>
            <p:ph type="body" idx="3"/>
          </p:nvPr>
        </p:nvSpPr>
        <p:spPr>
          <a:xfrm>
            <a:off x="5184648" y="1593806"/>
            <a:ext cx="2276100" cy="2276100"/>
          </a:xfrm>
          <a:prstGeom prst="rect">
            <a:avLst/>
          </a:prstGeom>
          <a:solidFill>
            <a:schemeClr val="lt1"/>
          </a:solidFill>
          <a:ln w="190500" cap="sq" cmpd="sng">
            <a:solidFill>
              <a:schemeClr val="accent6"/>
            </a:solidFill>
            <a:prstDash val="solid"/>
            <a:miter lim="800000"/>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chemeClr val="dk1"/>
              </a:buClr>
              <a:buSzPts val="4000"/>
              <a:buNone/>
              <a:defRPr sz="4000" b="1"/>
            </a:lvl1pPr>
            <a:lvl2pPr marL="914400" lvl="1" indent="-228600" algn="ctr" rtl="0">
              <a:lnSpc>
                <a:spcPct val="100000"/>
              </a:lnSpc>
              <a:spcBef>
                <a:spcPts val="0"/>
              </a:spcBef>
              <a:spcAft>
                <a:spcPts val="0"/>
              </a:spcAft>
              <a:buSzPts val="1600"/>
              <a:buNone/>
              <a:defRPr sz="1500"/>
            </a:lvl2pPr>
            <a:lvl3pPr marL="1371600" lvl="2" indent="-260350" algn="ctr" rtl="0">
              <a:lnSpc>
                <a:spcPct val="100000"/>
              </a:lnSpc>
              <a:spcBef>
                <a:spcPts val="0"/>
              </a:spcBef>
              <a:spcAft>
                <a:spcPts val="0"/>
              </a:spcAft>
              <a:buSzPts val="500"/>
              <a:buChar char="■"/>
              <a:defRPr sz="1000"/>
            </a:lvl3pPr>
            <a:lvl4pPr marL="1828800" lvl="3" indent="-260350" algn="ctr" rtl="0">
              <a:lnSpc>
                <a:spcPct val="100000"/>
              </a:lnSpc>
              <a:spcBef>
                <a:spcPts val="0"/>
              </a:spcBef>
              <a:spcAft>
                <a:spcPts val="0"/>
              </a:spcAft>
              <a:buClr>
                <a:schemeClr val="dk1"/>
              </a:buClr>
              <a:buSzPts val="500"/>
              <a:buChar char="■"/>
              <a:defRPr/>
            </a:lvl4pPr>
            <a:lvl5pPr marL="2286000" lvl="4" indent="-260350" algn="ctr" rtl="0">
              <a:lnSpc>
                <a:spcPct val="100000"/>
              </a:lnSpc>
              <a:spcBef>
                <a:spcPts val="0"/>
              </a:spcBef>
              <a:spcAft>
                <a:spcPts val="0"/>
              </a:spcAft>
              <a:buClr>
                <a:schemeClr val="dk1"/>
              </a:buClr>
              <a:buSzPts val="500"/>
              <a:buChar char="■"/>
              <a:defRPr/>
            </a:lvl5pPr>
            <a:lvl6pPr marL="2743200" lvl="5" indent="-260350" algn="ctr" rtl="0">
              <a:lnSpc>
                <a:spcPct val="100000"/>
              </a:lnSpc>
              <a:spcBef>
                <a:spcPts val="0"/>
              </a:spcBef>
              <a:spcAft>
                <a:spcPts val="0"/>
              </a:spcAft>
              <a:buSzPts val="500"/>
              <a:buChar char="■"/>
              <a:defRPr/>
            </a:lvl6pPr>
            <a:lvl7pPr marL="3200400" lvl="6" indent="-260350" algn="ctr" rtl="0">
              <a:lnSpc>
                <a:spcPct val="100000"/>
              </a:lnSpc>
              <a:spcBef>
                <a:spcPts val="0"/>
              </a:spcBef>
              <a:spcAft>
                <a:spcPts val="0"/>
              </a:spcAft>
              <a:buSzPts val="500"/>
              <a:buChar char="■"/>
              <a:defRPr/>
            </a:lvl7pPr>
            <a:lvl8pPr marL="3657600" lvl="7" indent="-260350" algn="ctr" rtl="0">
              <a:lnSpc>
                <a:spcPct val="100000"/>
              </a:lnSpc>
              <a:spcBef>
                <a:spcPts val="0"/>
              </a:spcBef>
              <a:spcAft>
                <a:spcPts val="0"/>
              </a:spcAft>
              <a:buClr>
                <a:schemeClr val="dk1"/>
              </a:buClr>
              <a:buSzPts val="500"/>
              <a:buChar char="■"/>
              <a:defRPr/>
            </a:lvl8pPr>
            <a:lvl9pPr marL="4114800" lvl="8" indent="-317500" algn="ctr" rtl="0">
              <a:lnSpc>
                <a:spcPct val="100000"/>
              </a:lnSpc>
              <a:spcBef>
                <a:spcPts val="0"/>
              </a:spcBef>
              <a:spcAft>
                <a:spcPts val="0"/>
              </a:spcAft>
              <a:buClr>
                <a:schemeClr val="dk1"/>
              </a:buClr>
              <a:buSzPts val="1400"/>
              <a:buChar char="■"/>
              <a:defRPr/>
            </a:lvl9pPr>
          </a:lstStyle>
          <a:p>
            <a:endParaRPr/>
          </a:p>
        </p:txBody>
      </p:sp>
      <p:sp>
        <p:nvSpPr>
          <p:cNvPr id="5530" name="Google Shape;5530;p434"/>
          <p:cNvSpPr/>
          <p:nvPr/>
        </p:nvSpPr>
        <p:spPr>
          <a:xfrm>
            <a:off x="8950151" y="4944664"/>
            <a:ext cx="199200" cy="198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Clr>
                <a:schemeClr val="dk1"/>
              </a:buClr>
              <a:buSzPts val="600"/>
              <a:buFont typeface="Open Sans"/>
              <a:buNone/>
            </a:pPr>
            <a:fld id="{00000000-1234-1234-1234-123412341234}" type="slidenum">
              <a:rPr lang="en" sz="600" b="0" i="0" u="none" strike="noStrike" cap="none">
                <a:solidFill>
                  <a:schemeClr val="dk1"/>
                </a:solidFill>
                <a:latin typeface="Open Sans"/>
                <a:ea typeface="Open Sans"/>
                <a:cs typeface="Open Sans"/>
                <a:sym typeface="Open Sans"/>
              </a:rPr>
              <a:t>‹#›</a:t>
            </a:fld>
            <a:endParaRPr sz="600" b="0" i="0" u="none" strike="noStrike" cap="none">
              <a:solidFill>
                <a:schemeClr val="dk1"/>
              </a:solidFill>
              <a:latin typeface="Open Sans"/>
              <a:ea typeface="Open Sans"/>
              <a:cs typeface="Open Sans"/>
              <a:sym typeface="Open San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15 Text Slide">
  <p:cSld name="Text Slide_1">
    <p:spTree>
      <p:nvGrpSpPr>
        <p:cNvPr id="1" name="Shape 619"/>
        <p:cNvGrpSpPr/>
        <p:nvPr/>
      </p:nvGrpSpPr>
      <p:grpSpPr>
        <a:xfrm>
          <a:off x="0" y="0"/>
          <a:ext cx="0" cy="0"/>
          <a:chOff x="0" y="0"/>
          <a:chExt cx="0" cy="0"/>
        </a:xfrm>
      </p:grpSpPr>
      <p:sp>
        <p:nvSpPr>
          <p:cNvPr id="620" name="Google Shape;620;p45"/>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1" name="Google Shape;621;p4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2" name="Google Shape;622;p4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19 Empty Slide with Title">
  <p:cSld name="19 Empty Slide with Title">
    <p:spTree>
      <p:nvGrpSpPr>
        <p:cNvPr id="1" name="Shape 5531"/>
        <p:cNvGrpSpPr/>
        <p:nvPr/>
      </p:nvGrpSpPr>
      <p:grpSpPr>
        <a:xfrm>
          <a:off x="0" y="0"/>
          <a:ext cx="0" cy="0"/>
          <a:chOff x="0" y="0"/>
          <a:chExt cx="0" cy="0"/>
        </a:xfrm>
      </p:grpSpPr>
      <p:sp>
        <p:nvSpPr>
          <p:cNvPr id="5532" name="Google Shape;5532;p435"/>
          <p:cNvSpPr txBox="1">
            <a:spLocks noGrp="1"/>
          </p:cNvSpPr>
          <p:nvPr>
            <p:ph type="title"/>
          </p:nvPr>
        </p:nvSpPr>
        <p:spPr>
          <a:xfrm>
            <a:off x="457200" y="205980"/>
            <a:ext cx="8229600" cy="689400"/>
          </a:xfrm>
          <a:prstGeom prst="rect">
            <a:avLst/>
          </a:prstGeom>
          <a:noFill/>
          <a:ln>
            <a:noFill/>
          </a:ln>
        </p:spPr>
        <p:txBody>
          <a:bodyPr spcFirstLastPara="1" wrap="square" lIns="68575" tIns="34275" rIns="68575" bIns="34275" anchor="ctr" anchorCtr="0">
            <a:noAutofit/>
          </a:bodyPr>
          <a:lstStyle>
            <a:lvl1pPr lvl="0" algn="l" rtl="0">
              <a:lnSpc>
                <a:spcPct val="100000"/>
              </a:lnSpc>
              <a:spcBef>
                <a:spcPts val="0"/>
              </a:spcBef>
              <a:spcAft>
                <a:spcPts val="0"/>
              </a:spcAft>
              <a:buClr>
                <a:srgbClr val="020202"/>
              </a:buClr>
              <a:buSzPts val="2100"/>
              <a:buFont typeface="Calibri"/>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pic>
        <p:nvPicPr>
          <p:cNvPr id="5533" name="Google Shape;5533;p435"/>
          <p:cNvPicPr preferRelativeResize="0"/>
          <p:nvPr/>
        </p:nvPicPr>
        <p:blipFill rotWithShape="1">
          <a:blip r:embed="rId2">
            <a:alphaModFix/>
          </a:blip>
          <a:srcRect/>
          <a:stretch/>
        </p:blipFill>
        <p:spPr>
          <a:xfrm>
            <a:off x="0" y="4609952"/>
            <a:ext cx="463378" cy="533547"/>
          </a:xfrm>
          <a:prstGeom prst="rect">
            <a:avLst/>
          </a:prstGeom>
          <a:noFill/>
          <a:ln>
            <a:noFill/>
          </a:ln>
        </p:spPr>
      </p:pic>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22 Standard Slide 2 Columns">
  <p:cSld name="22 Standard Slide 2 Columns">
    <p:spTree>
      <p:nvGrpSpPr>
        <p:cNvPr id="1" name="Shape 5534"/>
        <p:cNvGrpSpPr/>
        <p:nvPr/>
      </p:nvGrpSpPr>
      <p:grpSpPr>
        <a:xfrm>
          <a:off x="0" y="0"/>
          <a:ext cx="0" cy="0"/>
          <a:chOff x="0" y="0"/>
          <a:chExt cx="0" cy="0"/>
        </a:xfrm>
      </p:grpSpPr>
      <p:sp>
        <p:nvSpPr>
          <p:cNvPr id="5535" name="Google Shape;5535;p436"/>
          <p:cNvSpPr txBox="1">
            <a:spLocks noGrp="1"/>
          </p:cNvSpPr>
          <p:nvPr>
            <p:ph type="title"/>
          </p:nvPr>
        </p:nvSpPr>
        <p:spPr>
          <a:xfrm>
            <a:off x="457200" y="205979"/>
            <a:ext cx="8229600" cy="689400"/>
          </a:xfrm>
          <a:prstGeom prst="rect">
            <a:avLst/>
          </a:prstGeom>
          <a:noFill/>
          <a:ln>
            <a:noFill/>
          </a:ln>
        </p:spPr>
        <p:txBody>
          <a:bodyPr spcFirstLastPara="1" wrap="square" lIns="91425" tIns="45700" rIns="91425" bIns="45700" anchor="ctr" anchorCtr="0">
            <a:noAutofit/>
          </a:bodyPr>
          <a:lstStyle>
            <a:lvl1pPr lvl="0" algn="l" rtl="0">
              <a:lnSpc>
                <a:spcPct val="100000"/>
              </a:lnSpc>
              <a:spcBef>
                <a:spcPts val="0"/>
              </a:spcBef>
              <a:spcAft>
                <a:spcPts val="0"/>
              </a:spcAft>
              <a:buClr>
                <a:srgbClr val="020202"/>
              </a:buClr>
              <a:buSzPts val="2800"/>
              <a:buFont typeface="Calibri"/>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5536" name="Google Shape;5536;p436"/>
          <p:cNvSpPr txBox="1">
            <a:spLocks noGrp="1"/>
          </p:cNvSpPr>
          <p:nvPr>
            <p:ph type="body" idx="1"/>
          </p:nvPr>
        </p:nvSpPr>
        <p:spPr>
          <a:xfrm>
            <a:off x="457200" y="1390261"/>
            <a:ext cx="3984300" cy="2857800"/>
          </a:xfrm>
          <a:prstGeom prst="rect">
            <a:avLst/>
          </a:prstGeom>
          <a:noFill/>
          <a:ln>
            <a:noFill/>
          </a:ln>
        </p:spPr>
        <p:txBody>
          <a:bodyPr spcFirstLastPara="1" wrap="square" lIns="91425" tIns="45700" rIns="91425" bIns="45700" anchor="t" anchorCtr="0">
            <a:noAutofit/>
          </a:bodyPr>
          <a:lstStyle>
            <a:lvl1pPr marL="457200" lvl="0" indent="-330200" algn="l" rtl="0">
              <a:lnSpc>
                <a:spcPct val="100000"/>
              </a:lnSpc>
              <a:spcBef>
                <a:spcPts val="320"/>
              </a:spcBef>
              <a:spcAft>
                <a:spcPts val="0"/>
              </a:spcAft>
              <a:buClr>
                <a:srgbClr val="020202"/>
              </a:buClr>
              <a:buSzPts val="1600"/>
              <a:buChar char="•"/>
              <a:defRPr sz="1600"/>
            </a:lvl1pPr>
            <a:lvl2pPr marL="914400" lvl="1" indent="-317500" algn="l" rtl="0">
              <a:lnSpc>
                <a:spcPct val="100000"/>
              </a:lnSpc>
              <a:spcBef>
                <a:spcPts val="280"/>
              </a:spcBef>
              <a:spcAft>
                <a:spcPts val="0"/>
              </a:spcAft>
              <a:buClr>
                <a:srgbClr val="020202"/>
              </a:buClr>
              <a:buSzPts val="1400"/>
              <a:buChar char="–"/>
              <a:defRPr sz="1400"/>
            </a:lvl2pPr>
            <a:lvl3pPr marL="1371600" lvl="2" indent="-304800" algn="l" rtl="0">
              <a:lnSpc>
                <a:spcPct val="100000"/>
              </a:lnSpc>
              <a:spcBef>
                <a:spcPts val="240"/>
              </a:spcBef>
              <a:spcAft>
                <a:spcPts val="0"/>
              </a:spcAft>
              <a:buClr>
                <a:srgbClr val="020202"/>
              </a:buClr>
              <a:buSzPts val="1200"/>
              <a:buChar char="•"/>
              <a:defRPr sz="1200"/>
            </a:lvl3pPr>
            <a:lvl4pPr marL="1828800" lvl="3" indent="-298450" algn="l" rtl="0">
              <a:lnSpc>
                <a:spcPct val="100000"/>
              </a:lnSpc>
              <a:spcBef>
                <a:spcPts val="220"/>
              </a:spcBef>
              <a:spcAft>
                <a:spcPts val="0"/>
              </a:spcAft>
              <a:buClr>
                <a:srgbClr val="020202"/>
              </a:buClr>
              <a:buSzPts val="1100"/>
              <a:buChar char="–"/>
              <a:defRPr sz="1100"/>
            </a:lvl4pPr>
            <a:lvl5pPr marL="2286000" lvl="4" indent="-298450" algn="l" rtl="0">
              <a:lnSpc>
                <a:spcPct val="100000"/>
              </a:lnSpc>
              <a:spcBef>
                <a:spcPts val="220"/>
              </a:spcBef>
              <a:spcAft>
                <a:spcPts val="0"/>
              </a:spcAft>
              <a:buClr>
                <a:srgbClr val="020202"/>
              </a:buClr>
              <a:buSzPts val="1100"/>
              <a:buChar char="•"/>
              <a:defRPr sz="1100"/>
            </a:lvl5pPr>
            <a:lvl6pPr marL="2743200" lvl="5" indent="-285750" algn="l" rtl="0">
              <a:lnSpc>
                <a:spcPct val="100000"/>
              </a:lnSpc>
              <a:spcBef>
                <a:spcPts val="360"/>
              </a:spcBef>
              <a:spcAft>
                <a:spcPts val="0"/>
              </a:spcAft>
              <a:buClr>
                <a:schemeClr val="dk1"/>
              </a:buClr>
              <a:buSzPts val="900"/>
              <a:buChar char="•"/>
              <a:defRPr/>
            </a:lvl6pPr>
            <a:lvl7pPr marL="3200400" lvl="6" indent="-279400" algn="l" rtl="0">
              <a:lnSpc>
                <a:spcPct val="100000"/>
              </a:lnSpc>
              <a:spcBef>
                <a:spcPts val="360"/>
              </a:spcBef>
              <a:spcAft>
                <a:spcPts val="0"/>
              </a:spcAft>
              <a:buClr>
                <a:schemeClr val="dk1"/>
              </a:buClr>
              <a:buSzPts val="800"/>
              <a:buChar char="•"/>
              <a:defRPr/>
            </a:lvl7pPr>
            <a:lvl8pPr marL="3657600" lvl="7" indent="-273050" algn="l" rtl="0">
              <a:lnSpc>
                <a:spcPct val="100000"/>
              </a:lnSpc>
              <a:spcBef>
                <a:spcPts val="360"/>
              </a:spcBef>
              <a:spcAft>
                <a:spcPts val="0"/>
              </a:spcAft>
              <a:buClr>
                <a:schemeClr val="dk1"/>
              </a:buClr>
              <a:buSzPts val="700"/>
              <a:buChar char="•"/>
              <a:defRPr/>
            </a:lvl8pPr>
            <a:lvl9pPr marL="4114800" lvl="8" indent="-266700" algn="l" rtl="0">
              <a:lnSpc>
                <a:spcPct val="100000"/>
              </a:lnSpc>
              <a:spcBef>
                <a:spcPts val="360"/>
              </a:spcBef>
              <a:spcAft>
                <a:spcPts val="0"/>
              </a:spcAft>
              <a:buClr>
                <a:schemeClr val="dk1"/>
              </a:buClr>
              <a:buSzPts val="600"/>
              <a:buChar char="•"/>
              <a:defRPr/>
            </a:lvl9pPr>
          </a:lstStyle>
          <a:p>
            <a:endParaRPr/>
          </a:p>
        </p:txBody>
      </p:sp>
      <p:sp>
        <p:nvSpPr>
          <p:cNvPr id="5537" name="Google Shape;5537;p436"/>
          <p:cNvSpPr txBox="1">
            <a:spLocks noGrp="1"/>
          </p:cNvSpPr>
          <p:nvPr>
            <p:ph type="body" idx="2"/>
          </p:nvPr>
        </p:nvSpPr>
        <p:spPr>
          <a:xfrm>
            <a:off x="4702629" y="1390261"/>
            <a:ext cx="3984300" cy="2857800"/>
          </a:xfrm>
          <a:prstGeom prst="rect">
            <a:avLst/>
          </a:prstGeom>
          <a:noFill/>
          <a:ln>
            <a:noFill/>
          </a:ln>
        </p:spPr>
        <p:txBody>
          <a:bodyPr spcFirstLastPara="1" wrap="square" lIns="91425" tIns="45700" rIns="91425" bIns="45700" anchor="t" anchorCtr="0">
            <a:noAutofit/>
          </a:bodyPr>
          <a:lstStyle>
            <a:lvl1pPr marL="457200" lvl="0" indent="-330200" algn="l" rtl="0">
              <a:lnSpc>
                <a:spcPct val="100000"/>
              </a:lnSpc>
              <a:spcBef>
                <a:spcPts val="320"/>
              </a:spcBef>
              <a:spcAft>
                <a:spcPts val="0"/>
              </a:spcAft>
              <a:buClr>
                <a:srgbClr val="020202"/>
              </a:buClr>
              <a:buSzPts val="1600"/>
              <a:buChar char="•"/>
              <a:defRPr sz="1600"/>
            </a:lvl1pPr>
            <a:lvl2pPr marL="914400" lvl="1" indent="-317500" algn="l" rtl="0">
              <a:lnSpc>
                <a:spcPct val="100000"/>
              </a:lnSpc>
              <a:spcBef>
                <a:spcPts val="280"/>
              </a:spcBef>
              <a:spcAft>
                <a:spcPts val="0"/>
              </a:spcAft>
              <a:buClr>
                <a:srgbClr val="020202"/>
              </a:buClr>
              <a:buSzPts val="1400"/>
              <a:buChar char="–"/>
              <a:defRPr sz="1400"/>
            </a:lvl2pPr>
            <a:lvl3pPr marL="1371600" lvl="2" indent="-304800" algn="l" rtl="0">
              <a:lnSpc>
                <a:spcPct val="100000"/>
              </a:lnSpc>
              <a:spcBef>
                <a:spcPts val="240"/>
              </a:spcBef>
              <a:spcAft>
                <a:spcPts val="0"/>
              </a:spcAft>
              <a:buClr>
                <a:srgbClr val="020202"/>
              </a:buClr>
              <a:buSzPts val="1200"/>
              <a:buChar char="•"/>
              <a:defRPr sz="1200"/>
            </a:lvl3pPr>
            <a:lvl4pPr marL="1828800" lvl="3" indent="-298450" algn="l" rtl="0">
              <a:lnSpc>
                <a:spcPct val="100000"/>
              </a:lnSpc>
              <a:spcBef>
                <a:spcPts val="220"/>
              </a:spcBef>
              <a:spcAft>
                <a:spcPts val="0"/>
              </a:spcAft>
              <a:buClr>
                <a:srgbClr val="020202"/>
              </a:buClr>
              <a:buSzPts val="1100"/>
              <a:buChar char="–"/>
              <a:defRPr sz="1100"/>
            </a:lvl4pPr>
            <a:lvl5pPr marL="2286000" lvl="4" indent="-298450" algn="l" rtl="0">
              <a:lnSpc>
                <a:spcPct val="100000"/>
              </a:lnSpc>
              <a:spcBef>
                <a:spcPts val="220"/>
              </a:spcBef>
              <a:spcAft>
                <a:spcPts val="0"/>
              </a:spcAft>
              <a:buClr>
                <a:srgbClr val="020202"/>
              </a:buClr>
              <a:buSzPts val="1100"/>
              <a:buChar char="•"/>
              <a:defRPr sz="1100"/>
            </a:lvl5pPr>
            <a:lvl6pPr marL="2743200" lvl="5" indent="-285750" algn="l" rtl="0">
              <a:lnSpc>
                <a:spcPct val="100000"/>
              </a:lnSpc>
              <a:spcBef>
                <a:spcPts val="360"/>
              </a:spcBef>
              <a:spcAft>
                <a:spcPts val="0"/>
              </a:spcAft>
              <a:buClr>
                <a:schemeClr val="dk1"/>
              </a:buClr>
              <a:buSzPts val="900"/>
              <a:buChar char="•"/>
              <a:defRPr/>
            </a:lvl6pPr>
            <a:lvl7pPr marL="3200400" lvl="6" indent="-279400" algn="l" rtl="0">
              <a:lnSpc>
                <a:spcPct val="100000"/>
              </a:lnSpc>
              <a:spcBef>
                <a:spcPts val="360"/>
              </a:spcBef>
              <a:spcAft>
                <a:spcPts val="0"/>
              </a:spcAft>
              <a:buClr>
                <a:schemeClr val="dk1"/>
              </a:buClr>
              <a:buSzPts val="800"/>
              <a:buChar char="•"/>
              <a:defRPr/>
            </a:lvl7pPr>
            <a:lvl8pPr marL="3657600" lvl="7" indent="-273050" algn="l" rtl="0">
              <a:lnSpc>
                <a:spcPct val="100000"/>
              </a:lnSpc>
              <a:spcBef>
                <a:spcPts val="360"/>
              </a:spcBef>
              <a:spcAft>
                <a:spcPts val="0"/>
              </a:spcAft>
              <a:buClr>
                <a:schemeClr val="dk1"/>
              </a:buClr>
              <a:buSzPts val="700"/>
              <a:buChar char="•"/>
              <a:defRPr/>
            </a:lvl8pPr>
            <a:lvl9pPr marL="4114800" lvl="8" indent="-266700" algn="l" rtl="0">
              <a:lnSpc>
                <a:spcPct val="100000"/>
              </a:lnSpc>
              <a:spcBef>
                <a:spcPts val="360"/>
              </a:spcBef>
              <a:spcAft>
                <a:spcPts val="0"/>
              </a:spcAft>
              <a:buClr>
                <a:schemeClr val="dk1"/>
              </a:buClr>
              <a:buSzPts val="600"/>
              <a:buChar char="•"/>
              <a:defRPr/>
            </a:lvl9pPr>
          </a:lstStyle>
          <a:p>
            <a:endParaRPr/>
          </a:p>
        </p:txBody>
      </p:sp>
      <p:pic>
        <p:nvPicPr>
          <p:cNvPr id="5538" name="Google Shape;5538;p436"/>
          <p:cNvPicPr preferRelativeResize="0"/>
          <p:nvPr/>
        </p:nvPicPr>
        <p:blipFill rotWithShape="1">
          <a:blip r:embed="rId2">
            <a:alphaModFix/>
          </a:blip>
          <a:srcRect/>
          <a:stretch/>
        </p:blipFill>
        <p:spPr>
          <a:xfrm>
            <a:off x="0" y="4609952"/>
            <a:ext cx="463378" cy="533547"/>
          </a:xfrm>
          <a:prstGeom prst="rect">
            <a:avLst/>
          </a:prstGeom>
          <a:noFill/>
          <a:ln>
            <a:noFill/>
          </a:ln>
        </p:spPr>
      </p:pic>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04 - Intro Slide">
  <p:cSld name="04 - Intro Slide">
    <p:spTree>
      <p:nvGrpSpPr>
        <p:cNvPr id="1" name="Shape 5539"/>
        <p:cNvGrpSpPr/>
        <p:nvPr/>
      </p:nvGrpSpPr>
      <p:grpSpPr>
        <a:xfrm>
          <a:off x="0" y="0"/>
          <a:ext cx="0" cy="0"/>
          <a:chOff x="0" y="0"/>
          <a:chExt cx="0" cy="0"/>
        </a:xfrm>
      </p:grpSpPr>
      <p:sp>
        <p:nvSpPr>
          <p:cNvPr id="5540" name="Google Shape;5540;p437"/>
          <p:cNvSpPr txBox="1">
            <a:spLocks noGrp="1"/>
          </p:cNvSpPr>
          <p:nvPr>
            <p:ph type="title"/>
          </p:nvPr>
        </p:nvSpPr>
        <p:spPr>
          <a:xfrm>
            <a:off x="272863" y="2166736"/>
            <a:ext cx="8598300" cy="567600"/>
          </a:xfrm>
          <a:prstGeom prst="rect">
            <a:avLst/>
          </a:prstGeom>
          <a:noFill/>
          <a:ln>
            <a:noFill/>
          </a:ln>
        </p:spPr>
        <p:txBody>
          <a:bodyPr spcFirstLastPara="1" wrap="square" lIns="68575" tIns="34275" rIns="68575" bIns="34275" anchor="b" anchorCtr="0">
            <a:noAutofit/>
          </a:bodyPr>
          <a:lstStyle>
            <a:lvl1pPr lvl="0" algn="ctr" rtl="0">
              <a:lnSpc>
                <a:spcPct val="90000"/>
              </a:lnSpc>
              <a:spcBef>
                <a:spcPts val="0"/>
              </a:spcBef>
              <a:spcAft>
                <a:spcPts val="0"/>
              </a:spcAft>
              <a:buClr>
                <a:schemeClr val="dk1"/>
              </a:buClr>
              <a:buSzPts val="3600"/>
              <a:buFont typeface="Calibri"/>
              <a:buNone/>
              <a:defRPr sz="3600">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cxnSp>
        <p:nvCxnSpPr>
          <p:cNvPr id="5541" name="Google Shape;5541;p437"/>
          <p:cNvCxnSpPr/>
          <p:nvPr/>
        </p:nvCxnSpPr>
        <p:spPr>
          <a:xfrm>
            <a:off x="4388950" y="2857500"/>
            <a:ext cx="366000" cy="0"/>
          </a:xfrm>
          <a:prstGeom prst="straightConnector1">
            <a:avLst/>
          </a:prstGeom>
          <a:noFill/>
          <a:ln w="28575" cap="rnd" cmpd="sng">
            <a:solidFill>
              <a:schemeClr val="accent4"/>
            </a:solidFill>
            <a:prstDash val="solid"/>
            <a:miter lim="800000"/>
            <a:headEnd type="none" w="sm" len="sm"/>
            <a:tailEnd type="none" w="sm" len="sm"/>
          </a:ln>
        </p:spPr>
      </p:cxn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07.b - Title Slide - Left aligned">
  <p:cSld name="07.b - Title Slide - Left aligned">
    <p:spTree>
      <p:nvGrpSpPr>
        <p:cNvPr id="1" name="Shape 5542"/>
        <p:cNvGrpSpPr/>
        <p:nvPr/>
      </p:nvGrpSpPr>
      <p:grpSpPr>
        <a:xfrm>
          <a:off x="0" y="0"/>
          <a:ext cx="0" cy="0"/>
          <a:chOff x="0" y="0"/>
          <a:chExt cx="0" cy="0"/>
        </a:xfrm>
      </p:grpSpPr>
      <p:sp>
        <p:nvSpPr>
          <p:cNvPr id="5543" name="Google Shape;5543;p438"/>
          <p:cNvSpPr txBox="1">
            <a:spLocks noGrp="1"/>
          </p:cNvSpPr>
          <p:nvPr>
            <p:ph type="title"/>
          </p:nvPr>
        </p:nvSpPr>
        <p:spPr>
          <a:xfrm>
            <a:off x="519333" y="382190"/>
            <a:ext cx="7890900" cy="380700"/>
          </a:xfrm>
          <a:prstGeom prst="rect">
            <a:avLst/>
          </a:prstGeom>
          <a:noFill/>
          <a:ln>
            <a:noFill/>
          </a:ln>
        </p:spPr>
        <p:txBody>
          <a:bodyPr spcFirstLastPara="1" wrap="square" lIns="68575" tIns="34275" rIns="68575" bIns="34275" anchor="ctr" anchorCtr="0">
            <a:noAutofit/>
          </a:bodyPr>
          <a:lstStyle>
            <a:lvl1pPr lvl="0" algn="l" rtl="0">
              <a:lnSpc>
                <a:spcPct val="90000"/>
              </a:lnSpc>
              <a:spcBef>
                <a:spcPts val="0"/>
              </a:spcBef>
              <a:spcAft>
                <a:spcPts val="0"/>
              </a:spcAft>
              <a:buClr>
                <a:schemeClr val="dk1"/>
              </a:buClr>
              <a:buSzPts val="2200"/>
              <a:buFont typeface="Calibri"/>
              <a:buNone/>
              <a:defRPr sz="2200">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44" name="Google Shape;5544;p438"/>
          <p:cNvSpPr txBox="1">
            <a:spLocks noGrp="1"/>
          </p:cNvSpPr>
          <p:nvPr>
            <p:ph type="body" idx="1"/>
          </p:nvPr>
        </p:nvSpPr>
        <p:spPr>
          <a:xfrm>
            <a:off x="519045" y="1234679"/>
            <a:ext cx="5103600" cy="3137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rgbClr val="787878"/>
              </a:buClr>
              <a:buSzPts val="1100"/>
              <a:buNone/>
              <a:defRPr sz="1100">
                <a:solidFill>
                  <a:srgbClr val="787878"/>
                </a:solidFill>
              </a:defRPr>
            </a:lvl1pPr>
            <a:lvl2pPr marL="914400" lvl="1" indent="-298450" algn="l" rtl="0">
              <a:lnSpc>
                <a:spcPct val="90000"/>
              </a:lnSpc>
              <a:spcBef>
                <a:spcPts val="600"/>
              </a:spcBef>
              <a:spcAft>
                <a:spcPts val="0"/>
              </a:spcAft>
              <a:buClr>
                <a:srgbClr val="787878"/>
              </a:buClr>
              <a:buSzPts val="1100"/>
              <a:buChar char="■"/>
              <a:defRPr sz="1100">
                <a:solidFill>
                  <a:srgbClr val="787878"/>
                </a:solidFill>
              </a:defRPr>
            </a:lvl2pPr>
            <a:lvl3pPr marL="1371600" lvl="2" indent="-298450" algn="l" rtl="0">
              <a:lnSpc>
                <a:spcPct val="90000"/>
              </a:lnSpc>
              <a:spcBef>
                <a:spcPts val="600"/>
              </a:spcBef>
              <a:spcAft>
                <a:spcPts val="0"/>
              </a:spcAft>
              <a:buClr>
                <a:srgbClr val="787878"/>
              </a:buClr>
              <a:buSzPts val="1100"/>
              <a:buChar char="■"/>
              <a:defRPr sz="1100">
                <a:solidFill>
                  <a:srgbClr val="787878"/>
                </a:solidFill>
              </a:defRPr>
            </a:lvl3pPr>
            <a:lvl4pPr marL="1828800" lvl="3" indent="-298450" algn="l" rtl="0">
              <a:lnSpc>
                <a:spcPct val="90000"/>
              </a:lnSpc>
              <a:spcBef>
                <a:spcPts val="600"/>
              </a:spcBef>
              <a:spcAft>
                <a:spcPts val="0"/>
              </a:spcAft>
              <a:buClr>
                <a:srgbClr val="787878"/>
              </a:buClr>
              <a:buSzPts val="1100"/>
              <a:buChar char="■"/>
              <a:defRPr sz="1100">
                <a:solidFill>
                  <a:srgbClr val="787878"/>
                </a:solidFill>
              </a:defRPr>
            </a:lvl4pPr>
            <a:lvl5pPr marL="2286000" lvl="4" indent="-298450" algn="l" rtl="0">
              <a:lnSpc>
                <a:spcPct val="90000"/>
              </a:lnSpc>
              <a:spcBef>
                <a:spcPts val="600"/>
              </a:spcBef>
              <a:spcAft>
                <a:spcPts val="0"/>
              </a:spcAft>
              <a:buClr>
                <a:srgbClr val="787878"/>
              </a:buClr>
              <a:buSzPts val="1100"/>
              <a:buChar char="■"/>
              <a:defRPr sz="1100">
                <a:solidFill>
                  <a:srgbClr val="787878"/>
                </a:solidFill>
              </a:defRPr>
            </a:lvl5pPr>
            <a:lvl6pPr marL="2743200" lvl="5" indent="-317500" algn="l" rtl="0">
              <a:lnSpc>
                <a:spcPct val="90000"/>
              </a:lnSpc>
              <a:spcBef>
                <a:spcPts val="600"/>
              </a:spcBef>
              <a:spcAft>
                <a:spcPts val="0"/>
              </a:spcAft>
              <a:buClr>
                <a:schemeClr val="dk1"/>
              </a:buClr>
              <a:buSzPts val="1400"/>
              <a:buChar char="■"/>
              <a:defRPr/>
            </a:lvl6pPr>
            <a:lvl7pPr marL="3200400" lvl="6" indent="-317500" algn="l" rtl="0">
              <a:lnSpc>
                <a:spcPct val="90000"/>
              </a:lnSpc>
              <a:spcBef>
                <a:spcPts val="600"/>
              </a:spcBef>
              <a:spcAft>
                <a:spcPts val="0"/>
              </a:spcAft>
              <a:buClr>
                <a:schemeClr val="dk1"/>
              </a:buClr>
              <a:buSzPts val="1400"/>
              <a:buChar char="■"/>
              <a:defRPr/>
            </a:lvl7pPr>
            <a:lvl8pPr marL="3657600" lvl="7" indent="-317500" algn="l" rtl="0">
              <a:lnSpc>
                <a:spcPct val="90000"/>
              </a:lnSpc>
              <a:spcBef>
                <a:spcPts val="600"/>
              </a:spcBef>
              <a:spcAft>
                <a:spcPts val="0"/>
              </a:spcAft>
              <a:buClr>
                <a:schemeClr val="dk1"/>
              </a:buClr>
              <a:buSzPts val="1400"/>
              <a:buChar char="■"/>
              <a:defRPr/>
            </a:lvl8pPr>
            <a:lvl9pPr marL="4114800" lvl="8" indent="-317500" algn="l" rtl="0">
              <a:lnSpc>
                <a:spcPct val="90000"/>
              </a:lnSpc>
              <a:spcBef>
                <a:spcPts val="600"/>
              </a:spcBef>
              <a:spcAft>
                <a:spcPts val="600"/>
              </a:spcAft>
              <a:buClr>
                <a:schemeClr val="dk1"/>
              </a:buClr>
              <a:buSzPts val="1400"/>
              <a:buChar char="■"/>
              <a:defRPr/>
            </a:lvl9pPr>
          </a:lstStyle>
          <a:p>
            <a:endParaRPr/>
          </a:p>
        </p:txBody>
      </p:sp>
      <p:cxnSp>
        <p:nvCxnSpPr>
          <p:cNvPr id="5545" name="Google Shape;5545;p438"/>
          <p:cNvCxnSpPr/>
          <p:nvPr/>
        </p:nvCxnSpPr>
        <p:spPr>
          <a:xfrm>
            <a:off x="605451" y="857249"/>
            <a:ext cx="366000" cy="0"/>
          </a:xfrm>
          <a:prstGeom prst="straightConnector1">
            <a:avLst/>
          </a:prstGeom>
          <a:noFill/>
          <a:ln w="28575" cap="rnd" cmpd="sng">
            <a:solidFill>
              <a:schemeClr val="accent4"/>
            </a:solidFill>
            <a:prstDash val="solid"/>
            <a:miter lim="800000"/>
            <a:headEnd type="none" w="sm" len="sm"/>
            <a:tailEnd type="none" w="sm" len="sm"/>
          </a:ln>
        </p:spPr>
      </p:cxn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05 - Contents Slide">
  <p:cSld name="05 - Contents Slide">
    <p:spTree>
      <p:nvGrpSpPr>
        <p:cNvPr id="1" name="Shape 5546"/>
        <p:cNvGrpSpPr/>
        <p:nvPr/>
      </p:nvGrpSpPr>
      <p:grpSpPr>
        <a:xfrm>
          <a:off x="0" y="0"/>
          <a:ext cx="0" cy="0"/>
          <a:chOff x="0" y="0"/>
          <a:chExt cx="0" cy="0"/>
        </a:xfrm>
      </p:grpSpPr>
      <p:sp>
        <p:nvSpPr>
          <p:cNvPr id="5547" name="Google Shape;5547;p439"/>
          <p:cNvSpPr txBox="1">
            <a:spLocks noGrp="1"/>
          </p:cNvSpPr>
          <p:nvPr>
            <p:ph type="title"/>
          </p:nvPr>
        </p:nvSpPr>
        <p:spPr>
          <a:xfrm>
            <a:off x="1135113" y="399455"/>
            <a:ext cx="6873900" cy="346200"/>
          </a:xfrm>
          <a:prstGeom prst="rect">
            <a:avLst/>
          </a:prstGeom>
          <a:noFill/>
          <a:ln>
            <a:noFill/>
          </a:ln>
        </p:spPr>
        <p:txBody>
          <a:bodyPr spcFirstLastPara="1" wrap="square" lIns="68575" tIns="34275" rIns="68575" bIns="34275" anchor="ctr" anchorCtr="0">
            <a:noAutofit/>
          </a:bodyPr>
          <a:lstStyle>
            <a:lvl1pPr lvl="0" algn="ctr" rtl="0">
              <a:lnSpc>
                <a:spcPct val="90000"/>
              </a:lnSpc>
              <a:spcBef>
                <a:spcPts val="0"/>
              </a:spcBef>
              <a:spcAft>
                <a:spcPts val="0"/>
              </a:spcAft>
              <a:buClr>
                <a:schemeClr val="dk1"/>
              </a:buClr>
              <a:buSzPts val="2200"/>
              <a:buFont typeface="Calibri"/>
              <a:buNone/>
              <a:defRPr sz="2200">
                <a:solidFill>
                  <a:schemeClr val="dk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48" name="Google Shape;5548;p439"/>
          <p:cNvSpPr txBox="1">
            <a:spLocks noGrp="1"/>
          </p:cNvSpPr>
          <p:nvPr>
            <p:ph type="body" idx="1"/>
          </p:nvPr>
        </p:nvSpPr>
        <p:spPr>
          <a:xfrm>
            <a:off x="764043" y="1582529"/>
            <a:ext cx="371100" cy="836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rgbClr val="78CBE9"/>
              </a:buClr>
              <a:buSzPts val="4300"/>
              <a:buFont typeface="Arial"/>
              <a:buNone/>
              <a:defRPr sz="4300">
                <a:solidFill>
                  <a:srgbClr val="78CBE9"/>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49" name="Google Shape;5549;p439"/>
          <p:cNvSpPr txBox="1">
            <a:spLocks noGrp="1"/>
          </p:cNvSpPr>
          <p:nvPr>
            <p:ph type="body" idx="2"/>
          </p:nvPr>
        </p:nvSpPr>
        <p:spPr>
          <a:xfrm>
            <a:off x="758691" y="2532304"/>
            <a:ext cx="371100" cy="836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rgbClr val="1A7DA2"/>
              </a:buClr>
              <a:buSzPts val="4300"/>
              <a:buFont typeface="Arial"/>
              <a:buNone/>
              <a:defRPr sz="4300">
                <a:solidFill>
                  <a:srgbClr val="1A7DA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0" name="Google Shape;5550;p439"/>
          <p:cNvSpPr txBox="1">
            <a:spLocks noGrp="1"/>
          </p:cNvSpPr>
          <p:nvPr>
            <p:ph type="body" idx="3"/>
          </p:nvPr>
        </p:nvSpPr>
        <p:spPr>
          <a:xfrm>
            <a:off x="765368" y="3482080"/>
            <a:ext cx="371100" cy="836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rgbClr val="11536C"/>
              </a:buClr>
              <a:buSzPts val="4300"/>
              <a:buFont typeface="Arial"/>
              <a:buNone/>
              <a:defRPr sz="4300">
                <a:solidFill>
                  <a:srgbClr val="11536C"/>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1" name="Google Shape;5551;p439"/>
          <p:cNvSpPr txBox="1">
            <a:spLocks noGrp="1"/>
          </p:cNvSpPr>
          <p:nvPr>
            <p:ph type="body" idx="4"/>
          </p:nvPr>
        </p:nvSpPr>
        <p:spPr>
          <a:xfrm>
            <a:off x="5083934" y="1582529"/>
            <a:ext cx="308400" cy="836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accent4"/>
              </a:buClr>
              <a:buSzPts val="4300"/>
              <a:buFont typeface="Arial"/>
              <a:buNone/>
              <a:defRPr sz="4300">
                <a:solidFill>
                  <a:schemeClr val="accent4"/>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2" name="Google Shape;5552;p439"/>
          <p:cNvSpPr txBox="1">
            <a:spLocks noGrp="1"/>
          </p:cNvSpPr>
          <p:nvPr>
            <p:ph type="body" idx="5"/>
          </p:nvPr>
        </p:nvSpPr>
        <p:spPr>
          <a:xfrm>
            <a:off x="5078582" y="2532304"/>
            <a:ext cx="308400" cy="836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accent5"/>
              </a:buClr>
              <a:buSzPts val="4300"/>
              <a:buFont typeface="Arial"/>
              <a:buNone/>
              <a:defRPr sz="4300">
                <a:solidFill>
                  <a:schemeClr val="accent5"/>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3" name="Google Shape;5553;p439"/>
          <p:cNvSpPr txBox="1">
            <a:spLocks noGrp="1"/>
          </p:cNvSpPr>
          <p:nvPr>
            <p:ph type="body" idx="6"/>
          </p:nvPr>
        </p:nvSpPr>
        <p:spPr>
          <a:xfrm>
            <a:off x="5085259" y="3482080"/>
            <a:ext cx="308400" cy="836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1"/>
              </a:buClr>
              <a:buSzPts val="4300"/>
              <a:buFont typeface="Arial"/>
              <a:buNone/>
              <a:defRPr sz="4300">
                <a:solidFill>
                  <a:schemeClr val="dk1"/>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4" name="Google Shape;5554;p439"/>
          <p:cNvSpPr txBox="1">
            <a:spLocks noGrp="1"/>
          </p:cNvSpPr>
          <p:nvPr>
            <p:ph type="body" idx="7"/>
          </p:nvPr>
        </p:nvSpPr>
        <p:spPr>
          <a:xfrm>
            <a:off x="1373151" y="1523789"/>
            <a:ext cx="2916000" cy="2037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2"/>
              </a:buClr>
              <a:buSzPts val="1100"/>
              <a:buFont typeface="Arial"/>
              <a:buNone/>
              <a:defRPr sz="1100" b="1" i="0" cap="none">
                <a:solidFill>
                  <a:schemeClr val="dk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5" name="Google Shape;5555;p439"/>
          <p:cNvSpPr txBox="1">
            <a:spLocks noGrp="1"/>
          </p:cNvSpPr>
          <p:nvPr>
            <p:ph type="body" idx="8"/>
          </p:nvPr>
        </p:nvSpPr>
        <p:spPr>
          <a:xfrm>
            <a:off x="1373151" y="1761313"/>
            <a:ext cx="2916000" cy="657600"/>
          </a:xfrm>
          <a:prstGeom prst="rect">
            <a:avLst/>
          </a:prstGeom>
          <a:noFill/>
          <a:ln>
            <a:noFill/>
          </a:ln>
        </p:spPr>
        <p:txBody>
          <a:bodyPr spcFirstLastPara="1" wrap="square" lIns="67500" tIns="34275" rIns="68575" bIns="34275" anchor="t" anchorCtr="0">
            <a:noAutofit/>
          </a:bodyPr>
          <a:lstStyle>
            <a:lvl1pPr marL="457200" marR="0" lvl="0" indent="-228600" algn="l" rtl="0">
              <a:lnSpc>
                <a:spcPct val="159259"/>
              </a:lnSpc>
              <a:spcBef>
                <a:spcPts val="800"/>
              </a:spcBef>
              <a:spcAft>
                <a:spcPts val="0"/>
              </a:spcAft>
              <a:buClr>
                <a:srgbClr val="787878"/>
              </a:buClr>
              <a:buSzPts val="1000"/>
              <a:buFont typeface="Arial"/>
              <a:buNone/>
              <a:defRPr sz="1000">
                <a:solidFill>
                  <a:srgbClr val="787878"/>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6" name="Google Shape;5556;p439"/>
          <p:cNvSpPr txBox="1">
            <a:spLocks noGrp="1"/>
          </p:cNvSpPr>
          <p:nvPr>
            <p:ph type="body" idx="9"/>
          </p:nvPr>
        </p:nvSpPr>
        <p:spPr>
          <a:xfrm>
            <a:off x="1376583" y="2485609"/>
            <a:ext cx="2916000" cy="2037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2"/>
              </a:buClr>
              <a:buSzPts val="1100"/>
              <a:buFont typeface="Arial"/>
              <a:buNone/>
              <a:defRPr sz="1100" b="1" i="0" cap="none">
                <a:solidFill>
                  <a:schemeClr val="dk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7" name="Google Shape;5557;p439"/>
          <p:cNvSpPr txBox="1">
            <a:spLocks noGrp="1"/>
          </p:cNvSpPr>
          <p:nvPr>
            <p:ph type="body" idx="13"/>
          </p:nvPr>
        </p:nvSpPr>
        <p:spPr>
          <a:xfrm>
            <a:off x="1376583" y="2725003"/>
            <a:ext cx="2916000" cy="657600"/>
          </a:xfrm>
          <a:prstGeom prst="rect">
            <a:avLst/>
          </a:prstGeom>
          <a:noFill/>
          <a:ln>
            <a:noFill/>
          </a:ln>
        </p:spPr>
        <p:txBody>
          <a:bodyPr spcFirstLastPara="1" wrap="square" lIns="67500" tIns="34275" rIns="68575" bIns="34275" anchor="t" anchorCtr="0">
            <a:noAutofit/>
          </a:bodyPr>
          <a:lstStyle>
            <a:lvl1pPr marL="457200" marR="0" lvl="0" indent="-228600" algn="l" rtl="0">
              <a:lnSpc>
                <a:spcPct val="159259"/>
              </a:lnSpc>
              <a:spcBef>
                <a:spcPts val="800"/>
              </a:spcBef>
              <a:spcAft>
                <a:spcPts val="0"/>
              </a:spcAft>
              <a:buClr>
                <a:srgbClr val="787878"/>
              </a:buClr>
              <a:buSzPts val="1000"/>
              <a:buFont typeface="Arial"/>
              <a:buNone/>
              <a:defRPr sz="1000">
                <a:solidFill>
                  <a:srgbClr val="787878"/>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8" name="Google Shape;5558;p439"/>
          <p:cNvSpPr txBox="1">
            <a:spLocks noGrp="1"/>
          </p:cNvSpPr>
          <p:nvPr>
            <p:ph type="body" idx="14"/>
          </p:nvPr>
        </p:nvSpPr>
        <p:spPr>
          <a:xfrm>
            <a:off x="1376583" y="3447002"/>
            <a:ext cx="2916000" cy="2037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2"/>
              </a:buClr>
              <a:buSzPts val="1100"/>
              <a:buFont typeface="Arial"/>
              <a:buNone/>
              <a:defRPr sz="1100" b="1" i="0" cap="none">
                <a:solidFill>
                  <a:schemeClr val="dk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59" name="Google Shape;5559;p439"/>
          <p:cNvSpPr txBox="1">
            <a:spLocks noGrp="1"/>
          </p:cNvSpPr>
          <p:nvPr>
            <p:ph type="body" idx="15"/>
          </p:nvPr>
        </p:nvSpPr>
        <p:spPr>
          <a:xfrm>
            <a:off x="1376583" y="3670811"/>
            <a:ext cx="2916000" cy="657600"/>
          </a:xfrm>
          <a:prstGeom prst="rect">
            <a:avLst/>
          </a:prstGeom>
          <a:noFill/>
          <a:ln>
            <a:noFill/>
          </a:ln>
        </p:spPr>
        <p:txBody>
          <a:bodyPr spcFirstLastPara="1" wrap="square" lIns="67500" tIns="34275" rIns="68575" bIns="34275" anchor="t" anchorCtr="0">
            <a:noAutofit/>
          </a:bodyPr>
          <a:lstStyle>
            <a:lvl1pPr marL="457200" marR="0" lvl="0" indent="-228600" algn="l" rtl="0">
              <a:lnSpc>
                <a:spcPct val="159259"/>
              </a:lnSpc>
              <a:spcBef>
                <a:spcPts val="800"/>
              </a:spcBef>
              <a:spcAft>
                <a:spcPts val="0"/>
              </a:spcAft>
              <a:buClr>
                <a:srgbClr val="787878"/>
              </a:buClr>
              <a:buSzPts val="1000"/>
              <a:buFont typeface="Arial"/>
              <a:buNone/>
              <a:defRPr sz="1000">
                <a:solidFill>
                  <a:srgbClr val="787878"/>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60" name="Google Shape;5560;p439"/>
          <p:cNvSpPr txBox="1">
            <a:spLocks noGrp="1"/>
          </p:cNvSpPr>
          <p:nvPr>
            <p:ph type="body" idx="16"/>
          </p:nvPr>
        </p:nvSpPr>
        <p:spPr>
          <a:xfrm>
            <a:off x="5696338" y="1523789"/>
            <a:ext cx="2916300" cy="2037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2"/>
              </a:buClr>
              <a:buSzPts val="1100"/>
              <a:buFont typeface="Arial"/>
              <a:buNone/>
              <a:defRPr sz="1100" b="1" i="0" cap="none">
                <a:solidFill>
                  <a:schemeClr val="dk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61" name="Google Shape;5561;p439"/>
          <p:cNvSpPr txBox="1">
            <a:spLocks noGrp="1"/>
          </p:cNvSpPr>
          <p:nvPr>
            <p:ph type="body" idx="17"/>
          </p:nvPr>
        </p:nvSpPr>
        <p:spPr>
          <a:xfrm>
            <a:off x="5696338" y="1761313"/>
            <a:ext cx="2916300" cy="657600"/>
          </a:xfrm>
          <a:prstGeom prst="rect">
            <a:avLst/>
          </a:prstGeom>
          <a:noFill/>
          <a:ln>
            <a:noFill/>
          </a:ln>
        </p:spPr>
        <p:txBody>
          <a:bodyPr spcFirstLastPara="1" wrap="square" lIns="67500" tIns="34275" rIns="68575" bIns="34275" anchor="t" anchorCtr="0">
            <a:noAutofit/>
          </a:bodyPr>
          <a:lstStyle>
            <a:lvl1pPr marL="457200" marR="0" lvl="0" indent="-228600" algn="l" rtl="0">
              <a:lnSpc>
                <a:spcPct val="159259"/>
              </a:lnSpc>
              <a:spcBef>
                <a:spcPts val="800"/>
              </a:spcBef>
              <a:spcAft>
                <a:spcPts val="0"/>
              </a:spcAft>
              <a:buClr>
                <a:srgbClr val="787878"/>
              </a:buClr>
              <a:buSzPts val="1000"/>
              <a:buFont typeface="Arial"/>
              <a:buNone/>
              <a:defRPr sz="1000">
                <a:solidFill>
                  <a:srgbClr val="787878"/>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62" name="Google Shape;5562;p439"/>
          <p:cNvSpPr txBox="1">
            <a:spLocks noGrp="1"/>
          </p:cNvSpPr>
          <p:nvPr>
            <p:ph type="body" idx="18"/>
          </p:nvPr>
        </p:nvSpPr>
        <p:spPr>
          <a:xfrm>
            <a:off x="5699769" y="2485609"/>
            <a:ext cx="2916300" cy="2037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2"/>
              </a:buClr>
              <a:buSzPts val="1100"/>
              <a:buFont typeface="Arial"/>
              <a:buNone/>
              <a:defRPr sz="1100" b="1" i="0" cap="none">
                <a:solidFill>
                  <a:schemeClr val="dk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63" name="Google Shape;5563;p439"/>
          <p:cNvSpPr txBox="1">
            <a:spLocks noGrp="1"/>
          </p:cNvSpPr>
          <p:nvPr>
            <p:ph type="body" idx="19"/>
          </p:nvPr>
        </p:nvSpPr>
        <p:spPr>
          <a:xfrm>
            <a:off x="5699769" y="2725003"/>
            <a:ext cx="2916300" cy="657600"/>
          </a:xfrm>
          <a:prstGeom prst="rect">
            <a:avLst/>
          </a:prstGeom>
          <a:noFill/>
          <a:ln>
            <a:noFill/>
          </a:ln>
        </p:spPr>
        <p:txBody>
          <a:bodyPr spcFirstLastPara="1" wrap="square" lIns="67500" tIns="34275" rIns="68575" bIns="34275" anchor="t" anchorCtr="0">
            <a:noAutofit/>
          </a:bodyPr>
          <a:lstStyle>
            <a:lvl1pPr marL="457200" marR="0" lvl="0" indent="-228600" algn="l" rtl="0">
              <a:lnSpc>
                <a:spcPct val="159259"/>
              </a:lnSpc>
              <a:spcBef>
                <a:spcPts val="800"/>
              </a:spcBef>
              <a:spcAft>
                <a:spcPts val="0"/>
              </a:spcAft>
              <a:buClr>
                <a:srgbClr val="787878"/>
              </a:buClr>
              <a:buSzPts val="1000"/>
              <a:buFont typeface="Arial"/>
              <a:buNone/>
              <a:defRPr sz="1000">
                <a:solidFill>
                  <a:srgbClr val="787878"/>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64" name="Google Shape;5564;p439"/>
          <p:cNvSpPr txBox="1">
            <a:spLocks noGrp="1"/>
          </p:cNvSpPr>
          <p:nvPr>
            <p:ph type="body" idx="20"/>
          </p:nvPr>
        </p:nvSpPr>
        <p:spPr>
          <a:xfrm>
            <a:off x="5699769" y="3448049"/>
            <a:ext cx="2916300" cy="2037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2"/>
              </a:buClr>
              <a:buSzPts val="1100"/>
              <a:buFont typeface="Arial"/>
              <a:buNone/>
              <a:defRPr sz="1100" b="1" i="0" cap="none">
                <a:solidFill>
                  <a:schemeClr val="dk2"/>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5565" name="Google Shape;5565;p439"/>
          <p:cNvSpPr txBox="1">
            <a:spLocks noGrp="1"/>
          </p:cNvSpPr>
          <p:nvPr>
            <p:ph type="body" idx="21"/>
          </p:nvPr>
        </p:nvSpPr>
        <p:spPr>
          <a:xfrm>
            <a:off x="5699769" y="3671858"/>
            <a:ext cx="2916300" cy="657600"/>
          </a:xfrm>
          <a:prstGeom prst="rect">
            <a:avLst/>
          </a:prstGeom>
          <a:noFill/>
          <a:ln>
            <a:noFill/>
          </a:ln>
        </p:spPr>
        <p:txBody>
          <a:bodyPr spcFirstLastPara="1" wrap="square" lIns="67500" tIns="34275" rIns="68575" bIns="34275" anchor="t" anchorCtr="0">
            <a:noAutofit/>
          </a:bodyPr>
          <a:lstStyle>
            <a:lvl1pPr marL="457200" marR="0" lvl="0" indent="-228600" algn="l" rtl="0">
              <a:lnSpc>
                <a:spcPct val="159259"/>
              </a:lnSpc>
              <a:spcBef>
                <a:spcPts val="800"/>
              </a:spcBef>
              <a:spcAft>
                <a:spcPts val="0"/>
              </a:spcAft>
              <a:buClr>
                <a:srgbClr val="787878"/>
              </a:buClr>
              <a:buSzPts val="1000"/>
              <a:buFont typeface="Arial"/>
              <a:buNone/>
              <a:defRPr sz="1000">
                <a:solidFill>
                  <a:srgbClr val="787878"/>
                </a:solidFill>
              </a:defRPr>
            </a:lvl1pPr>
            <a:lvl2pPr marL="914400" lvl="1" indent="-317500" algn="l" rtl="0">
              <a:lnSpc>
                <a:spcPct val="90000"/>
              </a:lnSpc>
              <a:spcBef>
                <a:spcPts val="400"/>
              </a:spcBef>
              <a:spcAft>
                <a:spcPts val="0"/>
              </a:spcAft>
              <a:buClr>
                <a:srgbClr val="787878"/>
              </a:buClr>
              <a:buSzPts val="1400"/>
              <a:buChar char="•"/>
              <a:defRPr/>
            </a:lvl2pPr>
            <a:lvl3pPr marL="1371600" lvl="2" indent="-317500" algn="l" rtl="0">
              <a:lnSpc>
                <a:spcPct val="90000"/>
              </a:lnSpc>
              <a:spcBef>
                <a:spcPts val="400"/>
              </a:spcBef>
              <a:spcAft>
                <a:spcPts val="0"/>
              </a:spcAft>
              <a:buClr>
                <a:srgbClr val="787878"/>
              </a:buClr>
              <a:buSzPts val="1400"/>
              <a:buChar char="•"/>
              <a:defRPr/>
            </a:lvl3pPr>
            <a:lvl4pPr marL="1828800" lvl="3" indent="-317500" algn="l" rtl="0">
              <a:lnSpc>
                <a:spcPct val="90000"/>
              </a:lnSpc>
              <a:spcBef>
                <a:spcPts val="400"/>
              </a:spcBef>
              <a:spcAft>
                <a:spcPts val="0"/>
              </a:spcAft>
              <a:buClr>
                <a:srgbClr val="787878"/>
              </a:buClr>
              <a:buSzPts val="1400"/>
              <a:buChar char="•"/>
              <a:defRPr/>
            </a:lvl4pPr>
            <a:lvl5pPr marL="2286000" lvl="4" indent="-317500" algn="l" rtl="0">
              <a:lnSpc>
                <a:spcPct val="90000"/>
              </a:lnSpc>
              <a:spcBef>
                <a:spcPts val="400"/>
              </a:spcBef>
              <a:spcAft>
                <a:spcPts val="0"/>
              </a:spcAft>
              <a:buClr>
                <a:srgbClr val="787878"/>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cxnSp>
        <p:nvCxnSpPr>
          <p:cNvPr id="5566" name="Google Shape;5566;p439"/>
          <p:cNvCxnSpPr/>
          <p:nvPr/>
        </p:nvCxnSpPr>
        <p:spPr>
          <a:xfrm>
            <a:off x="4388950" y="857250"/>
            <a:ext cx="366000" cy="0"/>
          </a:xfrm>
          <a:prstGeom prst="straightConnector1">
            <a:avLst/>
          </a:prstGeom>
          <a:noFill/>
          <a:ln w="28575" cap="rnd" cmpd="sng">
            <a:solidFill>
              <a:schemeClr val="accent4"/>
            </a:solidFill>
            <a:prstDash val="solid"/>
            <a:miter lim="800000"/>
            <a:headEnd type="none" w="sm" len="sm"/>
            <a:tailEnd type="none" w="sm" len="sm"/>
          </a:ln>
        </p:spPr>
      </p:cxn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matchingName="1 Cover Slide 1 ">
  <p:cSld name="Cover Slide Option 1_1">
    <p:bg>
      <p:bgPr>
        <a:noFill/>
        <a:effectLst/>
      </p:bgPr>
    </p:bg>
    <p:spTree>
      <p:nvGrpSpPr>
        <p:cNvPr id="1" name="Shape 5578"/>
        <p:cNvGrpSpPr/>
        <p:nvPr/>
      </p:nvGrpSpPr>
      <p:grpSpPr>
        <a:xfrm>
          <a:off x="0" y="0"/>
          <a:ext cx="0" cy="0"/>
          <a:chOff x="0" y="0"/>
          <a:chExt cx="0" cy="0"/>
        </a:xfrm>
      </p:grpSpPr>
      <p:pic>
        <p:nvPicPr>
          <p:cNvPr id="5579" name="Google Shape;5579;p441"/>
          <p:cNvPicPr preferRelativeResize="0"/>
          <p:nvPr/>
        </p:nvPicPr>
        <p:blipFill rotWithShape="1">
          <a:blip r:embed="rId2">
            <a:alphaModFix/>
          </a:blip>
          <a:srcRect t="12123" b="3509"/>
          <a:stretch/>
        </p:blipFill>
        <p:spPr>
          <a:xfrm>
            <a:off x="1" y="0"/>
            <a:ext cx="9144005" cy="5143503"/>
          </a:xfrm>
          <a:prstGeom prst="rect">
            <a:avLst/>
          </a:prstGeom>
          <a:noFill/>
          <a:ln>
            <a:noFill/>
          </a:ln>
        </p:spPr>
      </p:pic>
      <p:sp>
        <p:nvSpPr>
          <p:cNvPr id="5580" name="Google Shape;5580;p441"/>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581" name="Google Shape;5581;p441"/>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5582" name="Google Shape;5582;p44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583" name="Google Shape;5583;p441"/>
          <p:cNvGrpSpPr/>
          <p:nvPr/>
        </p:nvGrpSpPr>
        <p:grpSpPr>
          <a:xfrm>
            <a:off x="749631" y="1049086"/>
            <a:ext cx="608219" cy="608219"/>
            <a:chOff x="1190625" y="238125"/>
            <a:chExt cx="5238750" cy="5238750"/>
          </a:xfrm>
        </p:grpSpPr>
        <p:sp>
          <p:nvSpPr>
            <p:cNvPr id="5584" name="Google Shape;5584;p4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4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4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4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matchingName="1 Cover Slide 1: Open Brand">
  <p:cSld name="Cover Slide Option 1_1_2">
    <p:bg>
      <p:bgPr>
        <a:noFill/>
        <a:effectLst/>
      </p:bgPr>
    </p:bg>
    <p:spTree>
      <p:nvGrpSpPr>
        <p:cNvPr id="1" name="Shape 5588"/>
        <p:cNvGrpSpPr/>
        <p:nvPr/>
      </p:nvGrpSpPr>
      <p:grpSpPr>
        <a:xfrm>
          <a:off x="0" y="0"/>
          <a:ext cx="0" cy="0"/>
          <a:chOff x="0" y="0"/>
          <a:chExt cx="0" cy="0"/>
        </a:xfrm>
      </p:grpSpPr>
      <p:pic>
        <p:nvPicPr>
          <p:cNvPr id="5589" name="Google Shape;5589;p442"/>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5590" name="Google Shape;5590;p442"/>
          <p:cNvGrpSpPr/>
          <p:nvPr/>
        </p:nvGrpSpPr>
        <p:grpSpPr>
          <a:xfrm>
            <a:off x="2346320" y="342891"/>
            <a:ext cx="4451366" cy="4451366"/>
            <a:chOff x="1190625" y="238125"/>
            <a:chExt cx="5238750" cy="5238750"/>
          </a:xfrm>
        </p:grpSpPr>
        <p:sp>
          <p:nvSpPr>
            <p:cNvPr id="5591" name="Google Shape;5591;p44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4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4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4" name="Google Shape;5594;p44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595" name="Google Shape;5595;p442"/>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596" name="Google Shape;5596;p442"/>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grpSp>
        <p:nvGrpSpPr>
          <p:cNvPr id="5597" name="Google Shape;5597;p442"/>
          <p:cNvGrpSpPr/>
          <p:nvPr/>
        </p:nvGrpSpPr>
        <p:grpSpPr>
          <a:xfrm>
            <a:off x="749631" y="1049086"/>
            <a:ext cx="608219" cy="608219"/>
            <a:chOff x="1190625" y="238125"/>
            <a:chExt cx="5238750" cy="5238750"/>
          </a:xfrm>
        </p:grpSpPr>
        <p:sp>
          <p:nvSpPr>
            <p:cNvPr id="5598" name="Google Shape;5598;p44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4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4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4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matchingName="1 Cover Slide 1: Open Brand w/Open Logo">
  <p:cSld name="Cover Slide Option 1_1_2_1">
    <p:bg>
      <p:bgPr>
        <a:noFill/>
        <a:effectLst/>
      </p:bgPr>
    </p:bg>
    <p:spTree>
      <p:nvGrpSpPr>
        <p:cNvPr id="1" name="Shape 5602"/>
        <p:cNvGrpSpPr/>
        <p:nvPr/>
      </p:nvGrpSpPr>
      <p:grpSpPr>
        <a:xfrm>
          <a:off x="0" y="0"/>
          <a:ext cx="0" cy="0"/>
          <a:chOff x="0" y="0"/>
          <a:chExt cx="0" cy="0"/>
        </a:xfrm>
      </p:grpSpPr>
      <p:pic>
        <p:nvPicPr>
          <p:cNvPr id="5603" name="Google Shape;5603;p443"/>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5604" name="Google Shape;5604;p443"/>
          <p:cNvGrpSpPr/>
          <p:nvPr/>
        </p:nvGrpSpPr>
        <p:grpSpPr>
          <a:xfrm>
            <a:off x="2346320" y="342891"/>
            <a:ext cx="4451366" cy="4451366"/>
            <a:chOff x="1190625" y="238125"/>
            <a:chExt cx="5238750" cy="5238750"/>
          </a:xfrm>
        </p:grpSpPr>
        <p:sp>
          <p:nvSpPr>
            <p:cNvPr id="5605" name="Google Shape;5605;p44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4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4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8" name="Google Shape;5608;p44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609" name="Google Shape;5609;p443"/>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610" name="Google Shape;5610;p443"/>
          <p:cNvSpPr txBox="1">
            <a:spLocks noGrp="1"/>
          </p:cNvSpPr>
          <p:nvPr>
            <p:ph type="subTitle" idx="1"/>
          </p:nvPr>
        </p:nvSpPr>
        <p:spPr>
          <a:xfrm>
            <a:off x="694944" y="32571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611" name="Google Shape;5611;p443"/>
          <p:cNvGrpSpPr/>
          <p:nvPr/>
        </p:nvGrpSpPr>
        <p:grpSpPr>
          <a:xfrm>
            <a:off x="8244939" y="138151"/>
            <a:ext cx="695041" cy="903684"/>
            <a:chOff x="1793050" y="238125"/>
            <a:chExt cx="4033900" cy="5238750"/>
          </a:xfrm>
        </p:grpSpPr>
        <p:sp>
          <p:nvSpPr>
            <p:cNvPr id="5612" name="Google Shape;5612;p44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4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4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4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4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4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4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4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4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4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4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4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4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4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4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44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4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4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4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4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4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443"/>
          <p:cNvGrpSpPr/>
          <p:nvPr/>
        </p:nvGrpSpPr>
        <p:grpSpPr>
          <a:xfrm>
            <a:off x="749631" y="1049086"/>
            <a:ext cx="608219" cy="608219"/>
            <a:chOff x="1190625" y="238125"/>
            <a:chExt cx="5238750" cy="5238750"/>
          </a:xfrm>
        </p:grpSpPr>
        <p:sp>
          <p:nvSpPr>
            <p:cNvPr id="5634" name="Google Shape;5634;p44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4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4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4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matchingName="9 Cover Slide 2 ">
  <p:cSld name="Cover Slide Option 1_1_1">
    <p:bg>
      <p:bgPr>
        <a:noFill/>
        <a:effectLst/>
      </p:bgPr>
    </p:bg>
    <p:spTree>
      <p:nvGrpSpPr>
        <p:cNvPr id="1" name="Shape 5638"/>
        <p:cNvGrpSpPr/>
        <p:nvPr/>
      </p:nvGrpSpPr>
      <p:grpSpPr>
        <a:xfrm>
          <a:off x="0" y="0"/>
          <a:ext cx="0" cy="0"/>
          <a:chOff x="0" y="0"/>
          <a:chExt cx="0" cy="0"/>
        </a:xfrm>
      </p:grpSpPr>
      <p:pic>
        <p:nvPicPr>
          <p:cNvPr id="5639" name="Google Shape;5639;p444"/>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5640" name="Google Shape;5640;p444"/>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641" name="Google Shape;5641;p44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sp>
        <p:nvSpPr>
          <p:cNvPr id="5642" name="Google Shape;5642;p44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643" name="Google Shape;5643;p444"/>
          <p:cNvGrpSpPr/>
          <p:nvPr/>
        </p:nvGrpSpPr>
        <p:grpSpPr>
          <a:xfrm>
            <a:off x="749631" y="1049086"/>
            <a:ext cx="608219" cy="608219"/>
            <a:chOff x="1190625" y="238125"/>
            <a:chExt cx="5238750" cy="5238750"/>
          </a:xfrm>
        </p:grpSpPr>
        <p:sp>
          <p:nvSpPr>
            <p:cNvPr id="5644" name="Google Shape;5644;p44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4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4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4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matchingName="9 Cover Slide 2: Open Brand">
  <p:cSld name="Cover Slide Option 1_1_1_2">
    <p:bg>
      <p:bgPr>
        <a:noFill/>
        <a:effectLst/>
      </p:bgPr>
    </p:bg>
    <p:spTree>
      <p:nvGrpSpPr>
        <p:cNvPr id="1" name="Shape 5648"/>
        <p:cNvGrpSpPr/>
        <p:nvPr/>
      </p:nvGrpSpPr>
      <p:grpSpPr>
        <a:xfrm>
          <a:off x="0" y="0"/>
          <a:ext cx="0" cy="0"/>
          <a:chOff x="0" y="0"/>
          <a:chExt cx="0" cy="0"/>
        </a:xfrm>
      </p:grpSpPr>
      <p:pic>
        <p:nvPicPr>
          <p:cNvPr id="5649" name="Google Shape;5649;p445"/>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5650" name="Google Shape;5650;p445"/>
          <p:cNvGrpSpPr/>
          <p:nvPr/>
        </p:nvGrpSpPr>
        <p:grpSpPr>
          <a:xfrm>
            <a:off x="2346320" y="342891"/>
            <a:ext cx="4451366" cy="4451366"/>
            <a:chOff x="1190625" y="238125"/>
            <a:chExt cx="5238750" cy="5238750"/>
          </a:xfrm>
        </p:grpSpPr>
        <p:sp>
          <p:nvSpPr>
            <p:cNvPr id="5651" name="Google Shape;5651;p44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4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4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4" name="Google Shape;5654;p44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655" name="Google Shape;5655;p445"/>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656" name="Google Shape;5656;p44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5657" name="Google Shape;5657;p445"/>
          <p:cNvGrpSpPr/>
          <p:nvPr/>
        </p:nvGrpSpPr>
        <p:grpSpPr>
          <a:xfrm>
            <a:off x="749631" y="1049086"/>
            <a:ext cx="608219" cy="608219"/>
            <a:chOff x="1190625" y="238125"/>
            <a:chExt cx="5238750" cy="5238750"/>
          </a:xfrm>
        </p:grpSpPr>
        <p:sp>
          <p:nvSpPr>
            <p:cNvPr id="5658" name="Google Shape;5658;p44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4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4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4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15 Text Slide Half Column">
  <p:cSld name="Text Slide_1_6">
    <p:spTree>
      <p:nvGrpSpPr>
        <p:cNvPr id="1" name="Shape 623"/>
        <p:cNvGrpSpPr/>
        <p:nvPr/>
      </p:nvGrpSpPr>
      <p:grpSpPr>
        <a:xfrm>
          <a:off x="0" y="0"/>
          <a:ext cx="0" cy="0"/>
          <a:chOff x="0" y="0"/>
          <a:chExt cx="0" cy="0"/>
        </a:xfrm>
      </p:grpSpPr>
      <p:sp>
        <p:nvSpPr>
          <p:cNvPr id="624" name="Google Shape;624;p46"/>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5" name="Google Shape;625;p4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2200"/>
              <a:buNone/>
              <a:defRPr sz="2200">
                <a:solidFill>
                  <a:schemeClr val="accent6"/>
                </a:solidFill>
              </a:defRPr>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6" name="Google Shape;626;p4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matchingName="9 Cover Slide 2: Open Brand w/Open Logo">
  <p:cSld name="Cover Slide Option 1_1_1_2_1">
    <p:bg>
      <p:bgPr>
        <a:noFill/>
        <a:effectLst/>
      </p:bgPr>
    </p:bg>
    <p:spTree>
      <p:nvGrpSpPr>
        <p:cNvPr id="1" name="Shape 5662"/>
        <p:cNvGrpSpPr/>
        <p:nvPr/>
      </p:nvGrpSpPr>
      <p:grpSpPr>
        <a:xfrm>
          <a:off x="0" y="0"/>
          <a:ext cx="0" cy="0"/>
          <a:chOff x="0" y="0"/>
          <a:chExt cx="0" cy="0"/>
        </a:xfrm>
      </p:grpSpPr>
      <p:pic>
        <p:nvPicPr>
          <p:cNvPr id="5663" name="Google Shape;5663;p446"/>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5664" name="Google Shape;5664;p446"/>
          <p:cNvGrpSpPr/>
          <p:nvPr/>
        </p:nvGrpSpPr>
        <p:grpSpPr>
          <a:xfrm>
            <a:off x="2346320" y="342891"/>
            <a:ext cx="4451366" cy="4451366"/>
            <a:chOff x="1190625" y="238125"/>
            <a:chExt cx="5238750" cy="5238750"/>
          </a:xfrm>
        </p:grpSpPr>
        <p:sp>
          <p:nvSpPr>
            <p:cNvPr id="5665" name="Google Shape;5665;p44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4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4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8" name="Google Shape;5668;p44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669" name="Google Shape;5669;p446"/>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670" name="Google Shape;5670;p44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671" name="Google Shape;5671;p446"/>
          <p:cNvGrpSpPr/>
          <p:nvPr/>
        </p:nvGrpSpPr>
        <p:grpSpPr>
          <a:xfrm>
            <a:off x="8244939" y="138151"/>
            <a:ext cx="695041" cy="903684"/>
            <a:chOff x="1793050" y="238125"/>
            <a:chExt cx="4033900" cy="5238750"/>
          </a:xfrm>
        </p:grpSpPr>
        <p:sp>
          <p:nvSpPr>
            <p:cNvPr id="5672" name="Google Shape;5672;p44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4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4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4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4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4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4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4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4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4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4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4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4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4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4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4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4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4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4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4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4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446"/>
          <p:cNvGrpSpPr/>
          <p:nvPr/>
        </p:nvGrpSpPr>
        <p:grpSpPr>
          <a:xfrm>
            <a:off x="749631" y="1049086"/>
            <a:ext cx="608219" cy="608219"/>
            <a:chOff x="1190625" y="238125"/>
            <a:chExt cx="5238750" cy="5238750"/>
          </a:xfrm>
        </p:grpSpPr>
        <p:sp>
          <p:nvSpPr>
            <p:cNvPr id="5694" name="Google Shape;5694;p44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4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4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4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matchingName="2 Cover Slide 2">
  <p:cSld name="Cover Slide Option 1_1_1_1">
    <p:bg>
      <p:bgPr>
        <a:noFill/>
        <a:effectLst/>
      </p:bgPr>
    </p:bg>
    <p:spTree>
      <p:nvGrpSpPr>
        <p:cNvPr id="1" name="Shape 5698"/>
        <p:cNvGrpSpPr/>
        <p:nvPr/>
      </p:nvGrpSpPr>
      <p:grpSpPr>
        <a:xfrm>
          <a:off x="0" y="0"/>
          <a:ext cx="0" cy="0"/>
          <a:chOff x="0" y="0"/>
          <a:chExt cx="0" cy="0"/>
        </a:xfrm>
      </p:grpSpPr>
      <p:pic>
        <p:nvPicPr>
          <p:cNvPr id="5699" name="Google Shape;5699;p447"/>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5700" name="Google Shape;5700;p447"/>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701" name="Google Shape;5701;p44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5702" name="Google Shape;5702;p44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703" name="Google Shape;5703;p447"/>
          <p:cNvGrpSpPr/>
          <p:nvPr/>
        </p:nvGrpSpPr>
        <p:grpSpPr>
          <a:xfrm>
            <a:off x="749631" y="1049086"/>
            <a:ext cx="608219" cy="608219"/>
            <a:chOff x="1190625" y="238125"/>
            <a:chExt cx="5238750" cy="5238750"/>
          </a:xfrm>
        </p:grpSpPr>
        <p:sp>
          <p:nvSpPr>
            <p:cNvPr id="5704" name="Google Shape;5704;p4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4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4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4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matchingName="2 Cover Slide 2: Open Brand">
  <p:cSld name="Cover Slide Option 1_1_1_1_3">
    <p:bg>
      <p:bgPr>
        <a:noFill/>
        <a:effectLst/>
      </p:bgPr>
    </p:bg>
    <p:spTree>
      <p:nvGrpSpPr>
        <p:cNvPr id="1" name="Shape 5708"/>
        <p:cNvGrpSpPr/>
        <p:nvPr/>
      </p:nvGrpSpPr>
      <p:grpSpPr>
        <a:xfrm>
          <a:off x="0" y="0"/>
          <a:ext cx="0" cy="0"/>
          <a:chOff x="0" y="0"/>
          <a:chExt cx="0" cy="0"/>
        </a:xfrm>
      </p:grpSpPr>
      <p:pic>
        <p:nvPicPr>
          <p:cNvPr id="5709" name="Google Shape;5709;p448"/>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5710" name="Google Shape;5710;p448"/>
          <p:cNvGrpSpPr/>
          <p:nvPr/>
        </p:nvGrpSpPr>
        <p:grpSpPr>
          <a:xfrm>
            <a:off x="2346320" y="342891"/>
            <a:ext cx="4451366" cy="4451366"/>
            <a:chOff x="1190625" y="238125"/>
            <a:chExt cx="5238750" cy="5238750"/>
          </a:xfrm>
        </p:grpSpPr>
        <p:sp>
          <p:nvSpPr>
            <p:cNvPr id="5711" name="Google Shape;5711;p44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4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4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4" name="Google Shape;5714;p44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715" name="Google Shape;5715;p448"/>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716" name="Google Shape;5716;p44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717" name="Google Shape;5717;p448"/>
          <p:cNvGrpSpPr/>
          <p:nvPr/>
        </p:nvGrpSpPr>
        <p:grpSpPr>
          <a:xfrm>
            <a:off x="749631" y="1049086"/>
            <a:ext cx="608219" cy="608219"/>
            <a:chOff x="1190625" y="238125"/>
            <a:chExt cx="5238750" cy="5238750"/>
          </a:xfrm>
        </p:grpSpPr>
        <p:sp>
          <p:nvSpPr>
            <p:cNvPr id="5718" name="Google Shape;5718;p44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4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4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4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matchingName="2 Cover Slide 2: Open Brand w/Open Logo">
  <p:cSld name="Cover Slide Option 1_1_1_1_3_1">
    <p:bg>
      <p:bgPr>
        <a:noFill/>
        <a:effectLst/>
      </p:bgPr>
    </p:bg>
    <p:spTree>
      <p:nvGrpSpPr>
        <p:cNvPr id="1" name="Shape 5722"/>
        <p:cNvGrpSpPr/>
        <p:nvPr/>
      </p:nvGrpSpPr>
      <p:grpSpPr>
        <a:xfrm>
          <a:off x="0" y="0"/>
          <a:ext cx="0" cy="0"/>
          <a:chOff x="0" y="0"/>
          <a:chExt cx="0" cy="0"/>
        </a:xfrm>
      </p:grpSpPr>
      <p:pic>
        <p:nvPicPr>
          <p:cNvPr id="5723" name="Google Shape;5723;p449"/>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5724" name="Google Shape;5724;p449"/>
          <p:cNvGrpSpPr/>
          <p:nvPr/>
        </p:nvGrpSpPr>
        <p:grpSpPr>
          <a:xfrm>
            <a:off x="2346320" y="342891"/>
            <a:ext cx="4451366" cy="4451366"/>
            <a:chOff x="1190625" y="238125"/>
            <a:chExt cx="5238750" cy="5238750"/>
          </a:xfrm>
        </p:grpSpPr>
        <p:sp>
          <p:nvSpPr>
            <p:cNvPr id="5725" name="Google Shape;5725;p44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4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4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44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729" name="Google Shape;5729;p449"/>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5730" name="Google Shape;5730;p44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5731" name="Google Shape;5731;p449"/>
          <p:cNvGrpSpPr/>
          <p:nvPr/>
        </p:nvGrpSpPr>
        <p:grpSpPr>
          <a:xfrm>
            <a:off x="8244939" y="138151"/>
            <a:ext cx="695041" cy="903684"/>
            <a:chOff x="1793050" y="238125"/>
            <a:chExt cx="4033900" cy="5238750"/>
          </a:xfrm>
        </p:grpSpPr>
        <p:sp>
          <p:nvSpPr>
            <p:cNvPr id="5732" name="Google Shape;5732;p449"/>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49"/>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49"/>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49"/>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49"/>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49"/>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49"/>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49"/>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49"/>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49"/>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49"/>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49"/>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49"/>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49"/>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49"/>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49"/>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49"/>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49"/>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49"/>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49"/>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49"/>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449"/>
          <p:cNvGrpSpPr/>
          <p:nvPr/>
        </p:nvGrpSpPr>
        <p:grpSpPr>
          <a:xfrm>
            <a:off x="749631" y="1049086"/>
            <a:ext cx="608219" cy="608219"/>
            <a:chOff x="1190625" y="238125"/>
            <a:chExt cx="5238750" cy="5238750"/>
          </a:xfrm>
        </p:grpSpPr>
        <p:sp>
          <p:nvSpPr>
            <p:cNvPr id="5754" name="Google Shape;5754;p44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4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4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4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matchingName="3 Cover Slide 3">
  <p:cSld name="Cover Slide Option 1_1_1_1_2">
    <p:bg>
      <p:bgPr>
        <a:noFill/>
        <a:effectLst/>
      </p:bgPr>
    </p:bg>
    <p:spTree>
      <p:nvGrpSpPr>
        <p:cNvPr id="1" name="Shape 5758"/>
        <p:cNvGrpSpPr/>
        <p:nvPr/>
      </p:nvGrpSpPr>
      <p:grpSpPr>
        <a:xfrm>
          <a:off x="0" y="0"/>
          <a:ext cx="0" cy="0"/>
          <a:chOff x="0" y="0"/>
          <a:chExt cx="0" cy="0"/>
        </a:xfrm>
      </p:grpSpPr>
      <p:pic>
        <p:nvPicPr>
          <p:cNvPr id="5759" name="Google Shape;5759;p450"/>
          <p:cNvPicPr preferRelativeResize="0"/>
          <p:nvPr/>
        </p:nvPicPr>
        <p:blipFill rotWithShape="1">
          <a:blip r:embed="rId2">
            <a:alphaModFix/>
          </a:blip>
          <a:srcRect l="5937" t="17122" r="23205"/>
          <a:stretch/>
        </p:blipFill>
        <p:spPr>
          <a:xfrm>
            <a:off x="0" y="-15550"/>
            <a:ext cx="9143998" cy="5174598"/>
          </a:xfrm>
          <a:prstGeom prst="rect">
            <a:avLst/>
          </a:prstGeom>
          <a:noFill/>
          <a:ln>
            <a:noFill/>
          </a:ln>
        </p:spPr>
      </p:pic>
      <p:sp>
        <p:nvSpPr>
          <p:cNvPr id="5760" name="Google Shape;5760;p450"/>
          <p:cNvSpPr txBox="1">
            <a:spLocks noGrp="1"/>
          </p:cNvSpPr>
          <p:nvPr>
            <p:ph type="title"/>
          </p:nvPr>
        </p:nvSpPr>
        <p:spPr>
          <a:xfrm>
            <a:off x="694944" y="1828800"/>
            <a:ext cx="583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761" name="Google Shape;5761;p450"/>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5762" name="Google Shape;5762;p45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763" name="Google Shape;5763;p450"/>
          <p:cNvGrpSpPr/>
          <p:nvPr/>
        </p:nvGrpSpPr>
        <p:grpSpPr>
          <a:xfrm>
            <a:off x="749631" y="1049086"/>
            <a:ext cx="608219" cy="608219"/>
            <a:chOff x="1190625" y="238125"/>
            <a:chExt cx="5238750" cy="5238750"/>
          </a:xfrm>
        </p:grpSpPr>
        <p:sp>
          <p:nvSpPr>
            <p:cNvPr id="5764" name="Google Shape;5764;p45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5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5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5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matchingName="3 Cover Slide 3: Open Brand">
  <p:cSld name="Cover Slide Option 1_1_1_1_2_2">
    <p:bg>
      <p:bgPr>
        <a:noFill/>
        <a:effectLst/>
      </p:bgPr>
    </p:bg>
    <p:spTree>
      <p:nvGrpSpPr>
        <p:cNvPr id="1" name="Shape 5768"/>
        <p:cNvGrpSpPr/>
        <p:nvPr/>
      </p:nvGrpSpPr>
      <p:grpSpPr>
        <a:xfrm>
          <a:off x="0" y="0"/>
          <a:ext cx="0" cy="0"/>
          <a:chOff x="0" y="0"/>
          <a:chExt cx="0" cy="0"/>
        </a:xfrm>
      </p:grpSpPr>
      <p:pic>
        <p:nvPicPr>
          <p:cNvPr id="5769" name="Google Shape;5769;p451"/>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5770" name="Google Shape;5770;p451"/>
          <p:cNvGrpSpPr/>
          <p:nvPr/>
        </p:nvGrpSpPr>
        <p:grpSpPr>
          <a:xfrm>
            <a:off x="2346320" y="342891"/>
            <a:ext cx="4451366" cy="4451366"/>
            <a:chOff x="1190625" y="238125"/>
            <a:chExt cx="5238750" cy="5238750"/>
          </a:xfrm>
        </p:grpSpPr>
        <p:sp>
          <p:nvSpPr>
            <p:cNvPr id="5771" name="Google Shape;5771;p45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5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5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4" name="Google Shape;5774;p45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775" name="Google Shape;5775;p451"/>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776" name="Google Shape;5776;p45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777" name="Google Shape;5777;p451"/>
          <p:cNvGrpSpPr/>
          <p:nvPr/>
        </p:nvGrpSpPr>
        <p:grpSpPr>
          <a:xfrm>
            <a:off x="749631" y="1049086"/>
            <a:ext cx="608219" cy="608219"/>
            <a:chOff x="1190625" y="238125"/>
            <a:chExt cx="5238750" cy="5238750"/>
          </a:xfrm>
        </p:grpSpPr>
        <p:sp>
          <p:nvSpPr>
            <p:cNvPr id="5778" name="Google Shape;5778;p45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5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5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5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matchingName="3 Cover Slide 3: Open Brand w/Open Logo">
  <p:cSld name="Cover Slide Option 1_1_1_1_2_2_1">
    <p:bg>
      <p:bgPr>
        <a:noFill/>
        <a:effectLst/>
      </p:bgPr>
    </p:bg>
    <p:spTree>
      <p:nvGrpSpPr>
        <p:cNvPr id="1" name="Shape 5782"/>
        <p:cNvGrpSpPr/>
        <p:nvPr/>
      </p:nvGrpSpPr>
      <p:grpSpPr>
        <a:xfrm>
          <a:off x="0" y="0"/>
          <a:ext cx="0" cy="0"/>
          <a:chOff x="0" y="0"/>
          <a:chExt cx="0" cy="0"/>
        </a:xfrm>
      </p:grpSpPr>
      <p:pic>
        <p:nvPicPr>
          <p:cNvPr id="5783" name="Google Shape;5783;p452"/>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5784" name="Google Shape;5784;p452"/>
          <p:cNvGrpSpPr/>
          <p:nvPr/>
        </p:nvGrpSpPr>
        <p:grpSpPr>
          <a:xfrm>
            <a:off x="2346320" y="342891"/>
            <a:ext cx="4451366" cy="4451366"/>
            <a:chOff x="1190625" y="238125"/>
            <a:chExt cx="5238750" cy="5238750"/>
          </a:xfrm>
        </p:grpSpPr>
        <p:sp>
          <p:nvSpPr>
            <p:cNvPr id="5785" name="Google Shape;5785;p45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5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5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45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789" name="Google Shape;5789;p452"/>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790" name="Google Shape;5790;p45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791" name="Google Shape;5791;p452"/>
          <p:cNvGrpSpPr/>
          <p:nvPr/>
        </p:nvGrpSpPr>
        <p:grpSpPr>
          <a:xfrm>
            <a:off x="8244939" y="138151"/>
            <a:ext cx="695041" cy="903684"/>
            <a:chOff x="1793050" y="238125"/>
            <a:chExt cx="4033900" cy="5238750"/>
          </a:xfrm>
        </p:grpSpPr>
        <p:sp>
          <p:nvSpPr>
            <p:cNvPr id="5792" name="Google Shape;5792;p452"/>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52"/>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52"/>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52"/>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52"/>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52"/>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52"/>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52"/>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52"/>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52"/>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52"/>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52"/>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52"/>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52"/>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52"/>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52"/>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52"/>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52"/>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52"/>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52"/>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52"/>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452"/>
          <p:cNvGrpSpPr/>
          <p:nvPr/>
        </p:nvGrpSpPr>
        <p:grpSpPr>
          <a:xfrm>
            <a:off x="749631" y="1049086"/>
            <a:ext cx="608219" cy="608219"/>
            <a:chOff x="1190625" y="238125"/>
            <a:chExt cx="5238750" cy="5238750"/>
          </a:xfrm>
        </p:grpSpPr>
        <p:sp>
          <p:nvSpPr>
            <p:cNvPr id="5814" name="Google Shape;5814;p45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5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5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5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matchingName="4 Cover Slide 4">
  <p:cSld name="Cover Slide Option 1_1_1_1_2_1">
    <p:bg>
      <p:bgPr>
        <a:noFill/>
        <a:effectLst/>
      </p:bgPr>
    </p:bg>
    <p:spTree>
      <p:nvGrpSpPr>
        <p:cNvPr id="1" name="Shape 5818"/>
        <p:cNvGrpSpPr/>
        <p:nvPr/>
      </p:nvGrpSpPr>
      <p:grpSpPr>
        <a:xfrm>
          <a:off x="0" y="0"/>
          <a:ext cx="0" cy="0"/>
          <a:chOff x="0" y="0"/>
          <a:chExt cx="0" cy="0"/>
        </a:xfrm>
      </p:grpSpPr>
      <p:pic>
        <p:nvPicPr>
          <p:cNvPr id="5819" name="Google Shape;5819;p453"/>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sp>
        <p:nvSpPr>
          <p:cNvPr id="5820" name="Google Shape;5820;p453"/>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821" name="Google Shape;5821;p45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5822" name="Google Shape;5822;p45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823" name="Google Shape;5823;p453"/>
          <p:cNvGrpSpPr/>
          <p:nvPr/>
        </p:nvGrpSpPr>
        <p:grpSpPr>
          <a:xfrm>
            <a:off x="749631" y="1049086"/>
            <a:ext cx="608219" cy="608219"/>
            <a:chOff x="1190625" y="238125"/>
            <a:chExt cx="5238750" cy="5238750"/>
          </a:xfrm>
        </p:grpSpPr>
        <p:sp>
          <p:nvSpPr>
            <p:cNvPr id="5824" name="Google Shape;5824;p45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5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5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5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matchingName="4 Cover Slide 4: Open Brand">
  <p:cSld name="Cover Slide Option 1_1_1_1_2_1_2">
    <p:bg>
      <p:bgPr>
        <a:noFill/>
        <a:effectLst/>
      </p:bgPr>
    </p:bg>
    <p:spTree>
      <p:nvGrpSpPr>
        <p:cNvPr id="1" name="Shape 5828"/>
        <p:cNvGrpSpPr/>
        <p:nvPr/>
      </p:nvGrpSpPr>
      <p:grpSpPr>
        <a:xfrm>
          <a:off x="0" y="0"/>
          <a:ext cx="0" cy="0"/>
          <a:chOff x="0" y="0"/>
          <a:chExt cx="0" cy="0"/>
        </a:xfrm>
      </p:grpSpPr>
      <p:pic>
        <p:nvPicPr>
          <p:cNvPr id="5829" name="Google Shape;5829;p454"/>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5830" name="Google Shape;5830;p454"/>
          <p:cNvGrpSpPr/>
          <p:nvPr/>
        </p:nvGrpSpPr>
        <p:grpSpPr>
          <a:xfrm>
            <a:off x="2346320" y="342891"/>
            <a:ext cx="4451366" cy="4451366"/>
            <a:chOff x="1190625" y="238125"/>
            <a:chExt cx="5238750" cy="5238750"/>
          </a:xfrm>
        </p:grpSpPr>
        <p:sp>
          <p:nvSpPr>
            <p:cNvPr id="5831" name="Google Shape;5831;p45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5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5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4" name="Google Shape;5834;p45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835" name="Google Shape;5835;p45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836" name="Google Shape;5836;p45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837" name="Google Shape;5837;p454"/>
          <p:cNvGrpSpPr/>
          <p:nvPr/>
        </p:nvGrpSpPr>
        <p:grpSpPr>
          <a:xfrm>
            <a:off x="749631" y="1049086"/>
            <a:ext cx="608219" cy="608219"/>
            <a:chOff x="1190625" y="238125"/>
            <a:chExt cx="5238750" cy="5238750"/>
          </a:xfrm>
        </p:grpSpPr>
        <p:sp>
          <p:nvSpPr>
            <p:cNvPr id="5838" name="Google Shape;5838;p45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5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5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5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matchingName="4 Cover Slide 4: Open Brand w/Open Logo">
  <p:cSld name="Cover Slide Option 1_1_1_1_2_1_2_1">
    <p:bg>
      <p:bgPr>
        <a:noFill/>
        <a:effectLst/>
      </p:bgPr>
    </p:bg>
    <p:spTree>
      <p:nvGrpSpPr>
        <p:cNvPr id="1" name="Shape 5842"/>
        <p:cNvGrpSpPr/>
        <p:nvPr/>
      </p:nvGrpSpPr>
      <p:grpSpPr>
        <a:xfrm>
          <a:off x="0" y="0"/>
          <a:ext cx="0" cy="0"/>
          <a:chOff x="0" y="0"/>
          <a:chExt cx="0" cy="0"/>
        </a:xfrm>
      </p:grpSpPr>
      <p:pic>
        <p:nvPicPr>
          <p:cNvPr id="5843" name="Google Shape;5843;p455"/>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5844" name="Google Shape;5844;p455"/>
          <p:cNvGrpSpPr/>
          <p:nvPr/>
        </p:nvGrpSpPr>
        <p:grpSpPr>
          <a:xfrm>
            <a:off x="2346320" y="342891"/>
            <a:ext cx="4451366" cy="4451366"/>
            <a:chOff x="1190625" y="238125"/>
            <a:chExt cx="5238750" cy="5238750"/>
          </a:xfrm>
        </p:grpSpPr>
        <p:sp>
          <p:nvSpPr>
            <p:cNvPr id="5845" name="Google Shape;5845;p45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5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5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8" name="Google Shape;5848;p45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849" name="Google Shape;5849;p455"/>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850" name="Google Shape;5850;p45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851" name="Google Shape;5851;p455"/>
          <p:cNvGrpSpPr/>
          <p:nvPr/>
        </p:nvGrpSpPr>
        <p:grpSpPr>
          <a:xfrm>
            <a:off x="8244939" y="138151"/>
            <a:ext cx="695041" cy="903684"/>
            <a:chOff x="1793050" y="238125"/>
            <a:chExt cx="4033900" cy="5238750"/>
          </a:xfrm>
        </p:grpSpPr>
        <p:sp>
          <p:nvSpPr>
            <p:cNvPr id="5852" name="Google Shape;5852;p455"/>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55"/>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55"/>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55"/>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55"/>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55"/>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55"/>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55"/>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55"/>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55"/>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55"/>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55"/>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55"/>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55"/>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55"/>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55"/>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55"/>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55"/>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55"/>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55"/>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55"/>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455"/>
          <p:cNvGrpSpPr/>
          <p:nvPr/>
        </p:nvGrpSpPr>
        <p:grpSpPr>
          <a:xfrm>
            <a:off x="749631" y="1049086"/>
            <a:ext cx="608219" cy="608219"/>
            <a:chOff x="1190625" y="238125"/>
            <a:chExt cx="5238750" cy="5238750"/>
          </a:xfrm>
        </p:grpSpPr>
        <p:sp>
          <p:nvSpPr>
            <p:cNvPr id="5874" name="Google Shape;5874;p45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45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5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5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8 Graphic 1">
  <p:cSld name="Text Slide_1_6_1">
    <p:spTree>
      <p:nvGrpSpPr>
        <p:cNvPr id="1" name="Shape 627"/>
        <p:cNvGrpSpPr/>
        <p:nvPr/>
      </p:nvGrpSpPr>
      <p:grpSpPr>
        <a:xfrm>
          <a:off x="0" y="0"/>
          <a:ext cx="0" cy="0"/>
          <a:chOff x="0" y="0"/>
          <a:chExt cx="0" cy="0"/>
        </a:xfrm>
      </p:grpSpPr>
      <p:sp>
        <p:nvSpPr>
          <p:cNvPr id="628" name="Google Shape;628;p47"/>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9" name="Google Shape;629;p4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30" name="Google Shape;630;p4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31" name="Google Shape;631;p47"/>
          <p:cNvSpPr txBox="1">
            <a:spLocks noGrp="1"/>
          </p:cNvSpPr>
          <p:nvPr>
            <p:ph type="body" idx="3"/>
          </p:nvPr>
        </p:nvSpPr>
        <p:spPr>
          <a:xfrm>
            <a:off x="5390775" y="1273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32" name="Google Shape;632;p47"/>
          <p:cNvSpPr txBox="1">
            <a:spLocks noGrp="1"/>
          </p:cNvSpPr>
          <p:nvPr>
            <p:ph type="body" idx="4"/>
          </p:nvPr>
        </p:nvSpPr>
        <p:spPr>
          <a:xfrm>
            <a:off x="42741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33" name="Google Shape;633;p47"/>
          <p:cNvSpPr txBox="1">
            <a:spLocks noGrp="1"/>
          </p:cNvSpPr>
          <p:nvPr>
            <p:ph type="body" idx="5"/>
          </p:nvPr>
        </p:nvSpPr>
        <p:spPr>
          <a:xfrm>
            <a:off x="64144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34" name="Google Shape;634;p47"/>
          <p:cNvSpPr txBox="1">
            <a:spLocks noGrp="1"/>
          </p:cNvSpPr>
          <p:nvPr>
            <p:ph type="body" idx="6"/>
          </p:nvPr>
        </p:nvSpPr>
        <p:spPr>
          <a:xfrm>
            <a:off x="42741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35" name="Google Shape;635;p47"/>
          <p:cNvSpPr txBox="1">
            <a:spLocks noGrp="1"/>
          </p:cNvSpPr>
          <p:nvPr>
            <p:ph type="body" idx="7"/>
          </p:nvPr>
        </p:nvSpPr>
        <p:spPr>
          <a:xfrm>
            <a:off x="64144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36" name="Google Shape;636;p47"/>
          <p:cNvSpPr txBox="1">
            <a:spLocks noGrp="1"/>
          </p:cNvSpPr>
          <p:nvPr>
            <p:ph type="body" idx="8"/>
          </p:nvPr>
        </p:nvSpPr>
        <p:spPr>
          <a:xfrm>
            <a:off x="5390775" y="3743300"/>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matchingName="5 Cover Slide 5">
  <p:cSld name="Cover Slide Option 1_1_1_1_2_1_1">
    <p:bg>
      <p:bgPr>
        <a:noFill/>
        <a:effectLst/>
      </p:bgPr>
    </p:bg>
    <p:spTree>
      <p:nvGrpSpPr>
        <p:cNvPr id="1" name="Shape 5878"/>
        <p:cNvGrpSpPr/>
        <p:nvPr/>
      </p:nvGrpSpPr>
      <p:grpSpPr>
        <a:xfrm>
          <a:off x="0" y="0"/>
          <a:ext cx="0" cy="0"/>
          <a:chOff x="0" y="0"/>
          <a:chExt cx="0" cy="0"/>
        </a:xfrm>
      </p:grpSpPr>
      <p:pic>
        <p:nvPicPr>
          <p:cNvPr id="5879" name="Google Shape;5879;p456"/>
          <p:cNvPicPr preferRelativeResize="0"/>
          <p:nvPr/>
        </p:nvPicPr>
        <p:blipFill rotWithShape="1">
          <a:blip r:embed="rId2">
            <a:alphaModFix/>
          </a:blip>
          <a:srcRect t="15718"/>
          <a:stretch/>
        </p:blipFill>
        <p:spPr>
          <a:xfrm>
            <a:off x="1" y="0"/>
            <a:ext cx="9144000" cy="5143498"/>
          </a:xfrm>
          <a:prstGeom prst="rect">
            <a:avLst/>
          </a:prstGeom>
          <a:noFill/>
          <a:ln>
            <a:noFill/>
          </a:ln>
        </p:spPr>
      </p:pic>
      <p:sp>
        <p:nvSpPr>
          <p:cNvPr id="5880" name="Google Shape;5880;p45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881" name="Google Shape;5881;p456"/>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5882" name="Google Shape;5882;p45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883" name="Google Shape;5883;p456"/>
          <p:cNvGrpSpPr/>
          <p:nvPr/>
        </p:nvGrpSpPr>
        <p:grpSpPr>
          <a:xfrm>
            <a:off x="749631" y="1049086"/>
            <a:ext cx="608219" cy="608219"/>
            <a:chOff x="1190625" y="238125"/>
            <a:chExt cx="5238750" cy="5238750"/>
          </a:xfrm>
        </p:grpSpPr>
        <p:sp>
          <p:nvSpPr>
            <p:cNvPr id="5884" name="Google Shape;5884;p45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5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5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5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matchingName="5 Cover Slide 5: Open Brand">
  <p:cSld name="Cover Slide Option 1_1_1_1_2_1_1_2">
    <p:bg>
      <p:bgPr>
        <a:noFill/>
        <a:effectLst/>
      </p:bgPr>
    </p:bg>
    <p:spTree>
      <p:nvGrpSpPr>
        <p:cNvPr id="1" name="Shape 5888"/>
        <p:cNvGrpSpPr/>
        <p:nvPr/>
      </p:nvGrpSpPr>
      <p:grpSpPr>
        <a:xfrm>
          <a:off x="0" y="0"/>
          <a:ext cx="0" cy="0"/>
          <a:chOff x="0" y="0"/>
          <a:chExt cx="0" cy="0"/>
        </a:xfrm>
      </p:grpSpPr>
      <p:pic>
        <p:nvPicPr>
          <p:cNvPr id="5889" name="Google Shape;5889;p457"/>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5890" name="Google Shape;5890;p457"/>
          <p:cNvGrpSpPr/>
          <p:nvPr/>
        </p:nvGrpSpPr>
        <p:grpSpPr>
          <a:xfrm>
            <a:off x="2346320" y="342891"/>
            <a:ext cx="4451366" cy="4451366"/>
            <a:chOff x="1190625" y="238125"/>
            <a:chExt cx="5238750" cy="5238750"/>
          </a:xfrm>
        </p:grpSpPr>
        <p:sp>
          <p:nvSpPr>
            <p:cNvPr id="5891" name="Google Shape;5891;p45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5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5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4" name="Google Shape;5894;p45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895" name="Google Shape;5895;p457"/>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896" name="Google Shape;5896;p45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897" name="Google Shape;5897;p457"/>
          <p:cNvGrpSpPr/>
          <p:nvPr/>
        </p:nvGrpSpPr>
        <p:grpSpPr>
          <a:xfrm>
            <a:off x="749631" y="1049086"/>
            <a:ext cx="608219" cy="608219"/>
            <a:chOff x="1190625" y="238125"/>
            <a:chExt cx="5238750" cy="5238750"/>
          </a:xfrm>
        </p:grpSpPr>
        <p:sp>
          <p:nvSpPr>
            <p:cNvPr id="5898" name="Google Shape;5898;p45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5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5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5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matchingName="5 Cover Slide 5: Open Brand w/Open Logo">
  <p:cSld name="Cover Slide Option 1_1_1_1_2_1_1_2_1">
    <p:bg>
      <p:bgPr>
        <a:noFill/>
        <a:effectLst/>
      </p:bgPr>
    </p:bg>
    <p:spTree>
      <p:nvGrpSpPr>
        <p:cNvPr id="1" name="Shape 5902"/>
        <p:cNvGrpSpPr/>
        <p:nvPr/>
      </p:nvGrpSpPr>
      <p:grpSpPr>
        <a:xfrm>
          <a:off x="0" y="0"/>
          <a:ext cx="0" cy="0"/>
          <a:chOff x="0" y="0"/>
          <a:chExt cx="0" cy="0"/>
        </a:xfrm>
      </p:grpSpPr>
      <p:pic>
        <p:nvPicPr>
          <p:cNvPr id="5903" name="Google Shape;5903;p458"/>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5904" name="Google Shape;5904;p458"/>
          <p:cNvGrpSpPr/>
          <p:nvPr/>
        </p:nvGrpSpPr>
        <p:grpSpPr>
          <a:xfrm>
            <a:off x="2346320" y="342891"/>
            <a:ext cx="4451366" cy="4451366"/>
            <a:chOff x="1190625" y="238125"/>
            <a:chExt cx="5238750" cy="5238750"/>
          </a:xfrm>
        </p:grpSpPr>
        <p:sp>
          <p:nvSpPr>
            <p:cNvPr id="5905" name="Google Shape;5905;p45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5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5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8" name="Google Shape;5908;p45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909" name="Google Shape;5909;p458"/>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910" name="Google Shape;5910;p458"/>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911" name="Google Shape;5911;p458"/>
          <p:cNvGrpSpPr/>
          <p:nvPr/>
        </p:nvGrpSpPr>
        <p:grpSpPr>
          <a:xfrm>
            <a:off x="8244939" y="138151"/>
            <a:ext cx="695041" cy="903684"/>
            <a:chOff x="1793050" y="238125"/>
            <a:chExt cx="4033900" cy="5238750"/>
          </a:xfrm>
        </p:grpSpPr>
        <p:sp>
          <p:nvSpPr>
            <p:cNvPr id="5912" name="Google Shape;5912;p45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5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5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5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5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5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5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5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5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45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45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45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45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45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45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45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5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45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45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45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45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458"/>
          <p:cNvGrpSpPr/>
          <p:nvPr/>
        </p:nvGrpSpPr>
        <p:grpSpPr>
          <a:xfrm>
            <a:off x="749631" y="1049086"/>
            <a:ext cx="608219" cy="608219"/>
            <a:chOff x="1190625" y="238125"/>
            <a:chExt cx="5238750" cy="5238750"/>
          </a:xfrm>
        </p:grpSpPr>
        <p:sp>
          <p:nvSpPr>
            <p:cNvPr id="5934" name="Google Shape;5934;p45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45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45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5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matchingName="6 Cover Slide 6">
  <p:cSld name="Cover Slide Option 1_1_1_1_2_1_1_1">
    <p:bg>
      <p:bgPr>
        <a:noFill/>
        <a:effectLst/>
      </p:bgPr>
    </p:bg>
    <p:spTree>
      <p:nvGrpSpPr>
        <p:cNvPr id="1" name="Shape 5938"/>
        <p:cNvGrpSpPr/>
        <p:nvPr/>
      </p:nvGrpSpPr>
      <p:grpSpPr>
        <a:xfrm>
          <a:off x="0" y="0"/>
          <a:ext cx="0" cy="0"/>
          <a:chOff x="0" y="0"/>
          <a:chExt cx="0" cy="0"/>
        </a:xfrm>
      </p:grpSpPr>
      <p:pic>
        <p:nvPicPr>
          <p:cNvPr id="5939" name="Google Shape;5939;p459"/>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sp>
        <p:nvSpPr>
          <p:cNvPr id="5940" name="Google Shape;5940;p45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941" name="Google Shape;5941;p45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5942" name="Google Shape;5942;p45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5943" name="Google Shape;5943;p459"/>
          <p:cNvGrpSpPr/>
          <p:nvPr/>
        </p:nvGrpSpPr>
        <p:grpSpPr>
          <a:xfrm>
            <a:off x="749631" y="1049086"/>
            <a:ext cx="608219" cy="608219"/>
            <a:chOff x="1190625" y="238125"/>
            <a:chExt cx="5238750" cy="5238750"/>
          </a:xfrm>
        </p:grpSpPr>
        <p:sp>
          <p:nvSpPr>
            <p:cNvPr id="5944" name="Google Shape;5944;p45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5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45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45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matchingName="6 Cover Slide 6: Open Brand">
  <p:cSld name="Cover Slide Option 1_1_1_1_2_1_1_1_2">
    <p:bg>
      <p:bgPr>
        <a:noFill/>
        <a:effectLst/>
      </p:bgPr>
    </p:bg>
    <p:spTree>
      <p:nvGrpSpPr>
        <p:cNvPr id="1" name="Shape 5948"/>
        <p:cNvGrpSpPr/>
        <p:nvPr/>
      </p:nvGrpSpPr>
      <p:grpSpPr>
        <a:xfrm>
          <a:off x="0" y="0"/>
          <a:ext cx="0" cy="0"/>
          <a:chOff x="0" y="0"/>
          <a:chExt cx="0" cy="0"/>
        </a:xfrm>
      </p:grpSpPr>
      <p:pic>
        <p:nvPicPr>
          <p:cNvPr id="5949" name="Google Shape;5949;p460"/>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5950" name="Google Shape;5950;p460"/>
          <p:cNvGrpSpPr/>
          <p:nvPr/>
        </p:nvGrpSpPr>
        <p:grpSpPr>
          <a:xfrm>
            <a:off x="2346320" y="342891"/>
            <a:ext cx="4451366" cy="4451366"/>
            <a:chOff x="1190625" y="238125"/>
            <a:chExt cx="5238750" cy="5238750"/>
          </a:xfrm>
        </p:grpSpPr>
        <p:sp>
          <p:nvSpPr>
            <p:cNvPr id="5951" name="Google Shape;5951;p46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46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46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4" name="Google Shape;5954;p46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955" name="Google Shape;5955;p460"/>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956" name="Google Shape;5956;p460"/>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957" name="Google Shape;5957;p460"/>
          <p:cNvGrpSpPr/>
          <p:nvPr/>
        </p:nvGrpSpPr>
        <p:grpSpPr>
          <a:xfrm>
            <a:off x="749631" y="1049086"/>
            <a:ext cx="608219" cy="608219"/>
            <a:chOff x="1190625" y="238125"/>
            <a:chExt cx="5238750" cy="5238750"/>
          </a:xfrm>
        </p:grpSpPr>
        <p:sp>
          <p:nvSpPr>
            <p:cNvPr id="5958" name="Google Shape;5958;p46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6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46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46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matchingName="6 Cover Slide 6: Open Brand w/Open Logo">
  <p:cSld name="Cover Slide Option 1_1_1_1_2_1_1_1_2_1">
    <p:bg>
      <p:bgPr>
        <a:noFill/>
        <a:effectLst/>
      </p:bgPr>
    </p:bg>
    <p:spTree>
      <p:nvGrpSpPr>
        <p:cNvPr id="1" name="Shape 5962"/>
        <p:cNvGrpSpPr/>
        <p:nvPr/>
      </p:nvGrpSpPr>
      <p:grpSpPr>
        <a:xfrm>
          <a:off x="0" y="0"/>
          <a:ext cx="0" cy="0"/>
          <a:chOff x="0" y="0"/>
          <a:chExt cx="0" cy="0"/>
        </a:xfrm>
      </p:grpSpPr>
      <p:pic>
        <p:nvPicPr>
          <p:cNvPr id="5963" name="Google Shape;5963;p461"/>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5964" name="Google Shape;5964;p461"/>
          <p:cNvGrpSpPr/>
          <p:nvPr/>
        </p:nvGrpSpPr>
        <p:grpSpPr>
          <a:xfrm>
            <a:off x="2346320" y="342891"/>
            <a:ext cx="4451366" cy="4451366"/>
            <a:chOff x="1190625" y="238125"/>
            <a:chExt cx="5238750" cy="5238750"/>
          </a:xfrm>
        </p:grpSpPr>
        <p:sp>
          <p:nvSpPr>
            <p:cNvPr id="5965" name="Google Shape;5965;p46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46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6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8" name="Google Shape;5968;p46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5969" name="Google Shape;5969;p46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5970" name="Google Shape;5970;p46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5971" name="Google Shape;5971;p461"/>
          <p:cNvGrpSpPr/>
          <p:nvPr/>
        </p:nvGrpSpPr>
        <p:grpSpPr>
          <a:xfrm>
            <a:off x="8244939" y="138151"/>
            <a:ext cx="695041" cy="903684"/>
            <a:chOff x="1793050" y="238125"/>
            <a:chExt cx="4033900" cy="5238750"/>
          </a:xfrm>
        </p:grpSpPr>
        <p:sp>
          <p:nvSpPr>
            <p:cNvPr id="5972" name="Google Shape;5972;p46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46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46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46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6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6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46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46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46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6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6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6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46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46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6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46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46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46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6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6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46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461"/>
          <p:cNvGrpSpPr/>
          <p:nvPr/>
        </p:nvGrpSpPr>
        <p:grpSpPr>
          <a:xfrm>
            <a:off x="749631" y="1049086"/>
            <a:ext cx="608219" cy="608219"/>
            <a:chOff x="1190625" y="238125"/>
            <a:chExt cx="5238750" cy="5238750"/>
          </a:xfrm>
        </p:grpSpPr>
        <p:sp>
          <p:nvSpPr>
            <p:cNvPr id="5994" name="Google Shape;5994;p46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46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6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46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matchingName="7 Cover Slide 7">
  <p:cSld name="Cover Slide Option 1_1_1_1_2_1_1_1_1">
    <p:bg>
      <p:bgPr>
        <a:noFill/>
        <a:effectLst/>
      </p:bgPr>
    </p:bg>
    <p:spTree>
      <p:nvGrpSpPr>
        <p:cNvPr id="1" name="Shape 5998"/>
        <p:cNvGrpSpPr/>
        <p:nvPr/>
      </p:nvGrpSpPr>
      <p:grpSpPr>
        <a:xfrm>
          <a:off x="0" y="0"/>
          <a:ext cx="0" cy="0"/>
          <a:chOff x="0" y="0"/>
          <a:chExt cx="0" cy="0"/>
        </a:xfrm>
      </p:grpSpPr>
      <p:pic>
        <p:nvPicPr>
          <p:cNvPr id="5999" name="Google Shape;5999;p462"/>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sp>
        <p:nvSpPr>
          <p:cNvPr id="6000" name="Google Shape;6000;p462"/>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01" name="Google Shape;6001;p46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6002" name="Google Shape;6002;p46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6003" name="Google Shape;6003;p462"/>
          <p:cNvGrpSpPr/>
          <p:nvPr/>
        </p:nvGrpSpPr>
        <p:grpSpPr>
          <a:xfrm>
            <a:off x="749631" y="1049086"/>
            <a:ext cx="608219" cy="608219"/>
            <a:chOff x="1190625" y="238125"/>
            <a:chExt cx="5238750" cy="5238750"/>
          </a:xfrm>
        </p:grpSpPr>
        <p:sp>
          <p:nvSpPr>
            <p:cNvPr id="6004" name="Google Shape;6004;p46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46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6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6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matchingName="7 Cover Slide 7: Open Brand">
  <p:cSld name="Cover Slide Option 1_1_1_1_2_1_1_1_1_2">
    <p:bg>
      <p:bgPr>
        <a:noFill/>
        <a:effectLst/>
      </p:bgPr>
    </p:bg>
    <p:spTree>
      <p:nvGrpSpPr>
        <p:cNvPr id="1" name="Shape 6008"/>
        <p:cNvGrpSpPr/>
        <p:nvPr/>
      </p:nvGrpSpPr>
      <p:grpSpPr>
        <a:xfrm>
          <a:off x="0" y="0"/>
          <a:ext cx="0" cy="0"/>
          <a:chOff x="0" y="0"/>
          <a:chExt cx="0" cy="0"/>
        </a:xfrm>
      </p:grpSpPr>
      <p:pic>
        <p:nvPicPr>
          <p:cNvPr id="6009" name="Google Shape;6009;p463"/>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6010" name="Google Shape;6010;p463"/>
          <p:cNvGrpSpPr/>
          <p:nvPr/>
        </p:nvGrpSpPr>
        <p:grpSpPr>
          <a:xfrm>
            <a:off x="2346320" y="342891"/>
            <a:ext cx="4451366" cy="4451366"/>
            <a:chOff x="1190625" y="238125"/>
            <a:chExt cx="5238750" cy="5238750"/>
          </a:xfrm>
        </p:grpSpPr>
        <p:sp>
          <p:nvSpPr>
            <p:cNvPr id="6011" name="Google Shape;6011;p46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46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46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4" name="Google Shape;6014;p46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6015" name="Google Shape;6015;p463"/>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16" name="Google Shape;6016;p46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6017" name="Google Shape;6017;p463"/>
          <p:cNvGrpSpPr/>
          <p:nvPr/>
        </p:nvGrpSpPr>
        <p:grpSpPr>
          <a:xfrm>
            <a:off x="749631" y="1049086"/>
            <a:ext cx="608219" cy="608219"/>
            <a:chOff x="1190625" y="238125"/>
            <a:chExt cx="5238750" cy="5238750"/>
          </a:xfrm>
        </p:grpSpPr>
        <p:sp>
          <p:nvSpPr>
            <p:cNvPr id="6018" name="Google Shape;6018;p46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46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46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46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matchingName="7 Cover Slide 7: Open Brand w/Open Logo">
  <p:cSld name="Cover Slide Option 1_1_1_1_2_1_1_1_1_2_1">
    <p:bg>
      <p:bgPr>
        <a:noFill/>
        <a:effectLst/>
      </p:bgPr>
    </p:bg>
    <p:spTree>
      <p:nvGrpSpPr>
        <p:cNvPr id="1" name="Shape 6022"/>
        <p:cNvGrpSpPr/>
        <p:nvPr/>
      </p:nvGrpSpPr>
      <p:grpSpPr>
        <a:xfrm>
          <a:off x="0" y="0"/>
          <a:ext cx="0" cy="0"/>
          <a:chOff x="0" y="0"/>
          <a:chExt cx="0" cy="0"/>
        </a:xfrm>
      </p:grpSpPr>
      <p:pic>
        <p:nvPicPr>
          <p:cNvPr id="6023" name="Google Shape;6023;p464"/>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6024" name="Google Shape;6024;p464"/>
          <p:cNvGrpSpPr/>
          <p:nvPr/>
        </p:nvGrpSpPr>
        <p:grpSpPr>
          <a:xfrm>
            <a:off x="2346320" y="342891"/>
            <a:ext cx="4451366" cy="4451366"/>
            <a:chOff x="1190625" y="238125"/>
            <a:chExt cx="5238750" cy="5238750"/>
          </a:xfrm>
        </p:grpSpPr>
        <p:sp>
          <p:nvSpPr>
            <p:cNvPr id="6025" name="Google Shape;6025;p46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46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46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8" name="Google Shape;6028;p46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6029" name="Google Shape;6029;p464"/>
          <p:cNvSpPr txBox="1">
            <a:spLocks noGrp="1"/>
          </p:cNvSpPr>
          <p:nvPr>
            <p:ph type="title"/>
          </p:nvPr>
        </p:nvSpPr>
        <p:spPr>
          <a:xfrm>
            <a:off x="694944" y="1828800"/>
            <a:ext cx="7543800" cy="1238400"/>
          </a:xfrm>
          <a:prstGeom prst="rect">
            <a:avLst/>
          </a:prstGeom>
          <a:noFill/>
          <a:ln>
            <a:noFill/>
          </a:ln>
          <a:effectLst>
            <a:outerShdw blurRad="371475"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30" name="Google Shape;6030;p46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6031" name="Google Shape;6031;p464"/>
          <p:cNvGrpSpPr/>
          <p:nvPr/>
        </p:nvGrpSpPr>
        <p:grpSpPr>
          <a:xfrm>
            <a:off x="8244939" y="138151"/>
            <a:ext cx="695041" cy="903684"/>
            <a:chOff x="1793050" y="238125"/>
            <a:chExt cx="4033900" cy="5238750"/>
          </a:xfrm>
        </p:grpSpPr>
        <p:sp>
          <p:nvSpPr>
            <p:cNvPr id="6032" name="Google Shape;6032;p46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6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6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46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6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6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6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46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46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46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6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46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6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46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46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46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6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6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46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6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46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464"/>
          <p:cNvGrpSpPr/>
          <p:nvPr/>
        </p:nvGrpSpPr>
        <p:grpSpPr>
          <a:xfrm>
            <a:off x="749631" y="1049086"/>
            <a:ext cx="608219" cy="608219"/>
            <a:chOff x="1190625" y="238125"/>
            <a:chExt cx="5238750" cy="5238750"/>
          </a:xfrm>
        </p:grpSpPr>
        <p:sp>
          <p:nvSpPr>
            <p:cNvPr id="6054" name="Google Shape;6054;p46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46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46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46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matchingName="8 Cover Slide 8">
  <p:cSld name="Cover Slide Option 1_1_1_1_2_1_1_1_1_1">
    <p:bg>
      <p:bgPr>
        <a:noFill/>
        <a:effectLst/>
      </p:bgPr>
    </p:bg>
    <p:spTree>
      <p:nvGrpSpPr>
        <p:cNvPr id="1" name="Shape 6058"/>
        <p:cNvGrpSpPr/>
        <p:nvPr/>
      </p:nvGrpSpPr>
      <p:grpSpPr>
        <a:xfrm>
          <a:off x="0" y="0"/>
          <a:ext cx="0" cy="0"/>
          <a:chOff x="0" y="0"/>
          <a:chExt cx="0" cy="0"/>
        </a:xfrm>
      </p:grpSpPr>
      <p:pic>
        <p:nvPicPr>
          <p:cNvPr id="6059" name="Google Shape;6059;p465"/>
          <p:cNvPicPr preferRelativeResize="0"/>
          <p:nvPr/>
        </p:nvPicPr>
        <p:blipFill rotWithShape="1">
          <a:blip r:embed="rId2">
            <a:alphaModFix/>
          </a:blip>
          <a:srcRect l="5024" t="17047" b="5426"/>
          <a:stretch/>
        </p:blipFill>
        <p:spPr>
          <a:xfrm>
            <a:off x="1" y="0"/>
            <a:ext cx="9144000" cy="5143495"/>
          </a:xfrm>
          <a:prstGeom prst="rect">
            <a:avLst/>
          </a:prstGeom>
          <a:noFill/>
          <a:ln>
            <a:noFill/>
          </a:ln>
        </p:spPr>
      </p:pic>
      <p:sp>
        <p:nvSpPr>
          <p:cNvPr id="6060" name="Google Shape;6060;p465"/>
          <p:cNvSpPr txBox="1">
            <a:spLocks noGrp="1"/>
          </p:cNvSpPr>
          <p:nvPr>
            <p:ph type="title"/>
          </p:nvPr>
        </p:nvSpPr>
        <p:spPr>
          <a:xfrm>
            <a:off x="694944" y="1828800"/>
            <a:ext cx="7543800" cy="1238400"/>
          </a:xfrm>
          <a:prstGeom prst="rect">
            <a:avLst/>
          </a:prstGeom>
          <a:noFill/>
          <a:ln>
            <a:noFill/>
          </a:ln>
          <a:effectLst>
            <a:outerShdw blurRad="228600"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61" name="Google Shape;6061;p46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sp>
        <p:nvSpPr>
          <p:cNvPr id="6062" name="Google Shape;6062;p46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6063" name="Google Shape;6063;p465"/>
          <p:cNvGrpSpPr/>
          <p:nvPr/>
        </p:nvGrpSpPr>
        <p:grpSpPr>
          <a:xfrm>
            <a:off x="749631" y="1049086"/>
            <a:ext cx="608219" cy="608219"/>
            <a:chOff x="1190625" y="238125"/>
            <a:chExt cx="5238750" cy="5238750"/>
          </a:xfrm>
        </p:grpSpPr>
        <p:sp>
          <p:nvSpPr>
            <p:cNvPr id="6064" name="Google Shape;6064;p46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46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46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46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8 Graphic 2">
  <p:cSld name="Text Slide_1_6_1_1">
    <p:spTree>
      <p:nvGrpSpPr>
        <p:cNvPr id="1" name="Shape 637"/>
        <p:cNvGrpSpPr/>
        <p:nvPr/>
      </p:nvGrpSpPr>
      <p:grpSpPr>
        <a:xfrm>
          <a:off x="0" y="0"/>
          <a:ext cx="0" cy="0"/>
          <a:chOff x="0" y="0"/>
          <a:chExt cx="0" cy="0"/>
        </a:xfrm>
      </p:grpSpPr>
      <p:sp>
        <p:nvSpPr>
          <p:cNvPr id="638" name="Google Shape;638;p48"/>
          <p:cNvSpPr txBox="1">
            <a:spLocks noGrp="1"/>
          </p:cNvSpPr>
          <p:nvPr>
            <p:ph type="body" idx="1"/>
          </p:nvPr>
        </p:nvSpPr>
        <p:spPr>
          <a:xfrm>
            <a:off x="3755050" y="1455050"/>
            <a:ext cx="17157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39" name="Google Shape;639;p48"/>
          <p:cNvSpPr txBox="1">
            <a:spLocks noGrp="1"/>
          </p:cNvSpPr>
          <p:nvPr>
            <p:ph type="body" idx="2"/>
          </p:nvPr>
        </p:nvSpPr>
        <p:spPr>
          <a:xfrm>
            <a:off x="911825" y="1455050"/>
            <a:ext cx="16749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40" name="Google Shape;640;p48"/>
          <p:cNvSpPr txBox="1">
            <a:spLocks noGrp="1"/>
          </p:cNvSpPr>
          <p:nvPr>
            <p:ph type="body" idx="3"/>
          </p:nvPr>
        </p:nvSpPr>
        <p:spPr>
          <a:xfrm>
            <a:off x="6599850" y="1455050"/>
            <a:ext cx="16731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41" name="Google Shape;641;p48"/>
          <p:cNvSpPr txBox="1">
            <a:spLocks noGrp="1"/>
          </p:cNvSpPr>
          <p:nvPr>
            <p:ph type="body" idx="4"/>
          </p:nvPr>
        </p:nvSpPr>
        <p:spPr>
          <a:xfrm>
            <a:off x="3797675"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642" name="Google Shape;642;p48"/>
          <p:cNvSpPr txBox="1">
            <a:spLocks noGrp="1"/>
          </p:cNvSpPr>
          <p:nvPr>
            <p:ph type="body" idx="5"/>
          </p:nvPr>
        </p:nvSpPr>
        <p:spPr>
          <a:xfrm>
            <a:off x="911625" y="2301050"/>
            <a:ext cx="16749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643" name="Google Shape;643;p48"/>
          <p:cNvSpPr txBox="1">
            <a:spLocks noGrp="1"/>
          </p:cNvSpPr>
          <p:nvPr>
            <p:ph type="body" idx="6"/>
          </p:nvPr>
        </p:nvSpPr>
        <p:spPr>
          <a:xfrm>
            <a:off x="6599850"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644" name="Google Shape;644;p4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45" name="Google Shape;645;p48"/>
          <p:cNvSpPr txBox="1">
            <a:spLocks noGrp="1"/>
          </p:cNvSpPr>
          <p:nvPr>
            <p:ph type="body" idx="7"/>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matchingName="8 Cover Slide 8: Open Brand">
  <p:cSld name="Cover Slide Option 1_1_1_1_2_1_1_1_1_1_1">
    <p:bg>
      <p:bgPr>
        <a:noFill/>
        <a:effectLst/>
      </p:bgPr>
    </p:bg>
    <p:spTree>
      <p:nvGrpSpPr>
        <p:cNvPr id="1" name="Shape 6068"/>
        <p:cNvGrpSpPr/>
        <p:nvPr/>
      </p:nvGrpSpPr>
      <p:grpSpPr>
        <a:xfrm>
          <a:off x="0" y="0"/>
          <a:ext cx="0" cy="0"/>
          <a:chOff x="0" y="0"/>
          <a:chExt cx="0" cy="0"/>
        </a:xfrm>
      </p:grpSpPr>
      <p:pic>
        <p:nvPicPr>
          <p:cNvPr id="6069" name="Google Shape;6069;p466"/>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6070" name="Google Shape;6070;p466"/>
          <p:cNvGrpSpPr/>
          <p:nvPr/>
        </p:nvGrpSpPr>
        <p:grpSpPr>
          <a:xfrm>
            <a:off x="2346320" y="342891"/>
            <a:ext cx="4451366" cy="4451366"/>
            <a:chOff x="1190625" y="238125"/>
            <a:chExt cx="5238750" cy="5238750"/>
          </a:xfrm>
        </p:grpSpPr>
        <p:sp>
          <p:nvSpPr>
            <p:cNvPr id="6071" name="Google Shape;6071;p46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46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46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4" name="Google Shape;6074;p46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6075" name="Google Shape;6075;p46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76" name="Google Shape;6076;p46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6077" name="Google Shape;6077;p466"/>
          <p:cNvGrpSpPr/>
          <p:nvPr/>
        </p:nvGrpSpPr>
        <p:grpSpPr>
          <a:xfrm>
            <a:off x="749631" y="1049086"/>
            <a:ext cx="608219" cy="608219"/>
            <a:chOff x="1190625" y="238125"/>
            <a:chExt cx="5238750" cy="5238750"/>
          </a:xfrm>
        </p:grpSpPr>
        <p:sp>
          <p:nvSpPr>
            <p:cNvPr id="6078" name="Google Shape;6078;p46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46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46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46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matchingName="8 Cover Slide 8: Open Brand w/Open Logo">
  <p:cSld name="Cover Slide Option 1_1_1_1_2_1_1_1_1_1_1_1">
    <p:bg>
      <p:bgPr>
        <a:noFill/>
        <a:effectLst/>
      </p:bgPr>
    </p:bg>
    <p:spTree>
      <p:nvGrpSpPr>
        <p:cNvPr id="1" name="Shape 6082"/>
        <p:cNvGrpSpPr/>
        <p:nvPr/>
      </p:nvGrpSpPr>
      <p:grpSpPr>
        <a:xfrm>
          <a:off x="0" y="0"/>
          <a:ext cx="0" cy="0"/>
          <a:chOff x="0" y="0"/>
          <a:chExt cx="0" cy="0"/>
        </a:xfrm>
      </p:grpSpPr>
      <p:pic>
        <p:nvPicPr>
          <p:cNvPr id="6083" name="Google Shape;6083;p467"/>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6084" name="Google Shape;6084;p467"/>
          <p:cNvGrpSpPr/>
          <p:nvPr/>
        </p:nvGrpSpPr>
        <p:grpSpPr>
          <a:xfrm>
            <a:off x="2346320" y="342891"/>
            <a:ext cx="4451366" cy="4451366"/>
            <a:chOff x="1190625" y="238125"/>
            <a:chExt cx="5238750" cy="5238750"/>
          </a:xfrm>
        </p:grpSpPr>
        <p:sp>
          <p:nvSpPr>
            <p:cNvPr id="6085" name="Google Shape;6085;p46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46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46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8" name="Google Shape;6088;p46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6089" name="Google Shape;6089;p467"/>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090" name="Google Shape;6090;p46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6091" name="Google Shape;6091;p467"/>
          <p:cNvGrpSpPr/>
          <p:nvPr/>
        </p:nvGrpSpPr>
        <p:grpSpPr>
          <a:xfrm>
            <a:off x="8244939" y="138151"/>
            <a:ext cx="695041" cy="903684"/>
            <a:chOff x="1793050" y="238125"/>
            <a:chExt cx="4033900" cy="5238750"/>
          </a:xfrm>
        </p:grpSpPr>
        <p:sp>
          <p:nvSpPr>
            <p:cNvPr id="6092" name="Google Shape;6092;p46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46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46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46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46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46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46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46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46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46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46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46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46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46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46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46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46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46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46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46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46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467"/>
          <p:cNvGrpSpPr/>
          <p:nvPr/>
        </p:nvGrpSpPr>
        <p:grpSpPr>
          <a:xfrm>
            <a:off x="749631" y="1049086"/>
            <a:ext cx="608219" cy="608219"/>
            <a:chOff x="1190625" y="238125"/>
            <a:chExt cx="5238750" cy="5238750"/>
          </a:xfrm>
        </p:grpSpPr>
        <p:sp>
          <p:nvSpPr>
            <p:cNvPr id="6114" name="Google Shape;6114;p46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46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46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46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matchingName="11 Divider Slide 1">
  <p:cSld name="Cover Slide Option 1_1_1_1_1">
    <p:bg>
      <p:bgPr>
        <a:solidFill>
          <a:schemeClr val="accent2"/>
        </a:solidFill>
        <a:effectLst/>
      </p:bgPr>
    </p:bg>
    <p:spTree>
      <p:nvGrpSpPr>
        <p:cNvPr id="1" name="Shape 6118"/>
        <p:cNvGrpSpPr/>
        <p:nvPr/>
      </p:nvGrpSpPr>
      <p:grpSpPr>
        <a:xfrm>
          <a:off x="0" y="0"/>
          <a:ext cx="0" cy="0"/>
          <a:chOff x="0" y="0"/>
          <a:chExt cx="0" cy="0"/>
        </a:xfrm>
      </p:grpSpPr>
      <p:sp>
        <p:nvSpPr>
          <p:cNvPr id="6119" name="Google Shape;6119;p468"/>
          <p:cNvSpPr txBox="1">
            <a:spLocks noGrp="1"/>
          </p:cNvSpPr>
          <p:nvPr>
            <p:ph type="title"/>
          </p:nvPr>
        </p:nvSpPr>
        <p:spPr>
          <a:xfrm>
            <a:off x="698300" y="1588925"/>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120" name="Google Shape;6120;p468"/>
          <p:cNvSpPr txBox="1">
            <a:spLocks noGrp="1"/>
          </p:cNvSpPr>
          <p:nvPr>
            <p:ph type="subTitle" idx="1"/>
          </p:nvPr>
        </p:nvSpPr>
        <p:spPr>
          <a:xfrm>
            <a:off x="698300" y="3015389"/>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6121" name="Google Shape;6121;p468"/>
          <p:cNvGrpSpPr/>
          <p:nvPr/>
        </p:nvGrpSpPr>
        <p:grpSpPr>
          <a:xfrm>
            <a:off x="457199" y="4650282"/>
            <a:ext cx="201168" cy="201168"/>
            <a:chOff x="1190625" y="238125"/>
            <a:chExt cx="5238750" cy="5238750"/>
          </a:xfrm>
        </p:grpSpPr>
        <p:sp>
          <p:nvSpPr>
            <p:cNvPr id="6122" name="Google Shape;6122;p46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46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46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46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11 Divider Slide 2">
  <p:cSld name="Cover Slide Option 2">
    <p:spTree>
      <p:nvGrpSpPr>
        <p:cNvPr id="1" name="Shape 6126"/>
        <p:cNvGrpSpPr/>
        <p:nvPr/>
      </p:nvGrpSpPr>
      <p:grpSpPr>
        <a:xfrm>
          <a:off x="0" y="0"/>
          <a:ext cx="0" cy="0"/>
          <a:chOff x="0" y="0"/>
          <a:chExt cx="0" cy="0"/>
        </a:xfrm>
      </p:grpSpPr>
      <p:sp>
        <p:nvSpPr>
          <p:cNvPr id="6127" name="Google Shape;6127;p469"/>
          <p:cNvSpPr txBox="1">
            <a:spLocks noGrp="1"/>
          </p:cNvSpPr>
          <p:nvPr>
            <p:ph type="body" idx="1"/>
          </p:nvPr>
        </p:nvSpPr>
        <p:spPr>
          <a:xfrm>
            <a:off x="465500" y="2743200"/>
            <a:ext cx="3771900" cy="131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chemeClr val="accent3"/>
              </a:buClr>
              <a:buSzPts val="1200"/>
              <a:buFont typeface="Roboto Light"/>
              <a:buChar char="■"/>
              <a:defRPr>
                <a:solidFill>
                  <a:schemeClr val="accent3"/>
                </a:solidFill>
                <a:latin typeface="Roboto Light"/>
                <a:ea typeface="Roboto Light"/>
                <a:cs typeface="Roboto Light"/>
                <a:sym typeface="Roboto Light"/>
              </a:defRPr>
            </a:lvl1pPr>
            <a:lvl2pPr marL="914400" lvl="1" indent="-292100" algn="l" rtl="0">
              <a:lnSpc>
                <a:spcPct val="115000"/>
              </a:lnSpc>
              <a:spcBef>
                <a:spcPts val="600"/>
              </a:spcBef>
              <a:spcAft>
                <a:spcPts val="0"/>
              </a:spcAft>
              <a:buClr>
                <a:schemeClr val="accent3"/>
              </a:buClr>
              <a:buSzPts val="1000"/>
              <a:buFont typeface="Roboto Light"/>
              <a:buChar char="■"/>
              <a:defRPr sz="1200">
                <a:solidFill>
                  <a:schemeClr val="accent3"/>
                </a:solidFill>
                <a:latin typeface="Roboto Light"/>
                <a:ea typeface="Roboto Light"/>
                <a:cs typeface="Roboto Light"/>
                <a:sym typeface="Roboto Light"/>
              </a:defRPr>
            </a:lvl2pPr>
            <a:lvl3pPr marL="1371600" lvl="2" indent="-292100" algn="l" rtl="0">
              <a:lnSpc>
                <a:spcPct val="115000"/>
              </a:lnSpc>
              <a:spcBef>
                <a:spcPts val="600"/>
              </a:spcBef>
              <a:spcAft>
                <a:spcPts val="0"/>
              </a:spcAft>
              <a:buClr>
                <a:schemeClr val="accent3"/>
              </a:buClr>
              <a:buSzPts val="1000"/>
              <a:buFont typeface="Roboto Light"/>
              <a:buChar char="■"/>
              <a:defRPr>
                <a:solidFill>
                  <a:schemeClr val="accent3"/>
                </a:solidFill>
                <a:latin typeface="Roboto Light"/>
                <a:ea typeface="Roboto Light"/>
                <a:cs typeface="Roboto Light"/>
                <a:sym typeface="Roboto Light"/>
              </a:defRPr>
            </a:lvl3pPr>
            <a:lvl4pPr marL="1828800" lvl="3"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4pPr>
            <a:lvl5pPr marL="2286000" lvl="4"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5pPr>
            <a:lvl6pPr marL="2743200" lvl="5"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6pPr>
            <a:lvl7pPr marL="3200400" lvl="6"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7pPr>
            <a:lvl8pPr marL="3657600" lvl="7"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8pPr>
            <a:lvl9pPr marL="4114800" lvl="8" indent="-279400" algn="l" rtl="0">
              <a:lnSpc>
                <a:spcPct val="115000"/>
              </a:lnSpc>
              <a:spcBef>
                <a:spcPts val="600"/>
              </a:spcBef>
              <a:spcAft>
                <a:spcPts val="600"/>
              </a:spcAft>
              <a:buClr>
                <a:schemeClr val="accent3"/>
              </a:buClr>
              <a:buSzPts val="800"/>
              <a:buFont typeface="Roboto Light"/>
              <a:buChar char="■"/>
              <a:defRPr sz="1000">
                <a:solidFill>
                  <a:schemeClr val="accent3"/>
                </a:solidFill>
                <a:latin typeface="Roboto Light"/>
                <a:ea typeface="Roboto Light"/>
                <a:cs typeface="Roboto Light"/>
                <a:sym typeface="Roboto Light"/>
              </a:defRPr>
            </a:lvl9pPr>
          </a:lstStyle>
          <a:p>
            <a:endParaRPr/>
          </a:p>
        </p:txBody>
      </p:sp>
      <p:sp>
        <p:nvSpPr>
          <p:cNvPr id="6128" name="Google Shape;6128;p469"/>
          <p:cNvSpPr txBox="1">
            <a:spLocks noGrp="1"/>
          </p:cNvSpPr>
          <p:nvPr>
            <p:ph type="title"/>
          </p:nvPr>
        </p:nvSpPr>
        <p:spPr>
          <a:xfrm>
            <a:off x="457200" y="1728225"/>
            <a:ext cx="3780300" cy="896400"/>
          </a:xfrm>
          <a:prstGeom prst="rect">
            <a:avLst/>
          </a:prstGeom>
          <a:noFill/>
          <a:ln>
            <a:noFill/>
          </a:ln>
        </p:spPr>
        <p:txBody>
          <a:bodyPr spcFirstLastPara="1" wrap="square" lIns="0" tIns="0" rIns="0" bIns="0" anchor="b" anchorCtr="0">
            <a:noAutofit/>
          </a:bodyPr>
          <a:lstStyle>
            <a:lvl1pPr lvl="0" algn="l" rtl="0">
              <a:lnSpc>
                <a:spcPct val="100000"/>
              </a:lnSpc>
              <a:spcBef>
                <a:spcPts val="0"/>
              </a:spcBef>
              <a:spcAft>
                <a:spcPts val="0"/>
              </a:spcAft>
              <a:buClr>
                <a:schemeClr val="accent3"/>
              </a:buClr>
              <a:buSzPts val="3000"/>
              <a:buNone/>
              <a:defRPr sz="30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29" name="Google Shape;6129;p469"/>
          <p:cNvSpPr/>
          <p:nvPr/>
        </p:nvSpPr>
        <p:spPr>
          <a:xfrm>
            <a:off x="457200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12 Divider Slide 3">
  <p:cSld name="CUSTOM_5">
    <p:spTree>
      <p:nvGrpSpPr>
        <p:cNvPr id="1" name="Shape 6130"/>
        <p:cNvGrpSpPr/>
        <p:nvPr/>
      </p:nvGrpSpPr>
      <p:grpSpPr>
        <a:xfrm>
          <a:off x="0" y="0"/>
          <a:ext cx="0" cy="0"/>
          <a:chOff x="0" y="0"/>
          <a:chExt cx="0" cy="0"/>
        </a:xfrm>
      </p:grpSpPr>
      <p:sp>
        <p:nvSpPr>
          <p:cNvPr id="6131" name="Google Shape;6131;p470"/>
          <p:cNvSpPr txBox="1">
            <a:spLocks noGrp="1"/>
          </p:cNvSpPr>
          <p:nvPr>
            <p:ph type="title"/>
          </p:nvPr>
        </p:nvSpPr>
        <p:spPr>
          <a:xfrm>
            <a:off x="457200" y="1700742"/>
            <a:ext cx="8229600" cy="21654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4800">
                <a:solidFill>
                  <a:schemeClr val="lt2"/>
                </a:solidFill>
              </a:defRPr>
            </a:lvl1pPr>
            <a:lvl2pPr lvl="1" rtl="0">
              <a:spcBef>
                <a:spcPts val="0"/>
              </a:spcBef>
              <a:spcAft>
                <a:spcPts val="0"/>
              </a:spcAft>
              <a:buNone/>
              <a:defRPr sz="5400"/>
            </a:lvl2pPr>
            <a:lvl3pPr lvl="2" rtl="0">
              <a:spcBef>
                <a:spcPts val="0"/>
              </a:spcBef>
              <a:spcAft>
                <a:spcPts val="0"/>
              </a:spcAft>
              <a:buNone/>
              <a:defRPr sz="5400"/>
            </a:lvl3pPr>
            <a:lvl4pPr lvl="3" rtl="0">
              <a:spcBef>
                <a:spcPts val="0"/>
              </a:spcBef>
              <a:spcAft>
                <a:spcPts val="0"/>
              </a:spcAft>
              <a:buNone/>
              <a:defRPr sz="5400"/>
            </a:lvl4pPr>
            <a:lvl5pPr lvl="4" rtl="0">
              <a:spcBef>
                <a:spcPts val="0"/>
              </a:spcBef>
              <a:spcAft>
                <a:spcPts val="0"/>
              </a:spcAft>
              <a:buNone/>
              <a:defRPr sz="5400"/>
            </a:lvl5pPr>
            <a:lvl6pPr lvl="5" rtl="0">
              <a:spcBef>
                <a:spcPts val="0"/>
              </a:spcBef>
              <a:spcAft>
                <a:spcPts val="0"/>
              </a:spcAft>
              <a:buNone/>
              <a:defRPr sz="5400"/>
            </a:lvl6pPr>
            <a:lvl7pPr lvl="6" rtl="0">
              <a:spcBef>
                <a:spcPts val="0"/>
              </a:spcBef>
              <a:spcAft>
                <a:spcPts val="0"/>
              </a:spcAft>
              <a:buNone/>
              <a:defRPr sz="5400"/>
            </a:lvl7pPr>
            <a:lvl8pPr lvl="7" rtl="0">
              <a:spcBef>
                <a:spcPts val="0"/>
              </a:spcBef>
              <a:spcAft>
                <a:spcPts val="0"/>
              </a:spcAft>
              <a:buNone/>
              <a:defRPr sz="5400"/>
            </a:lvl8pPr>
            <a:lvl9pPr lvl="8" rtl="0">
              <a:spcBef>
                <a:spcPts val="0"/>
              </a:spcBef>
              <a:spcAft>
                <a:spcPts val="0"/>
              </a:spcAft>
              <a:buNone/>
              <a:defRPr sz="5400"/>
            </a:lvl9pPr>
          </a:lstStyle>
          <a:p>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15 Text Slide 2 with Large Text">
  <p:cSld name="Text Slide">
    <p:spTree>
      <p:nvGrpSpPr>
        <p:cNvPr id="1" name="Shape 6132"/>
        <p:cNvGrpSpPr/>
        <p:nvPr/>
      </p:nvGrpSpPr>
      <p:grpSpPr>
        <a:xfrm>
          <a:off x="0" y="0"/>
          <a:ext cx="0" cy="0"/>
          <a:chOff x="0" y="0"/>
          <a:chExt cx="0" cy="0"/>
        </a:xfrm>
      </p:grpSpPr>
      <p:sp>
        <p:nvSpPr>
          <p:cNvPr id="6133" name="Google Shape;6133;p471"/>
          <p:cNvSpPr txBox="1">
            <a:spLocks noGrp="1"/>
          </p:cNvSpPr>
          <p:nvPr>
            <p:ph type="body" idx="1"/>
          </p:nvPr>
        </p:nvSpPr>
        <p:spPr>
          <a:xfrm>
            <a:off x="457200" y="1421225"/>
            <a:ext cx="7086600" cy="301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400"/>
              <a:buNone/>
              <a:defRPr sz="1400"/>
            </a:lvl1pPr>
            <a:lvl2pPr marL="914400" lvl="1" indent="-317500" algn="l" rtl="0">
              <a:lnSpc>
                <a:spcPct val="115000"/>
              </a:lnSpc>
              <a:spcBef>
                <a:spcPts val="900"/>
              </a:spcBef>
              <a:spcAft>
                <a:spcPts val="0"/>
              </a:spcAft>
              <a:buSzPts val="1400"/>
              <a:buChar char="■"/>
              <a:defRPr sz="1400"/>
            </a:lvl2pPr>
            <a:lvl3pPr marL="1371600" lvl="2" indent="-317500" algn="l" rtl="0">
              <a:lnSpc>
                <a:spcPct val="115000"/>
              </a:lnSpc>
              <a:spcBef>
                <a:spcPts val="900"/>
              </a:spcBef>
              <a:spcAft>
                <a:spcPts val="0"/>
              </a:spcAft>
              <a:buSzPts val="1400"/>
              <a:buChar char="■"/>
              <a:defRPr sz="1400"/>
            </a:lvl3pPr>
            <a:lvl4pPr marL="1828800" lvl="3" indent="-317500" algn="l" rtl="0">
              <a:lnSpc>
                <a:spcPct val="115000"/>
              </a:lnSpc>
              <a:spcBef>
                <a:spcPts val="900"/>
              </a:spcBef>
              <a:spcAft>
                <a:spcPts val="0"/>
              </a:spcAft>
              <a:buSzPts val="1400"/>
              <a:buChar char="■"/>
              <a:defRPr sz="1400"/>
            </a:lvl4pPr>
            <a:lvl5pPr marL="2286000" lvl="4" indent="-317500" algn="l" rtl="0">
              <a:lnSpc>
                <a:spcPct val="115000"/>
              </a:lnSpc>
              <a:spcBef>
                <a:spcPts val="900"/>
              </a:spcBef>
              <a:spcAft>
                <a:spcPts val="0"/>
              </a:spcAft>
              <a:buSzPts val="1400"/>
              <a:buChar char="■"/>
              <a:defRPr sz="1400"/>
            </a:lvl5pPr>
            <a:lvl6pPr marL="2743200" lvl="5" indent="-317500" algn="l" rtl="0">
              <a:lnSpc>
                <a:spcPct val="115000"/>
              </a:lnSpc>
              <a:spcBef>
                <a:spcPts val="900"/>
              </a:spcBef>
              <a:spcAft>
                <a:spcPts val="0"/>
              </a:spcAft>
              <a:buSzPts val="1400"/>
              <a:buChar char="■"/>
              <a:defRPr sz="1400"/>
            </a:lvl6pPr>
            <a:lvl7pPr marL="3200400" lvl="6" indent="-317500" algn="l" rtl="0">
              <a:lnSpc>
                <a:spcPct val="115000"/>
              </a:lnSpc>
              <a:spcBef>
                <a:spcPts val="900"/>
              </a:spcBef>
              <a:spcAft>
                <a:spcPts val="0"/>
              </a:spcAft>
              <a:buSzPts val="1400"/>
              <a:buChar char="■"/>
              <a:defRPr sz="1400"/>
            </a:lvl7pPr>
            <a:lvl8pPr marL="3657600" lvl="7" indent="-317500" algn="l" rtl="0">
              <a:lnSpc>
                <a:spcPct val="115000"/>
              </a:lnSpc>
              <a:spcBef>
                <a:spcPts val="900"/>
              </a:spcBef>
              <a:spcAft>
                <a:spcPts val="0"/>
              </a:spcAft>
              <a:buSzPts val="1400"/>
              <a:buChar char="■"/>
              <a:defRPr sz="1400"/>
            </a:lvl8pPr>
            <a:lvl9pPr marL="4114800" lvl="8" indent="-317500" algn="l" rtl="0">
              <a:lnSpc>
                <a:spcPct val="115000"/>
              </a:lnSpc>
              <a:spcBef>
                <a:spcPts val="900"/>
              </a:spcBef>
              <a:spcAft>
                <a:spcPts val="900"/>
              </a:spcAft>
              <a:buSzPts val="1400"/>
              <a:buChar char="■"/>
              <a:defRPr sz="1400"/>
            </a:lvl9pPr>
          </a:lstStyle>
          <a:p>
            <a:endParaRPr/>
          </a:p>
        </p:txBody>
      </p:sp>
      <p:sp>
        <p:nvSpPr>
          <p:cNvPr id="6134" name="Google Shape;6134;p47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3000"/>
              <a:buNone/>
              <a:defRPr sz="3000">
                <a:solidFill>
                  <a:schemeClr val="accent6"/>
                </a:solidFill>
              </a:defRPr>
            </a:lvl1pPr>
            <a:lvl2pPr lvl="1"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2pPr>
            <a:lvl3pPr lvl="2"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3pPr>
            <a:lvl4pPr lvl="3"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4pPr>
            <a:lvl5pPr lvl="4"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5pPr>
            <a:lvl6pPr lvl="5"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6pPr>
            <a:lvl7pPr lvl="6"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7pPr>
            <a:lvl8pPr lvl="7"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8pPr>
            <a:lvl9pPr lvl="8"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9pPr>
          </a:lstStyle>
          <a:p>
            <a:endParaRPr/>
          </a:p>
        </p:txBody>
      </p:sp>
      <p:sp>
        <p:nvSpPr>
          <p:cNvPr id="6135" name="Google Shape;6135;p47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15 Text Slide">
  <p:cSld name="Text Slide_1">
    <p:spTree>
      <p:nvGrpSpPr>
        <p:cNvPr id="1" name="Shape 6136"/>
        <p:cNvGrpSpPr/>
        <p:nvPr/>
      </p:nvGrpSpPr>
      <p:grpSpPr>
        <a:xfrm>
          <a:off x="0" y="0"/>
          <a:ext cx="0" cy="0"/>
          <a:chOff x="0" y="0"/>
          <a:chExt cx="0" cy="0"/>
        </a:xfrm>
      </p:grpSpPr>
      <p:sp>
        <p:nvSpPr>
          <p:cNvPr id="6137" name="Google Shape;6137;p472"/>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138" name="Google Shape;6138;p47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39" name="Google Shape;6139;p47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15 Text Slide Half Column">
  <p:cSld name="Text Slide_1_6">
    <p:spTree>
      <p:nvGrpSpPr>
        <p:cNvPr id="1" name="Shape 6140"/>
        <p:cNvGrpSpPr/>
        <p:nvPr/>
      </p:nvGrpSpPr>
      <p:grpSpPr>
        <a:xfrm>
          <a:off x="0" y="0"/>
          <a:ext cx="0" cy="0"/>
          <a:chOff x="0" y="0"/>
          <a:chExt cx="0" cy="0"/>
        </a:xfrm>
      </p:grpSpPr>
      <p:sp>
        <p:nvSpPr>
          <p:cNvPr id="6141" name="Google Shape;6141;p473"/>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142" name="Google Shape;6142;p47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2200"/>
              <a:buNone/>
              <a:defRPr sz="2200">
                <a:solidFill>
                  <a:schemeClr val="accent6"/>
                </a:solidFill>
              </a:defRPr>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43" name="Google Shape;6143;p47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28 Graphic 1">
  <p:cSld name="Text Slide_1_6_1">
    <p:spTree>
      <p:nvGrpSpPr>
        <p:cNvPr id="1" name="Shape 6144"/>
        <p:cNvGrpSpPr/>
        <p:nvPr/>
      </p:nvGrpSpPr>
      <p:grpSpPr>
        <a:xfrm>
          <a:off x="0" y="0"/>
          <a:ext cx="0" cy="0"/>
          <a:chOff x="0" y="0"/>
          <a:chExt cx="0" cy="0"/>
        </a:xfrm>
      </p:grpSpPr>
      <p:sp>
        <p:nvSpPr>
          <p:cNvPr id="6145" name="Google Shape;6145;p474"/>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146" name="Google Shape;6146;p47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47" name="Google Shape;6147;p47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148" name="Google Shape;6148;p474"/>
          <p:cNvSpPr txBox="1">
            <a:spLocks noGrp="1"/>
          </p:cNvSpPr>
          <p:nvPr>
            <p:ph type="body" idx="3"/>
          </p:nvPr>
        </p:nvSpPr>
        <p:spPr>
          <a:xfrm>
            <a:off x="5390775" y="1273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149" name="Google Shape;6149;p474"/>
          <p:cNvSpPr txBox="1">
            <a:spLocks noGrp="1"/>
          </p:cNvSpPr>
          <p:nvPr>
            <p:ph type="body" idx="4"/>
          </p:nvPr>
        </p:nvSpPr>
        <p:spPr>
          <a:xfrm>
            <a:off x="42741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150" name="Google Shape;6150;p474"/>
          <p:cNvSpPr txBox="1">
            <a:spLocks noGrp="1"/>
          </p:cNvSpPr>
          <p:nvPr>
            <p:ph type="body" idx="5"/>
          </p:nvPr>
        </p:nvSpPr>
        <p:spPr>
          <a:xfrm>
            <a:off x="64144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151" name="Google Shape;6151;p474"/>
          <p:cNvSpPr txBox="1">
            <a:spLocks noGrp="1"/>
          </p:cNvSpPr>
          <p:nvPr>
            <p:ph type="body" idx="6"/>
          </p:nvPr>
        </p:nvSpPr>
        <p:spPr>
          <a:xfrm>
            <a:off x="42741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152" name="Google Shape;6152;p474"/>
          <p:cNvSpPr txBox="1">
            <a:spLocks noGrp="1"/>
          </p:cNvSpPr>
          <p:nvPr>
            <p:ph type="body" idx="7"/>
          </p:nvPr>
        </p:nvSpPr>
        <p:spPr>
          <a:xfrm>
            <a:off x="64144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6153" name="Google Shape;6153;p474"/>
          <p:cNvSpPr txBox="1">
            <a:spLocks noGrp="1"/>
          </p:cNvSpPr>
          <p:nvPr>
            <p:ph type="body" idx="8"/>
          </p:nvPr>
        </p:nvSpPr>
        <p:spPr>
          <a:xfrm>
            <a:off x="5390775" y="3743300"/>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28 Graphic 2">
  <p:cSld name="Text Slide_1_6_1_1">
    <p:spTree>
      <p:nvGrpSpPr>
        <p:cNvPr id="1" name="Shape 6154"/>
        <p:cNvGrpSpPr/>
        <p:nvPr/>
      </p:nvGrpSpPr>
      <p:grpSpPr>
        <a:xfrm>
          <a:off x="0" y="0"/>
          <a:ext cx="0" cy="0"/>
          <a:chOff x="0" y="0"/>
          <a:chExt cx="0" cy="0"/>
        </a:xfrm>
      </p:grpSpPr>
      <p:sp>
        <p:nvSpPr>
          <p:cNvPr id="6155" name="Google Shape;6155;p475"/>
          <p:cNvSpPr txBox="1">
            <a:spLocks noGrp="1"/>
          </p:cNvSpPr>
          <p:nvPr>
            <p:ph type="body" idx="1"/>
          </p:nvPr>
        </p:nvSpPr>
        <p:spPr>
          <a:xfrm>
            <a:off x="3755050" y="1455050"/>
            <a:ext cx="17157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56" name="Google Shape;6156;p475"/>
          <p:cNvSpPr txBox="1">
            <a:spLocks noGrp="1"/>
          </p:cNvSpPr>
          <p:nvPr>
            <p:ph type="body" idx="2"/>
          </p:nvPr>
        </p:nvSpPr>
        <p:spPr>
          <a:xfrm>
            <a:off x="911825" y="1455050"/>
            <a:ext cx="16749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57" name="Google Shape;6157;p475"/>
          <p:cNvSpPr txBox="1">
            <a:spLocks noGrp="1"/>
          </p:cNvSpPr>
          <p:nvPr>
            <p:ph type="body" idx="3"/>
          </p:nvPr>
        </p:nvSpPr>
        <p:spPr>
          <a:xfrm>
            <a:off x="6599850" y="1455050"/>
            <a:ext cx="16731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58" name="Google Shape;6158;p475"/>
          <p:cNvSpPr txBox="1">
            <a:spLocks noGrp="1"/>
          </p:cNvSpPr>
          <p:nvPr>
            <p:ph type="body" idx="4"/>
          </p:nvPr>
        </p:nvSpPr>
        <p:spPr>
          <a:xfrm>
            <a:off x="3797675"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6159" name="Google Shape;6159;p475"/>
          <p:cNvSpPr txBox="1">
            <a:spLocks noGrp="1"/>
          </p:cNvSpPr>
          <p:nvPr>
            <p:ph type="body" idx="5"/>
          </p:nvPr>
        </p:nvSpPr>
        <p:spPr>
          <a:xfrm>
            <a:off x="911625" y="2301050"/>
            <a:ext cx="16749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6160" name="Google Shape;6160;p475"/>
          <p:cNvSpPr txBox="1">
            <a:spLocks noGrp="1"/>
          </p:cNvSpPr>
          <p:nvPr>
            <p:ph type="body" idx="6"/>
          </p:nvPr>
        </p:nvSpPr>
        <p:spPr>
          <a:xfrm>
            <a:off x="6599850"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6161" name="Google Shape;6161;p47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62" name="Google Shape;6162;p475"/>
          <p:cNvSpPr txBox="1">
            <a:spLocks noGrp="1"/>
          </p:cNvSpPr>
          <p:nvPr>
            <p:ph type="body" idx="7"/>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8 Graphic 3">
  <p:cSld name="Text Slide_1_6_1_1_1">
    <p:spTree>
      <p:nvGrpSpPr>
        <p:cNvPr id="1" name="Shape 646"/>
        <p:cNvGrpSpPr/>
        <p:nvPr/>
      </p:nvGrpSpPr>
      <p:grpSpPr>
        <a:xfrm>
          <a:off x="0" y="0"/>
          <a:ext cx="0" cy="0"/>
          <a:chOff x="0" y="0"/>
          <a:chExt cx="0" cy="0"/>
        </a:xfrm>
      </p:grpSpPr>
      <p:sp>
        <p:nvSpPr>
          <p:cNvPr id="647" name="Google Shape;647;p49"/>
          <p:cNvSpPr txBox="1">
            <a:spLocks noGrp="1"/>
          </p:cNvSpPr>
          <p:nvPr>
            <p:ph type="body" idx="1"/>
          </p:nvPr>
        </p:nvSpPr>
        <p:spPr>
          <a:xfrm>
            <a:off x="15311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48" name="Google Shape;648;p49"/>
          <p:cNvSpPr txBox="1">
            <a:spLocks noGrp="1"/>
          </p:cNvSpPr>
          <p:nvPr>
            <p:ph type="body" idx="2"/>
          </p:nvPr>
        </p:nvSpPr>
        <p:spPr>
          <a:xfrm>
            <a:off x="13697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49" name="Google Shape;649;p4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50" name="Google Shape;650;p49"/>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51" name="Google Shape;651;p49"/>
          <p:cNvSpPr txBox="1">
            <a:spLocks noGrp="1"/>
          </p:cNvSpPr>
          <p:nvPr>
            <p:ph type="body" idx="4"/>
          </p:nvPr>
        </p:nvSpPr>
        <p:spPr>
          <a:xfrm>
            <a:off x="3561500"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52" name="Google Shape;652;p49"/>
          <p:cNvSpPr txBox="1">
            <a:spLocks noGrp="1"/>
          </p:cNvSpPr>
          <p:nvPr>
            <p:ph type="body" idx="5"/>
          </p:nvPr>
        </p:nvSpPr>
        <p:spPr>
          <a:xfrm>
            <a:off x="3400100"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53" name="Google Shape;653;p49"/>
          <p:cNvSpPr txBox="1">
            <a:spLocks noGrp="1"/>
          </p:cNvSpPr>
          <p:nvPr>
            <p:ph type="body" idx="6"/>
          </p:nvPr>
        </p:nvSpPr>
        <p:spPr>
          <a:xfrm>
            <a:off x="56256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54" name="Google Shape;654;p49"/>
          <p:cNvSpPr txBox="1">
            <a:spLocks noGrp="1"/>
          </p:cNvSpPr>
          <p:nvPr>
            <p:ph type="body" idx="7"/>
          </p:nvPr>
        </p:nvSpPr>
        <p:spPr>
          <a:xfrm>
            <a:off x="54642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55" name="Google Shape;655;p49"/>
          <p:cNvSpPr txBox="1">
            <a:spLocks noGrp="1"/>
          </p:cNvSpPr>
          <p:nvPr>
            <p:ph type="body" idx="8"/>
          </p:nvPr>
        </p:nvSpPr>
        <p:spPr>
          <a:xfrm>
            <a:off x="25378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56" name="Google Shape;656;p49"/>
          <p:cNvSpPr txBox="1">
            <a:spLocks noGrp="1"/>
          </p:cNvSpPr>
          <p:nvPr>
            <p:ph type="body" idx="9"/>
          </p:nvPr>
        </p:nvSpPr>
        <p:spPr>
          <a:xfrm>
            <a:off x="23764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57" name="Google Shape;657;p49"/>
          <p:cNvSpPr txBox="1">
            <a:spLocks noGrp="1"/>
          </p:cNvSpPr>
          <p:nvPr>
            <p:ph type="body" idx="13"/>
          </p:nvPr>
        </p:nvSpPr>
        <p:spPr>
          <a:xfrm>
            <a:off x="45766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58" name="Google Shape;658;p49"/>
          <p:cNvSpPr txBox="1">
            <a:spLocks noGrp="1"/>
          </p:cNvSpPr>
          <p:nvPr>
            <p:ph type="body" idx="14"/>
          </p:nvPr>
        </p:nvSpPr>
        <p:spPr>
          <a:xfrm>
            <a:off x="44152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59" name="Google Shape;659;p49"/>
          <p:cNvSpPr txBox="1">
            <a:spLocks noGrp="1"/>
          </p:cNvSpPr>
          <p:nvPr>
            <p:ph type="body" idx="15"/>
          </p:nvPr>
        </p:nvSpPr>
        <p:spPr>
          <a:xfrm>
            <a:off x="6651400"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60" name="Google Shape;660;p49"/>
          <p:cNvSpPr txBox="1">
            <a:spLocks noGrp="1"/>
          </p:cNvSpPr>
          <p:nvPr>
            <p:ph type="body" idx="16"/>
          </p:nvPr>
        </p:nvSpPr>
        <p:spPr>
          <a:xfrm>
            <a:off x="6490000"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28 Graphic 3">
  <p:cSld name="Text Slide_1_6_1_1_1">
    <p:spTree>
      <p:nvGrpSpPr>
        <p:cNvPr id="1" name="Shape 6163"/>
        <p:cNvGrpSpPr/>
        <p:nvPr/>
      </p:nvGrpSpPr>
      <p:grpSpPr>
        <a:xfrm>
          <a:off x="0" y="0"/>
          <a:ext cx="0" cy="0"/>
          <a:chOff x="0" y="0"/>
          <a:chExt cx="0" cy="0"/>
        </a:xfrm>
      </p:grpSpPr>
      <p:sp>
        <p:nvSpPr>
          <p:cNvPr id="6164" name="Google Shape;6164;p476"/>
          <p:cNvSpPr txBox="1">
            <a:spLocks noGrp="1"/>
          </p:cNvSpPr>
          <p:nvPr>
            <p:ph type="body" idx="1"/>
          </p:nvPr>
        </p:nvSpPr>
        <p:spPr>
          <a:xfrm>
            <a:off x="15311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165" name="Google Shape;6165;p476"/>
          <p:cNvSpPr txBox="1">
            <a:spLocks noGrp="1"/>
          </p:cNvSpPr>
          <p:nvPr>
            <p:ph type="body" idx="2"/>
          </p:nvPr>
        </p:nvSpPr>
        <p:spPr>
          <a:xfrm>
            <a:off x="13697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66" name="Google Shape;6166;p47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67" name="Google Shape;6167;p476"/>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168" name="Google Shape;6168;p476"/>
          <p:cNvSpPr txBox="1">
            <a:spLocks noGrp="1"/>
          </p:cNvSpPr>
          <p:nvPr>
            <p:ph type="body" idx="4"/>
          </p:nvPr>
        </p:nvSpPr>
        <p:spPr>
          <a:xfrm>
            <a:off x="3561500"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169" name="Google Shape;6169;p476"/>
          <p:cNvSpPr txBox="1">
            <a:spLocks noGrp="1"/>
          </p:cNvSpPr>
          <p:nvPr>
            <p:ph type="body" idx="5"/>
          </p:nvPr>
        </p:nvSpPr>
        <p:spPr>
          <a:xfrm>
            <a:off x="3400100"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70" name="Google Shape;6170;p476"/>
          <p:cNvSpPr txBox="1">
            <a:spLocks noGrp="1"/>
          </p:cNvSpPr>
          <p:nvPr>
            <p:ph type="body" idx="6"/>
          </p:nvPr>
        </p:nvSpPr>
        <p:spPr>
          <a:xfrm>
            <a:off x="56256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171" name="Google Shape;6171;p476"/>
          <p:cNvSpPr txBox="1">
            <a:spLocks noGrp="1"/>
          </p:cNvSpPr>
          <p:nvPr>
            <p:ph type="body" idx="7"/>
          </p:nvPr>
        </p:nvSpPr>
        <p:spPr>
          <a:xfrm>
            <a:off x="54642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72" name="Google Shape;6172;p476"/>
          <p:cNvSpPr txBox="1">
            <a:spLocks noGrp="1"/>
          </p:cNvSpPr>
          <p:nvPr>
            <p:ph type="body" idx="8"/>
          </p:nvPr>
        </p:nvSpPr>
        <p:spPr>
          <a:xfrm>
            <a:off x="25378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173" name="Google Shape;6173;p476"/>
          <p:cNvSpPr txBox="1">
            <a:spLocks noGrp="1"/>
          </p:cNvSpPr>
          <p:nvPr>
            <p:ph type="body" idx="9"/>
          </p:nvPr>
        </p:nvSpPr>
        <p:spPr>
          <a:xfrm>
            <a:off x="23764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74" name="Google Shape;6174;p476"/>
          <p:cNvSpPr txBox="1">
            <a:spLocks noGrp="1"/>
          </p:cNvSpPr>
          <p:nvPr>
            <p:ph type="body" idx="13"/>
          </p:nvPr>
        </p:nvSpPr>
        <p:spPr>
          <a:xfrm>
            <a:off x="45766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175" name="Google Shape;6175;p476"/>
          <p:cNvSpPr txBox="1">
            <a:spLocks noGrp="1"/>
          </p:cNvSpPr>
          <p:nvPr>
            <p:ph type="body" idx="14"/>
          </p:nvPr>
        </p:nvSpPr>
        <p:spPr>
          <a:xfrm>
            <a:off x="44152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76" name="Google Shape;6176;p476"/>
          <p:cNvSpPr txBox="1">
            <a:spLocks noGrp="1"/>
          </p:cNvSpPr>
          <p:nvPr>
            <p:ph type="body" idx="15"/>
          </p:nvPr>
        </p:nvSpPr>
        <p:spPr>
          <a:xfrm>
            <a:off x="6651400"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6177" name="Google Shape;6177;p476"/>
          <p:cNvSpPr txBox="1">
            <a:spLocks noGrp="1"/>
          </p:cNvSpPr>
          <p:nvPr>
            <p:ph type="body" idx="16"/>
          </p:nvPr>
        </p:nvSpPr>
        <p:spPr>
          <a:xfrm>
            <a:off x="6490000"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28 Graphic 4">
  <p:cSld name="Text Slide_1_6_1_1_1_1">
    <p:spTree>
      <p:nvGrpSpPr>
        <p:cNvPr id="1" name="Shape 6178"/>
        <p:cNvGrpSpPr/>
        <p:nvPr/>
      </p:nvGrpSpPr>
      <p:grpSpPr>
        <a:xfrm>
          <a:off x="0" y="0"/>
          <a:ext cx="0" cy="0"/>
          <a:chOff x="0" y="0"/>
          <a:chExt cx="0" cy="0"/>
        </a:xfrm>
      </p:grpSpPr>
      <p:sp>
        <p:nvSpPr>
          <p:cNvPr id="6179" name="Google Shape;6179;p477"/>
          <p:cNvSpPr txBox="1">
            <a:spLocks noGrp="1"/>
          </p:cNvSpPr>
          <p:nvPr>
            <p:ph type="body" idx="1"/>
          </p:nvPr>
        </p:nvSpPr>
        <p:spPr>
          <a:xfrm>
            <a:off x="1696825"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80" name="Google Shape;6180;p47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81" name="Google Shape;6181;p47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182" name="Google Shape;6182;p477"/>
          <p:cNvSpPr txBox="1">
            <a:spLocks noGrp="1"/>
          </p:cNvSpPr>
          <p:nvPr>
            <p:ph type="body" idx="3"/>
          </p:nvPr>
        </p:nvSpPr>
        <p:spPr>
          <a:xfrm>
            <a:off x="2896300"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83" name="Google Shape;6183;p477"/>
          <p:cNvSpPr txBox="1">
            <a:spLocks noGrp="1"/>
          </p:cNvSpPr>
          <p:nvPr>
            <p:ph type="body" idx="4"/>
          </p:nvPr>
        </p:nvSpPr>
        <p:spPr>
          <a:xfrm>
            <a:off x="5309125"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84" name="Google Shape;6184;p477"/>
          <p:cNvSpPr txBox="1">
            <a:spLocks noGrp="1"/>
          </p:cNvSpPr>
          <p:nvPr>
            <p:ph type="body" idx="5"/>
          </p:nvPr>
        </p:nvSpPr>
        <p:spPr>
          <a:xfrm>
            <a:off x="2573500"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85" name="Google Shape;6185;p477"/>
          <p:cNvSpPr txBox="1">
            <a:spLocks noGrp="1"/>
          </p:cNvSpPr>
          <p:nvPr>
            <p:ph type="body" idx="6"/>
          </p:nvPr>
        </p:nvSpPr>
        <p:spPr>
          <a:xfrm>
            <a:off x="1374025"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86" name="Google Shape;6186;p477"/>
          <p:cNvSpPr txBox="1">
            <a:spLocks noGrp="1"/>
          </p:cNvSpPr>
          <p:nvPr>
            <p:ph type="body" idx="7"/>
          </p:nvPr>
        </p:nvSpPr>
        <p:spPr>
          <a:xfrm>
            <a:off x="4092738"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87" name="Google Shape;6187;p477"/>
          <p:cNvSpPr txBox="1">
            <a:spLocks noGrp="1"/>
          </p:cNvSpPr>
          <p:nvPr>
            <p:ph type="body" idx="8"/>
          </p:nvPr>
        </p:nvSpPr>
        <p:spPr>
          <a:xfrm>
            <a:off x="3769938"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88" name="Google Shape;6188;p477"/>
          <p:cNvSpPr txBox="1">
            <a:spLocks noGrp="1"/>
          </p:cNvSpPr>
          <p:nvPr>
            <p:ph type="body" idx="9"/>
          </p:nvPr>
        </p:nvSpPr>
        <p:spPr>
          <a:xfrm>
            <a:off x="6454813"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189" name="Google Shape;6189;p477"/>
          <p:cNvSpPr txBox="1">
            <a:spLocks noGrp="1"/>
          </p:cNvSpPr>
          <p:nvPr>
            <p:ph type="body" idx="13"/>
          </p:nvPr>
        </p:nvSpPr>
        <p:spPr>
          <a:xfrm>
            <a:off x="6132013"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190" name="Google Shape;6190;p477"/>
          <p:cNvSpPr txBox="1">
            <a:spLocks noGrp="1"/>
          </p:cNvSpPr>
          <p:nvPr>
            <p:ph type="body" idx="14"/>
          </p:nvPr>
        </p:nvSpPr>
        <p:spPr>
          <a:xfrm>
            <a:off x="4986325"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29 Title and Table">
  <p:cSld name="Text Slide_1_6_1_1_1_1_1">
    <p:spTree>
      <p:nvGrpSpPr>
        <p:cNvPr id="1" name="Shape 6191"/>
        <p:cNvGrpSpPr/>
        <p:nvPr/>
      </p:nvGrpSpPr>
      <p:grpSpPr>
        <a:xfrm>
          <a:off x="0" y="0"/>
          <a:ext cx="0" cy="0"/>
          <a:chOff x="0" y="0"/>
          <a:chExt cx="0" cy="0"/>
        </a:xfrm>
      </p:grpSpPr>
      <p:sp>
        <p:nvSpPr>
          <p:cNvPr id="6192" name="Google Shape;6192;p47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93" name="Google Shape;6193;p47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25 Text Slide with small stat">
  <p:cSld name="Text Slide_1_5">
    <p:spTree>
      <p:nvGrpSpPr>
        <p:cNvPr id="1" name="Shape 6194"/>
        <p:cNvGrpSpPr/>
        <p:nvPr/>
      </p:nvGrpSpPr>
      <p:grpSpPr>
        <a:xfrm>
          <a:off x="0" y="0"/>
          <a:ext cx="0" cy="0"/>
          <a:chOff x="0" y="0"/>
          <a:chExt cx="0" cy="0"/>
        </a:xfrm>
      </p:grpSpPr>
      <p:sp>
        <p:nvSpPr>
          <p:cNvPr id="6195" name="Google Shape;6195;p479"/>
          <p:cNvSpPr txBox="1">
            <a:spLocks noGrp="1"/>
          </p:cNvSpPr>
          <p:nvPr>
            <p:ph type="body" idx="1"/>
          </p:nvPr>
        </p:nvSpPr>
        <p:spPr>
          <a:xfrm>
            <a:off x="457200" y="1316725"/>
            <a:ext cx="41880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196" name="Google Shape;6196;p47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197" name="Google Shape;6197;p47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198" name="Google Shape;6198;p479"/>
          <p:cNvSpPr txBox="1">
            <a:spLocks noGrp="1"/>
          </p:cNvSpPr>
          <p:nvPr>
            <p:ph type="subTitle" idx="3"/>
          </p:nvPr>
        </p:nvSpPr>
        <p:spPr>
          <a:xfrm>
            <a:off x="4494768" y="1172775"/>
            <a:ext cx="3051900" cy="1009500"/>
          </a:xfrm>
          <a:prstGeom prst="rect">
            <a:avLst/>
          </a:prstGeom>
        </p:spPr>
        <p:txBody>
          <a:bodyPr spcFirstLastPara="1" wrap="square" lIns="0" tIns="0" rIns="0" bIns="0" anchor="t" anchorCtr="0">
            <a:noAutofit/>
          </a:bodyPr>
          <a:lstStyle>
            <a:lvl1pPr lvl="0" algn="ctr" rtl="0">
              <a:spcBef>
                <a:spcPts val="0"/>
              </a:spcBef>
              <a:spcAft>
                <a:spcPts val="0"/>
              </a:spcAft>
              <a:buNone/>
              <a:defRPr sz="6000">
                <a:solidFill>
                  <a:schemeClr val="dk2"/>
                </a:solidFill>
                <a:latin typeface="Roboto Slab Regular"/>
                <a:ea typeface="Roboto Slab Regular"/>
                <a:cs typeface="Roboto Slab Regular"/>
                <a:sym typeface="Roboto Slab Regular"/>
              </a:defRPr>
            </a:lvl1pPr>
            <a:lvl2pPr lvl="1" rtl="0">
              <a:spcBef>
                <a:spcPts val="600"/>
              </a:spcBef>
              <a:spcAft>
                <a:spcPts val="0"/>
              </a:spcAft>
              <a:buNone/>
              <a:defRPr sz="6000">
                <a:latin typeface="Roboto Slab Regular"/>
                <a:ea typeface="Roboto Slab Regular"/>
                <a:cs typeface="Roboto Slab Regular"/>
                <a:sym typeface="Roboto Slab Regular"/>
              </a:defRPr>
            </a:lvl2pPr>
            <a:lvl3pPr lvl="2" rtl="0">
              <a:spcBef>
                <a:spcPts val="600"/>
              </a:spcBef>
              <a:spcAft>
                <a:spcPts val="0"/>
              </a:spcAft>
              <a:buNone/>
              <a:defRPr sz="6000">
                <a:latin typeface="Roboto Slab Regular"/>
                <a:ea typeface="Roboto Slab Regular"/>
                <a:cs typeface="Roboto Slab Regular"/>
                <a:sym typeface="Roboto Slab Regular"/>
              </a:defRPr>
            </a:lvl3pPr>
            <a:lvl4pPr lvl="3" rtl="0">
              <a:spcBef>
                <a:spcPts val="600"/>
              </a:spcBef>
              <a:spcAft>
                <a:spcPts val="0"/>
              </a:spcAft>
              <a:buNone/>
              <a:defRPr sz="6000">
                <a:latin typeface="Roboto Slab Regular"/>
                <a:ea typeface="Roboto Slab Regular"/>
                <a:cs typeface="Roboto Slab Regular"/>
                <a:sym typeface="Roboto Slab Regular"/>
              </a:defRPr>
            </a:lvl4pPr>
            <a:lvl5pPr lvl="4" rtl="0">
              <a:spcBef>
                <a:spcPts val="600"/>
              </a:spcBef>
              <a:spcAft>
                <a:spcPts val="0"/>
              </a:spcAft>
              <a:buNone/>
              <a:defRPr sz="6000">
                <a:latin typeface="Roboto Slab Regular"/>
                <a:ea typeface="Roboto Slab Regular"/>
                <a:cs typeface="Roboto Slab Regular"/>
                <a:sym typeface="Roboto Slab Regular"/>
              </a:defRPr>
            </a:lvl5pPr>
            <a:lvl6pPr lvl="5" rtl="0">
              <a:spcBef>
                <a:spcPts val="600"/>
              </a:spcBef>
              <a:spcAft>
                <a:spcPts val="0"/>
              </a:spcAft>
              <a:buNone/>
              <a:defRPr sz="6000">
                <a:latin typeface="Roboto Slab Regular"/>
                <a:ea typeface="Roboto Slab Regular"/>
                <a:cs typeface="Roboto Slab Regular"/>
                <a:sym typeface="Roboto Slab Regular"/>
              </a:defRPr>
            </a:lvl6pPr>
            <a:lvl7pPr lvl="6" rtl="0">
              <a:spcBef>
                <a:spcPts val="600"/>
              </a:spcBef>
              <a:spcAft>
                <a:spcPts val="0"/>
              </a:spcAft>
              <a:buNone/>
              <a:defRPr sz="6000">
                <a:latin typeface="Roboto Slab Regular"/>
                <a:ea typeface="Roboto Slab Regular"/>
                <a:cs typeface="Roboto Slab Regular"/>
                <a:sym typeface="Roboto Slab Regular"/>
              </a:defRPr>
            </a:lvl7pPr>
            <a:lvl8pPr lvl="7" rtl="0">
              <a:spcBef>
                <a:spcPts val="600"/>
              </a:spcBef>
              <a:spcAft>
                <a:spcPts val="0"/>
              </a:spcAft>
              <a:buNone/>
              <a:defRPr sz="6000">
                <a:latin typeface="Roboto Slab Regular"/>
                <a:ea typeface="Roboto Slab Regular"/>
                <a:cs typeface="Roboto Slab Regular"/>
                <a:sym typeface="Roboto Slab Regular"/>
              </a:defRPr>
            </a:lvl8pPr>
            <a:lvl9pPr lvl="8" rtl="0">
              <a:spcBef>
                <a:spcPts val="600"/>
              </a:spcBef>
              <a:spcAft>
                <a:spcPts val="600"/>
              </a:spcAft>
              <a:buNone/>
              <a:defRPr sz="6000">
                <a:latin typeface="Roboto Slab Regular"/>
                <a:ea typeface="Roboto Slab Regular"/>
                <a:cs typeface="Roboto Slab Regular"/>
                <a:sym typeface="Roboto Slab Regular"/>
              </a:defRPr>
            </a:lvl9pPr>
          </a:lstStyle>
          <a:p>
            <a:endParaRPr/>
          </a:p>
        </p:txBody>
      </p:sp>
      <p:sp>
        <p:nvSpPr>
          <p:cNvPr id="6199" name="Google Shape;6199;p479"/>
          <p:cNvSpPr txBox="1">
            <a:spLocks noGrp="1"/>
          </p:cNvSpPr>
          <p:nvPr>
            <p:ph type="subTitle" idx="4"/>
          </p:nvPr>
        </p:nvSpPr>
        <p:spPr>
          <a:xfrm>
            <a:off x="4494775" y="2062625"/>
            <a:ext cx="3051900" cy="1380600"/>
          </a:xfrm>
          <a:prstGeom prst="rect">
            <a:avLst/>
          </a:prstGeom>
        </p:spPr>
        <p:txBody>
          <a:bodyPr spcFirstLastPara="1" wrap="square" lIns="0" tIns="0" rIns="0" bIns="0" anchor="t" anchorCtr="0">
            <a:noAutofit/>
          </a:bodyPr>
          <a:lstStyle>
            <a:lvl1pPr lvl="0" algn="ctr" rtl="0">
              <a:spcBef>
                <a:spcPts val="0"/>
              </a:spcBef>
              <a:spcAft>
                <a:spcPts val="0"/>
              </a:spcAft>
              <a:buNone/>
              <a:defRPr sz="1400"/>
            </a:lvl1pPr>
            <a:lvl2pPr lvl="1" algn="ctr" rtl="0">
              <a:spcBef>
                <a:spcPts val="600"/>
              </a:spcBef>
              <a:spcAft>
                <a:spcPts val="0"/>
              </a:spcAft>
              <a:buNone/>
              <a:defRPr sz="1400"/>
            </a:lvl2pPr>
            <a:lvl3pPr lvl="2" algn="ctr" rtl="0">
              <a:spcBef>
                <a:spcPts val="600"/>
              </a:spcBef>
              <a:spcAft>
                <a:spcPts val="0"/>
              </a:spcAft>
              <a:buNone/>
              <a:defRPr sz="1400"/>
            </a:lvl3pPr>
            <a:lvl4pPr lvl="3" algn="ctr" rtl="0">
              <a:spcBef>
                <a:spcPts val="600"/>
              </a:spcBef>
              <a:spcAft>
                <a:spcPts val="0"/>
              </a:spcAft>
              <a:buNone/>
              <a:defRPr sz="1400"/>
            </a:lvl4pPr>
            <a:lvl5pPr lvl="4" algn="ctr" rtl="0">
              <a:spcBef>
                <a:spcPts val="600"/>
              </a:spcBef>
              <a:spcAft>
                <a:spcPts val="0"/>
              </a:spcAft>
              <a:buNone/>
              <a:defRPr sz="1400"/>
            </a:lvl5pPr>
            <a:lvl6pPr lvl="5" algn="ctr" rtl="0">
              <a:spcBef>
                <a:spcPts val="600"/>
              </a:spcBef>
              <a:spcAft>
                <a:spcPts val="0"/>
              </a:spcAft>
              <a:buNone/>
              <a:defRPr sz="1400"/>
            </a:lvl6pPr>
            <a:lvl7pPr lvl="6" algn="ctr" rtl="0">
              <a:spcBef>
                <a:spcPts val="600"/>
              </a:spcBef>
              <a:spcAft>
                <a:spcPts val="0"/>
              </a:spcAft>
              <a:buNone/>
              <a:defRPr sz="1400"/>
            </a:lvl7pPr>
            <a:lvl8pPr lvl="7" algn="ctr" rtl="0">
              <a:spcBef>
                <a:spcPts val="600"/>
              </a:spcBef>
              <a:spcAft>
                <a:spcPts val="0"/>
              </a:spcAft>
              <a:buNone/>
              <a:defRPr sz="1400"/>
            </a:lvl8pPr>
            <a:lvl9pPr lvl="8" algn="ctr" rtl="0">
              <a:spcBef>
                <a:spcPts val="600"/>
              </a:spcBef>
              <a:spcAft>
                <a:spcPts val="600"/>
              </a:spcAft>
              <a:buNone/>
              <a:defRPr sz="14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21 Text Slide with icons and callout">
  <p:cSld name="Text Slide_1_4">
    <p:spTree>
      <p:nvGrpSpPr>
        <p:cNvPr id="1" name="Shape 6200"/>
        <p:cNvGrpSpPr/>
        <p:nvPr/>
      </p:nvGrpSpPr>
      <p:grpSpPr>
        <a:xfrm>
          <a:off x="0" y="0"/>
          <a:ext cx="0" cy="0"/>
          <a:chOff x="0" y="0"/>
          <a:chExt cx="0" cy="0"/>
        </a:xfrm>
      </p:grpSpPr>
      <p:sp>
        <p:nvSpPr>
          <p:cNvPr id="6201" name="Google Shape;6201;p480"/>
          <p:cNvSpPr txBox="1">
            <a:spLocks noGrp="1"/>
          </p:cNvSpPr>
          <p:nvPr>
            <p:ph type="body" idx="1"/>
          </p:nvPr>
        </p:nvSpPr>
        <p:spPr>
          <a:xfrm>
            <a:off x="1005850" y="13167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02" name="Google Shape;6202;p48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03" name="Google Shape;6203;p48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204" name="Google Shape;6204;p480"/>
          <p:cNvSpPr/>
          <p:nvPr/>
        </p:nvSpPr>
        <p:spPr>
          <a:xfrm>
            <a:off x="5061350" y="1319875"/>
            <a:ext cx="3591300" cy="2751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None/>
            </a:pPr>
            <a:endParaRPr sz="1400">
              <a:solidFill>
                <a:srgbClr val="FFFFFF"/>
              </a:solidFill>
              <a:latin typeface="Roboto Light"/>
              <a:ea typeface="Roboto Light"/>
              <a:cs typeface="Roboto Light"/>
              <a:sym typeface="Roboto Light"/>
            </a:endParaRPr>
          </a:p>
        </p:txBody>
      </p:sp>
      <p:sp>
        <p:nvSpPr>
          <p:cNvPr id="6205" name="Google Shape;6205;p480"/>
          <p:cNvSpPr txBox="1">
            <a:spLocks noGrp="1"/>
          </p:cNvSpPr>
          <p:nvPr>
            <p:ph type="body" idx="3"/>
          </p:nvPr>
        </p:nvSpPr>
        <p:spPr>
          <a:xfrm>
            <a:off x="5330950" y="1545327"/>
            <a:ext cx="2941200" cy="2263800"/>
          </a:xfrm>
          <a:prstGeom prst="rect">
            <a:avLst/>
          </a:prstGeom>
        </p:spPr>
        <p:txBody>
          <a:bodyPr spcFirstLastPara="1" wrap="square" lIns="0" tIns="0" rIns="0" bIns="0" anchor="t" anchorCtr="0">
            <a:noAutofit/>
          </a:bodyPr>
          <a:lstStyle>
            <a:lvl1pPr marL="457200" lvl="0" indent="-228600" rtl="0">
              <a:spcBef>
                <a:spcPts val="0"/>
              </a:spcBef>
              <a:spcAft>
                <a:spcPts val="0"/>
              </a:spcAft>
              <a:buSzPts val="1200"/>
              <a:buNone/>
              <a:defRPr/>
            </a:lvl1pPr>
            <a:lvl2pPr marL="914400" lvl="1" indent="-292100" rtl="0">
              <a:spcBef>
                <a:spcPts val="600"/>
              </a:spcBef>
              <a:spcAft>
                <a:spcPts val="0"/>
              </a:spcAft>
              <a:buSzPts val="1000"/>
              <a:buChar char="■"/>
              <a:defRPr/>
            </a:lvl2pPr>
            <a:lvl3pPr marL="1371600" lvl="2" indent="-292100" rtl="0">
              <a:spcBef>
                <a:spcPts val="600"/>
              </a:spcBef>
              <a:spcAft>
                <a:spcPts val="0"/>
              </a:spcAft>
              <a:buSzPts val="1000"/>
              <a:buChar char="■"/>
              <a:defRPr/>
            </a:lvl3pPr>
            <a:lvl4pPr marL="1828800" lvl="3" indent="-292100" rtl="0">
              <a:spcBef>
                <a:spcPts val="600"/>
              </a:spcBef>
              <a:spcAft>
                <a:spcPts val="0"/>
              </a:spcAft>
              <a:buSzPts val="1000"/>
              <a:buChar char="■"/>
              <a:defRPr/>
            </a:lvl4pPr>
            <a:lvl5pPr marL="2286000" lvl="4" indent="-292100" rtl="0">
              <a:spcBef>
                <a:spcPts val="600"/>
              </a:spcBef>
              <a:spcAft>
                <a:spcPts val="0"/>
              </a:spcAft>
              <a:buSzPts val="1000"/>
              <a:buChar char="■"/>
              <a:defRPr/>
            </a:lvl5pPr>
            <a:lvl6pPr marL="2743200" lvl="5" indent="-292100" rtl="0">
              <a:spcBef>
                <a:spcPts val="600"/>
              </a:spcBef>
              <a:spcAft>
                <a:spcPts val="0"/>
              </a:spcAft>
              <a:buSzPts val="1000"/>
              <a:buChar char="■"/>
              <a:defRPr/>
            </a:lvl6pPr>
            <a:lvl7pPr marL="3200400" lvl="6" indent="-292100" rtl="0">
              <a:spcBef>
                <a:spcPts val="600"/>
              </a:spcBef>
              <a:spcAft>
                <a:spcPts val="0"/>
              </a:spcAft>
              <a:buSzPts val="1000"/>
              <a:buChar char="■"/>
              <a:defRPr/>
            </a:lvl7pPr>
            <a:lvl8pPr marL="3657600" lvl="7" indent="-292100" rtl="0">
              <a:spcBef>
                <a:spcPts val="600"/>
              </a:spcBef>
              <a:spcAft>
                <a:spcPts val="0"/>
              </a:spcAft>
              <a:buSzPts val="1000"/>
              <a:buChar char="■"/>
              <a:defRPr/>
            </a:lvl8pPr>
            <a:lvl9pPr marL="4114800" lvl="8" indent="-292100" rtl="0">
              <a:spcBef>
                <a:spcPts val="600"/>
              </a:spcBef>
              <a:spcAft>
                <a:spcPts val="600"/>
              </a:spcAft>
              <a:buSzPts val="1000"/>
              <a:buChar char="■"/>
              <a:defRPr/>
            </a:lvl9pPr>
          </a:lstStyle>
          <a:p>
            <a:endParaRPr/>
          </a:p>
        </p:txBody>
      </p:sp>
      <p:sp>
        <p:nvSpPr>
          <p:cNvPr id="6206" name="Google Shape;6206;p480"/>
          <p:cNvSpPr txBox="1">
            <a:spLocks noGrp="1"/>
          </p:cNvSpPr>
          <p:nvPr>
            <p:ph type="body" idx="4"/>
          </p:nvPr>
        </p:nvSpPr>
        <p:spPr>
          <a:xfrm>
            <a:off x="1005850" y="19398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07" name="Google Shape;6207;p480"/>
          <p:cNvSpPr txBox="1">
            <a:spLocks noGrp="1"/>
          </p:cNvSpPr>
          <p:nvPr>
            <p:ph type="body" idx="5"/>
          </p:nvPr>
        </p:nvSpPr>
        <p:spPr>
          <a:xfrm>
            <a:off x="1005850" y="25629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08" name="Google Shape;6208;p480"/>
          <p:cNvSpPr txBox="1">
            <a:spLocks noGrp="1"/>
          </p:cNvSpPr>
          <p:nvPr>
            <p:ph type="body" idx="6"/>
          </p:nvPr>
        </p:nvSpPr>
        <p:spPr>
          <a:xfrm>
            <a:off x="1005850" y="31860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09" name="Google Shape;6209;p480"/>
          <p:cNvSpPr txBox="1">
            <a:spLocks noGrp="1"/>
          </p:cNvSpPr>
          <p:nvPr>
            <p:ph type="body" idx="7"/>
          </p:nvPr>
        </p:nvSpPr>
        <p:spPr>
          <a:xfrm>
            <a:off x="1005850" y="38091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16 Text Slide with Subtitle">
  <p:cSld name="Text Slide_1_3">
    <p:spTree>
      <p:nvGrpSpPr>
        <p:cNvPr id="1" name="Shape 6210"/>
        <p:cNvGrpSpPr/>
        <p:nvPr/>
      </p:nvGrpSpPr>
      <p:grpSpPr>
        <a:xfrm>
          <a:off x="0" y="0"/>
          <a:ext cx="0" cy="0"/>
          <a:chOff x="0" y="0"/>
          <a:chExt cx="0" cy="0"/>
        </a:xfrm>
      </p:grpSpPr>
      <p:sp>
        <p:nvSpPr>
          <p:cNvPr id="6211" name="Google Shape;6211;p481"/>
          <p:cNvSpPr txBox="1">
            <a:spLocks noGrp="1"/>
          </p:cNvSpPr>
          <p:nvPr>
            <p:ph type="body" idx="1"/>
          </p:nvPr>
        </p:nvSpPr>
        <p:spPr>
          <a:xfrm>
            <a:off x="457200" y="1649650"/>
            <a:ext cx="7086600" cy="2785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12" name="Google Shape;6212;p48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13" name="Google Shape;6213;p48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214" name="Google Shape;6214;p481"/>
          <p:cNvSpPr txBox="1">
            <a:spLocks noGrp="1"/>
          </p:cNvSpPr>
          <p:nvPr>
            <p:ph type="subTitle" idx="3"/>
          </p:nvPr>
        </p:nvSpPr>
        <p:spPr>
          <a:xfrm>
            <a:off x="457200" y="1108225"/>
            <a:ext cx="8229600" cy="3468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a:solidFill>
                  <a:schemeClr val="accent3"/>
                </a:solidFill>
              </a:defRPr>
            </a:lvl2pPr>
            <a:lvl3pPr lvl="2" rtl="0">
              <a:spcBef>
                <a:spcPts val="600"/>
              </a:spcBef>
              <a:spcAft>
                <a:spcPts val="0"/>
              </a:spcAft>
              <a:buNone/>
              <a:defRPr>
                <a:solidFill>
                  <a:schemeClr val="accent3"/>
                </a:solidFill>
              </a:defRPr>
            </a:lvl3pPr>
            <a:lvl4pPr lvl="3" rtl="0">
              <a:spcBef>
                <a:spcPts val="600"/>
              </a:spcBef>
              <a:spcAft>
                <a:spcPts val="0"/>
              </a:spcAft>
              <a:buNone/>
              <a:defRPr>
                <a:solidFill>
                  <a:schemeClr val="accent3"/>
                </a:solidFill>
              </a:defRPr>
            </a:lvl4pPr>
            <a:lvl5pPr lvl="4" rtl="0">
              <a:spcBef>
                <a:spcPts val="600"/>
              </a:spcBef>
              <a:spcAft>
                <a:spcPts val="0"/>
              </a:spcAft>
              <a:buNone/>
              <a:defRPr>
                <a:solidFill>
                  <a:schemeClr val="accent3"/>
                </a:solidFill>
              </a:defRPr>
            </a:lvl5pPr>
            <a:lvl6pPr lvl="5" rtl="0">
              <a:spcBef>
                <a:spcPts val="600"/>
              </a:spcBef>
              <a:spcAft>
                <a:spcPts val="0"/>
              </a:spcAft>
              <a:buNone/>
              <a:defRPr>
                <a:solidFill>
                  <a:schemeClr val="accent3"/>
                </a:solidFill>
              </a:defRPr>
            </a:lvl6pPr>
            <a:lvl7pPr lvl="6" rtl="0">
              <a:spcBef>
                <a:spcPts val="600"/>
              </a:spcBef>
              <a:spcAft>
                <a:spcPts val="0"/>
              </a:spcAft>
              <a:buNone/>
              <a:defRPr>
                <a:solidFill>
                  <a:schemeClr val="accent3"/>
                </a:solidFill>
              </a:defRPr>
            </a:lvl7pPr>
            <a:lvl8pPr lvl="7" rtl="0">
              <a:spcBef>
                <a:spcPts val="600"/>
              </a:spcBef>
              <a:spcAft>
                <a:spcPts val="0"/>
              </a:spcAft>
              <a:buNone/>
              <a:defRPr>
                <a:solidFill>
                  <a:schemeClr val="accent3"/>
                </a:solidFill>
              </a:defRPr>
            </a:lvl8pPr>
            <a:lvl9pPr lvl="8" rtl="0">
              <a:spcBef>
                <a:spcPts val="600"/>
              </a:spcBef>
              <a:spcAft>
                <a:spcPts val="600"/>
              </a:spcAft>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18 Text Slide 3 Columns">
  <p:cSld name="Text Slide_1_2">
    <p:spTree>
      <p:nvGrpSpPr>
        <p:cNvPr id="1" name="Shape 6215"/>
        <p:cNvGrpSpPr/>
        <p:nvPr/>
      </p:nvGrpSpPr>
      <p:grpSpPr>
        <a:xfrm>
          <a:off x="0" y="0"/>
          <a:ext cx="0" cy="0"/>
          <a:chOff x="0" y="0"/>
          <a:chExt cx="0" cy="0"/>
        </a:xfrm>
      </p:grpSpPr>
      <p:sp>
        <p:nvSpPr>
          <p:cNvPr id="6216" name="Google Shape;6216;p482"/>
          <p:cNvSpPr txBox="1">
            <a:spLocks noGrp="1"/>
          </p:cNvSpPr>
          <p:nvPr>
            <p:ph type="body" idx="1"/>
          </p:nvPr>
        </p:nvSpPr>
        <p:spPr>
          <a:xfrm>
            <a:off x="4572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17" name="Google Shape;6217;p48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18" name="Google Shape;6218;p48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219" name="Google Shape;6219;p482"/>
          <p:cNvSpPr txBox="1">
            <a:spLocks noGrp="1"/>
          </p:cNvSpPr>
          <p:nvPr>
            <p:ph type="body" idx="3"/>
          </p:nvPr>
        </p:nvSpPr>
        <p:spPr>
          <a:xfrm>
            <a:off x="33078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20" name="Google Shape;6220;p482"/>
          <p:cNvSpPr txBox="1">
            <a:spLocks noGrp="1"/>
          </p:cNvSpPr>
          <p:nvPr>
            <p:ph type="body" idx="4"/>
          </p:nvPr>
        </p:nvSpPr>
        <p:spPr>
          <a:xfrm>
            <a:off x="61584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17 Text Slide 2 Columns">
  <p:cSld name="Text Slide_1_2_1">
    <p:spTree>
      <p:nvGrpSpPr>
        <p:cNvPr id="1" name="Shape 6221"/>
        <p:cNvGrpSpPr/>
        <p:nvPr/>
      </p:nvGrpSpPr>
      <p:grpSpPr>
        <a:xfrm>
          <a:off x="0" y="0"/>
          <a:ext cx="0" cy="0"/>
          <a:chOff x="0" y="0"/>
          <a:chExt cx="0" cy="0"/>
        </a:xfrm>
      </p:grpSpPr>
      <p:sp>
        <p:nvSpPr>
          <p:cNvPr id="6222" name="Google Shape;6222;p483"/>
          <p:cNvSpPr txBox="1">
            <a:spLocks noGrp="1"/>
          </p:cNvSpPr>
          <p:nvPr>
            <p:ph type="body" idx="1"/>
          </p:nvPr>
        </p:nvSpPr>
        <p:spPr>
          <a:xfrm>
            <a:off x="4572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223" name="Google Shape;6223;p48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24" name="Google Shape;6224;p48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25" name="Google Shape;6225;p483"/>
          <p:cNvSpPr txBox="1">
            <a:spLocks noGrp="1"/>
          </p:cNvSpPr>
          <p:nvPr>
            <p:ph type="body" idx="3"/>
          </p:nvPr>
        </p:nvSpPr>
        <p:spPr>
          <a:xfrm>
            <a:off x="46617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23 Text Slide - 3 columns  with icons">
  <p:cSld name="Text Slide_1_1">
    <p:spTree>
      <p:nvGrpSpPr>
        <p:cNvPr id="1" name="Shape 6226"/>
        <p:cNvGrpSpPr/>
        <p:nvPr/>
      </p:nvGrpSpPr>
      <p:grpSpPr>
        <a:xfrm>
          <a:off x="0" y="0"/>
          <a:ext cx="0" cy="0"/>
          <a:chOff x="0" y="0"/>
          <a:chExt cx="0" cy="0"/>
        </a:xfrm>
      </p:grpSpPr>
      <p:sp>
        <p:nvSpPr>
          <p:cNvPr id="6227" name="Google Shape;6227;p484"/>
          <p:cNvSpPr txBox="1">
            <a:spLocks noGrp="1"/>
          </p:cNvSpPr>
          <p:nvPr>
            <p:ph type="body" idx="1"/>
          </p:nvPr>
        </p:nvSpPr>
        <p:spPr>
          <a:xfrm>
            <a:off x="4572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28" name="Google Shape;6228;p48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29" name="Google Shape;6229;p48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30" name="Google Shape;6230;p484"/>
          <p:cNvSpPr txBox="1">
            <a:spLocks noGrp="1"/>
          </p:cNvSpPr>
          <p:nvPr>
            <p:ph type="body" idx="3"/>
          </p:nvPr>
        </p:nvSpPr>
        <p:spPr>
          <a:xfrm>
            <a:off x="33078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31" name="Google Shape;6231;p484"/>
          <p:cNvSpPr txBox="1">
            <a:spLocks noGrp="1"/>
          </p:cNvSpPr>
          <p:nvPr>
            <p:ph type="body" idx="4"/>
          </p:nvPr>
        </p:nvSpPr>
        <p:spPr>
          <a:xfrm>
            <a:off x="61584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23 Text Slide - 3 icons tabular">
  <p:cSld name="Text Slide_1_1_5">
    <p:spTree>
      <p:nvGrpSpPr>
        <p:cNvPr id="1" name="Shape 6232"/>
        <p:cNvGrpSpPr/>
        <p:nvPr/>
      </p:nvGrpSpPr>
      <p:grpSpPr>
        <a:xfrm>
          <a:off x="0" y="0"/>
          <a:ext cx="0" cy="0"/>
          <a:chOff x="0" y="0"/>
          <a:chExt cx="0" cy="0"/>
        </a:xfrm>
      </p:grpSpPr>
      <p:sp>
        <p:nvSpPr>
          <p:cNvPr id="6233" name="Google Shape;6233;p485"/>
          <p:cNvSpPr txBox="1">
            <a:spLocks noGrp="1"/>
          </p:cNvSpPr>
          <p:nvPr>
            <p:ph type="body" idx="1"/>
          </p:nvPr>
        </p:nvSpPr>
        <p:spPr>
          <a:xfrm>
            <a:off x="4572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34" name="Google Shape;6234;p48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35" name="Google Shape;6235;p48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36" name="Google Shape;6236;p485"/>
          <p:cNvSpPr txBox="1">
            <a:spLocks noGrp="1"/>
          </p:cNvSpPr>
          <p:nvPr>
            <p:ph type="body" idx="3"/>
          </p:nvPr>
        </p:nvSpPr>
        <p:spPr>
          <a:xfrm>
            <a:off x="33078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37" name="Google Shape;6237;p485"/>
          <p:cNvSpPr txBox="1">
            <a:spLocks noGrp="1"/>
          </p:cNvSpPr>
          <p:nvPr>
            <p:ph type="body" idx="4"/>
          </p:nvPr>
        </p:nvSpPr>
        <p:spPr>
          <a:xfrm>
            <a:off x="61584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8 Graphic 4">
  <p:cSld name="Text Slide_1_6_1_1_1_1">
    <p:spTree>
      <p:nvGrpSpPr>
        <p:cNvPr id="1" name="Shape 661"/>
        <p:cNvGrpSpPr/>
        <p:nvPr/>
      </p:nvGrpSpPr>
      <p:grpSpPr>
        <a:xfrm>
          <a:off x="0" y="0"/>
          <a:ext cx="0" cy="0"/>
          <a:chOff x="0" y="0"/>
          <a:chExt cx="0" cy="0"/>
        </a:xfrm>
      </p:grpSpPr>
      <p:sp>
        <p:nvSpPr>
          <p:cNvPr id="662" name="Google Shape;662;p50"/>
          <p:cNvSpPr txBox="1">
            <a:spLocks noGrp="1"/>
          </p:cNvSpPr>
          <p:nvPr>
            <p:ph type="body" idx="1"/>
          </p:nvPr>
        </p:nvSpPr>
        <p:spPr>
          <a:xfrm>
            <a:off x="1696825"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63" name="Google Shape;663;p5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64" name="Google Shape;664;p5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65" name="Google Shape;665;p50"/>
          <p:cNvSpPr txBox="1">
            <a:spLocks noGrp="1"/>
          </p:cNvSpPr>
          <p:nvPr>
            <p:ph type="body" idx="3"/>
          </p:nvPr>
        </p:nvSpPr>
        <p:spPr>
          <a:xfrm>
            <a:off x="2896300"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66" name="Google Shape;666;p50"/>
          <p:cNvSpPr txBox="1">
            <a:spLocks noGrp="1"/>
          </p:cNvSpPr>
          <p:nvPr>
            <p:ph type="body" idx="4"/>
          </p:nvPr>
        </p:nvSpPr>
        <p:spPr>
          <a:xfrm>
            <a:off x="5309125"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67" name="Google Shape;667;p50"/>
          <p:cNvSpPr txBox="1">
            <a:spLocks noGrp="1"/>
          </p:cNvSpPr>
          <p:nvPr>
            <p:ph type="body" idx="5"/>
          </p:nvPr>
        </p:nvSpPr>
        <p:spPr>
          <a:xfrm>
            <a:off x="2573500"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68" name="Google Shape;668;p50"/>
          <p:cNvSpPr txBox="1">
            <a:spLocks noGrp="1"/>
          </p:cNvSpPr>
          <p:nvPr>
            <p:ph type="body" idx="6"/>
          </p:nvPr>
        </p:nvSpPr>
        <p:spPr>
          <a:xfrm>
            <a:off x="1374025"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69" name="Google Shape;669;p50"/>
          <p:cNvSpPr txBox="1">
            <a:spLocks noGrp="1"/>
          </p:cNvSpPr>
          <p:nvPr>
            <p:ph type="body" idx="7"/>
          </p:nvPr>
        </p:nvSpPr>
        <p:spPr>
          <a:xfrm>
            <a:off x="4092738"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70" name="Google Shape;670;p50"/>
          <p:cNvSpPr txBox="1">
            <a:spLocks noGrp="1"/>
          </p:cNvSpPr>
          <p:nvPr>
            <p:ph type="body" idx="8"/>
          </p:nvPr>
        </p:nvSpPr>
        <p:spPr>
          <a:xfrm>
            <a:off x="3769938"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71" name="Google Shape;671;p50"/>
          <p:cNvSpPr txBox="1">
            <a:spLocks noGrp="1"/>
          </p:cNvSpPr>
          <p:nvPr>
            <p:ph type="body" idx="9"/>
          </p:nvPr>
        </p:nvSpPr>
        <p:spPr>
          <a:xfrm>
            <a:off x="6454813"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672" name="Google Shape;672;p50"/>
          <p:cNvSpPr txBox="1">
            <a:spLocks noGrp="1"/>
          </p:cNvSpPr>
          <p:nvPr>
            <p:ph type="body" idx="13"/>
          </p:nvPr>
        </p:nvSpPr>
        <p:spPr>
          <a:xfrm>
            <a:off x="6132013"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673" name="Google Shape;673;p50"/>
          <p:cNvSpPr txBox="1">
            <a:spLocks noGrp="1"/>
          </p:cNvSpPr>
          <p:nvPr>
            <p:ph type="body" idx="14"/>
          </p:nvPr>
        </p:nvSpPr>
        <p:spPr>
          <a:xfrm>
            <a:off x="4986325"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23 Text Slide - 6 icons">
  <p:cSld name="Text Slide_1_1_4">
    <p:spTree>
      <p:nvGrpSpPr>
        <p:cNvPr id="1" name="Shape 6238"/>
        <p:cNvGrpSpPr/>
        <p:nvPr/>
      </p:nvGrpSpPr>
      <p:grpSpPr>
        <a:xfrm>
          <a:off x="0" y="0"/>
          <a:ext cx="0" cy="0"/>
          <a:chOff x="0" y="0"/>
          <a:chExt cx="0" cy="0"/>
        </a:xfrm>
      </p:grpSpPr>
      <p:sp>
        <p:nvSpPr>
          <p:cNvPr id="6239" name="Google Shape;6239;p486"/>
          <p:cNvSpPr txBox="1">
            <a:spLocks noGrp="1"/>
          </p:cNvSpPr>
          <p:nvPr>
            <p:ph type="body" idx="1"/>
          </p:nvPr>
        </p:nvSpPr>
        <p:spPr>
          <a:xfrm>
            <a:off x="4572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6240" name="Google Shape;6240;p48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41" name="Google Shape;6241;p48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242" name="Google Shape;6242;p486"/>
          <p:cNvSpPr txBox="1">
            <a:spLocks noGrp="1"/>
          </p:cNvSpPr>
          <p:nvPr>
            <p:ph type="body" idx="3"/>
          </p:nvPr>
        </p:nvSpPr>
        <p:spPr>
          <a:xfrm>
            <a:off x="33078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6243" name="Google Shape;6243;p486"/>
          <p:cNvSpPr txBox="1">
            <a:spLocks noGrp="1"/>
          </p:cNvSpPr>
          <p:nvPr>
            <p:ph type="body" idx="4"/>
          </p:nvPr>
        </p:nvSpPr>
        <p:spPr>
          <a:xfrm>
            <a:off x="61584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6244" name="Google Shape;6244;p486"/>
          <p:cNvSpPr txBox="1">
            <a:spLocks noGrp="1"/>
          </p:cNvSpPr>
          <p:nvPr>
            <p:ph type="body" idx="5"/>
          </p:nvPr>
        </p:nvSpPr>
        <p:spPr>
          <a:xfrm>
            <a:off x="4572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6245" name="Google Shape;6245;p486"/>
          <p:cNvSpPr txBox="1">
            <a:spLocks noGrp="1"/>
          </p:cNvSpPr>
          <p:nvPr>
            <p:ph type="body" idx="6"/>
          </p:nvPr>
        </p:nvSpPr>
        <p:spPr>
          <a:xfrm>
            <a:off x="33078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6246" name="Google Shape;6246;p486"/>
          <p:cNvSpPr txBox="1">
            <a:spLocks noGrp="1"/>
          </p:cNvSpPr>
          <p:nvPr>
            <p:ph type="body" idx="7"/>
          </p:nvPr>
        </p:nvSpPr>
        <p:spPr>
          <a:xfrm>
            <a:off x="61584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23 Text Slide - 4 columns  with icons">
  <p:cSld name="Text Slide_1_1_3">
    <p:spTree>
      <p:nvGrpSpPr>
        <p:cNvPr id="1" name="Shape 6247"/>
        <p:cNvGrpSpPr/>
        <p:nvPr/>
      </p:nvGrpSpPr>
      <p:grpSpPr>
        <a:xfrm>
          <a:off x="0" y="0"/>
          <a:ext cx="0" cy="0"/>
          <a:chOff x="0" y="0"/>
          <a:chExt cx="0" cy="0"/>
        </a:xfrm>
      </p:grpSpPr>
      <p:sp>
        <p:nvSpPr>
          <p:cNvPr id="6248" name="Google Shape;6248;p487"/>
          <p:cNvSpPr txBox="1">
            <a:spLocks noGrp="1"/>
          </p:cNvSpPr>
          <p:nvPr>
            <p:ph type="body" idx="1"/>
          </p:nvPr>
        </p:nvSpPr>
        <p:spPr>
          <a:xfrm>
            <a:off x="457200"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49" name="Google Shape;6249;p48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50" name="Google Shape;6250;p48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51" name="Google Shape;6251;p487"/>
          <p:cNvSpPr txBox="1">
            <a:spLocks noGrp="1"/>
          </p:cNvSpPr>
          <p:nvPr>
            <p:ph type="body" idx="3"/>
          </p:nvPr>
        </p:nvSpPr>
        <p:spPr>
          <a:xfrm>
            <a:off x="2516883"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52" name="Google Shape;6252;p487"/>
          <p:cNvSpPr txBox="1">
            <a:spLocks noGrp="1"/>
          </p:cNvSpPr>
          <p:nvPr>
            <p:ph type="body" idx="4"/>
          </p:nvPr>
        </p:nvSpPr>
        <p:spPr>
          <a:xfrm>
            <a:off x="4576565"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53" name="Google Shape;6253;p487"/>
          <p:cNvSpPr txBox="1">
            <a:spLocks noGrp="1"/>
          </p:cNvSpPr>
          <p:nvPr>
            <p:ph type="body" idx="5"/>
          </p:nvPr>
        </p:nvSpPr>
        <p:spPr>
          <a:xfrm>
            <a:off x="6636248"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23 Text Slide - 4 icons tabular">
  <p:cSld name="Text Slide_1_1_3_2">
    <p:spTree>
      <p:nvGrpSpPr>
        <p:cNvPr id="1" name="Shape 6254"/>
        <p:cNvGrpSpPr/>
        <p:nvPr/>
      </p:nvGrpSpPr>
      <p:grpSpPr>
        <a:xfrm>
          <a:off x="0" y="0"/>
          <a:ext cx="0" cy="0"/>
          <a:chOff x="0" y="0"/>
          <a:chExt cx="0" cy="0"/>
        </a:xfrm>
      </p:grpSpPr>
      <p:sp>
        <p:nvSpPr>
          <p:cNvPr id="6255" name="Google Shape;6255;p488"/>
          <p:cNvSpPr txBox="1">
            <a:spLocks noGrp="1"/>
          </p:cNvSpPr>
          <p:nvPr>
            <p:ph type="body" idx="1"/>
          </p:nvPr>
        </p:nvSpPr>
        <p:spPr>
          <a:xfrm>
            <a:off x="45720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56" name="Google Shape;6256;p48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57" name="Google Shape;6257;p48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258" name="Google Shape;6258;p488"/>
          <p:cNvSpPr txBox="1">
            <a:spLocks noGrp="1"/>
          </p:cNvSpPr>
          <p:nvPr>
            <p:ph type="body" idx="3"/>
          </p:nvPr>
        </p:nvSpPr>
        <p:spPr>
          <a:xfrm>
            <a:off x="2516883"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59" name="Google Shape;6259;p488"/>
          <p:cNvSpPr txBox="1">
            <a:spLocks noGrp="1"/>
          </p:cNvSpPr>
          <p:nvPr>
            <p:ph type="body" idx="4"/>
          </p:nvPr>
        </p:nvSpPr>
        <p:spPr>
          <a:xfrm>
            <a:off x="4576566"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6260" name="Google Shape;6260;p488"/>
          <p:cNvSpPr txBox="1">
            <a:spLocks noGrp="1"/>
          </p:cNvSpPr>
          <p:nvPr>
            <p:ph type="body" idx="5"/>
          </p:nvPr>
        </p:nvSpPr>
        <p:spPr>
          <a:xfrm>
            <a:off x="663625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23 Text Slide - 5 icons tabular">
  <p:cSld name="Text Slide_1_1_3_2_1">
    <p:spTree>
      <p:nvGrpSpPr>
        <p:cNvPr id="1" name="Shape 6261"/>
        <p:cNvGrpSpPr/>
        <p:nvPr/>
      </p:nvGrpSpPr>
      <p:grpSpPr>
        <a:xfrm>
          <a:off x="0" y="0"/>
          <a:ext cx="0" cy="0"/>
          <a:chOff x="0" y="0"/>
          <a:chExt cx="0" cy="0"/>
        </a:xfrm>
      </p:grpSpPr>
      <p:sp>
        <p:nvSpPr>
          <p:cNvPr id="6262" name="Google Shape;6262;p489"/>
          <p:cNvSpPr txBox="1">
            <a:spLocks noGrp="1"/>
          </p:cNvSpPr>
          <p:nvPr>
            <p:ph type="body" idx="1"/>
          </p:nvPr>
        </p:nvSpPr>
        <p:spPr>
          <a:xfrm>
            <a:off x="45720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63" name="Google Shape;6263;p48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64" name="Google Shape;6264;p48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65" name="Google Shape;6265;p489"/>
          <p:cNvSpPr txBox="1">
            <a:spLocks noGrp="1"/>
          </p:cNvSpPr>
          <p:nvPr>
            <p:ph type="body" idx="3"/>
          </p:nvPr>
        </p:nvSpPr>
        <p:spPr>
          <a:xfrm>
            <a:off x="212917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66" name="Google Shape;6266;p489"/>
          <p:cNvSpPr txBox="1">
            <a:spLocks noGrp="1"/>
          </p:cNvSpPr>
          <p:nvPr>
            <p:ph type="body" idx="4"/>
          </p:nvPr>
        </p:nvSpPr>
        <p:spPr>
          <a:xfrm>
            <a:off x="3801147"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67" name="Google Shape;6267;p489"/>
          <p:cNvSpPr txBox="1">
            <a:spLocks noGrp="1"/>
          </p:cNvSpPr>
          <p:nvPr>
            <p:ph type="body" idx="5"/>
          </p:nvPr>
        </p:nvSpPr>
        <p:spPr>
          <a:xfrm>
            <a:off x="547312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68" name="Google Shape;6268;p489"/>
          <p:cNvSpPr txBox="1">
            <a:spLocks noGrp="1"/>
          </p:cNvSpPr>
          <p:nvPr>
            <p:ph type="body" idx="6"/>
          </p:nvPr>
        </p:nvSpPr>
        <p:spPr>
          <a:xfrm>
            <a:off x="714509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23 Text Slide - 4 columns  with icons layout 2">
  <p:cSld name="Text Slide_1_1_3_1">
    <p:spTree>
      <p:nvGrpSpPr>
        <p:cNvPr id="1" name="Shape 6269"/>
        <p:cNvGrpSpPr/>
        <p:nvPr/>
      </p:nvGrpSpPr>
      <p:grpSpPr>
        <a:xfrm>
          <a:off x="0" y="0"/>
          <a:ext cx="0" cy="0"/>
          <a:chOff x="0" y="0"/>
          <a:chExt cx="0" cy="0"/>
        </a:xfrm>
      </p:grpSpPr>
      <p:sp>
        <p:nvSpPr>
          <p:cNvPr id="6270" name="Google Shape;6270;p49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71" name="Google Shape;6271;p49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72" name="Google Shape;6272;p490"/>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73" name="Google Shape;6273;p490"/>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74" name="Google Shape;6274;p490"/>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75" name="Google Shape;6275;p490"/>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23 Text Slide - 1 column with 5 icons">
  <p:cSld name="Text Slide_1_1_3_1_1">
    <p:spTree>
      <p:nvGrpSpPr>
        <p:cNvPr id="1" name="Shape 6276"/>
        <p:cNvGrpSpPr/>
        <p:nvPr/>
      </p:nvGrpSpPr>
      <p:grpSpPr>
        <a:xfrm>
          <a:off x="0" y="0"/>
          <a:ext cx="0" cy="0"/>
          <a:chOff x="0" y="0"/>
          <a:chExt cx="0" cy="0"/>
        </a:xfrm>
      </p:grpSpPr>
      <p:sp>
        <p:nvSpPr>
          <p:cNvPr id="6277" name="Google Shape;6277;p49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78" name="Google Shape;6278;p49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79" name="Google Shape;6279;p491"/>
          <p:cNvSpPr txBox="1">
            <a:spLocks noGrp="1"/>
          </p:cNvSpPr>
          <p:nvPr>
            <p:ph type="body" idx="2"/>
          </p:nvPr>
        </p:nvSpPr>
        <p:spPr>
          <a:xfrm>
            <a:off x="1218075" y="1450225"/>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80" name="Google Shape;6280;p491"/>
          <p:cNvSpPr txBox="1">
            <a:spLocks noGrp="1"/>
          </p:cNvSpPr>
          <p:nvPr>
            <p:ph type="body" idx="3"/>
          </p:nvPr>
        </p:nvSpPr>
        <p:spPr>
          <a:xfrm>
            <a:off x="1218075" y="2019749"/>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81" name="Google Shape;6281;p491"/>
          <p:cNvSpPr txBox="1">
            <a:spLocks noGrp="1"/>
          </p:cNvSpPr>
          <p:nvPr>
            <p:ph type="body" idx="4"/>
          </p:nvPr>
        </p:nvSpPr>
        <p:spPr>
          <a:xfrm>
            <a:off x="1218075" y="2589274"/>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82" name="Google Shape;6282;p491"/>
          <p:cNvSpPr txBox="1">
            <a:spLocks noGrp="1"/>
          </p:cNvSpPr>
          <p:nvPr>
            <p:ph type="body" idx="5"/>
          </p:nvPr>
        </p:nvSpPr>
        <p:spPr>
          <a:xfrm>
            <a:off x="1218075" y="3158798"/>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83" name="Google Shape;6283;p491"/>
          <p:cNvSpPr txBox="1">
            <a:spLocks noGrp="1"/>
          </p:cNvSpPr>
          <p:nvPr>
            <p:ph type="body" idx="6"/>
          </p:nvPr>
        </p:nvSpPr>
        <p:spPr>
          <a:xfrm>
            <a:off x="1218075" y="3728323"/>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24 Text Slide - 3 columns  with graphics">
  <p:cSld name="Text Slide_1_1_2">
    <p:spTree>
      <p:nvGrpSpPr>
        <p:cNvPr id="1" name="Shape 6284"/>
        <p:cNvGrpSpPr/>
        <p:nvPr/>
      </p:nvGrpSpPr>
      <p:grpSpPr>
        <a:xfrm>
          <a:off x="0" y="0"/>
          <a:ext cx="0" cy="0"/>
          <a:chOff x="0" y="0"/>
          <a:chExt cx="0" cy="0"/>
        </a:xfrm>
      </p:grpSpPr>
      <p:sp>
        <p:nvSpPr>
          <p:cNvPr id="6285" name="Google Shape;6285;p492"/>
          <p:cNvSpPr txBox="1">
            <a:spLocks noGrp="1"/>
          </p:cNvSpPr>
          <p:nvPr>
            <p:ph type="body" idx="1"/>
          </p:nvPr>
        </p:nvSpPr>
        <p:spPr>
          <a:xfrm>
            <a:off x="4572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86" name="Google Shape;6286;p49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87" name="Google Shape;6287;p49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288" name="Google Shape;6288;p492"/>
          <p:cNvSpPr txBox="1">
            <a:spLocks noGrp="1"/>
          </p:cNvSpPr>
          <p:nvPr>
            <p:ph type="body" idx="3"/>
          </p:nvPr>
        </p:nvSpPr>
        <p:spPr>
          <a:xfrm>
            <a:off x="33078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89" name="Google Shape;6289;p492"/>
          <p:cNvSpPr txBox="1">
            <a:spLocks noGrp="1"/>
          </p:cNvSpPr>
          <p:nvPr>
            <p:ph type="body" idx="4"/>
          </p:nvPr>
        </p:nvSpPr>
        <p:spPr>
          <a:xfrm>
            <a:off x="61584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24 Text Slide - 4 columns  with graphics">
  <p:cSld name="Text Slide_1_1_2_1">
    <p:spTree>
      <p:nvGrpSpPr>
        <p:cNvPr id="1" name="Shape 6290"/>
        <p:cNvGrpSpPr/>
        <p:nvPr/>
      </p:nvGrpSpPr>
      <p:grpSpPr>
        <a:xfrm>
          <a:off x="0" y="0"/>
          <a:ext cx="0" cy="0"/>
          <a:chOff x="0" y="0"/>
          <a:chExt cx="0" cy="0"/>
        </a:xfrm>
      </p:grpSpPr>
      <p:sp>
        <p:nvSpPr>
          <p:cNvPr id="6291" name="Google Shape;6291;p49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92" name="Google Shape;6292;p49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293" name="Google Shape;6293;p493"/>
          <p:cNvSpPr txBox="1">
            <a:spLocks noGrp="1"/>
          </p:cNvSpPr>
          <p:nvPr>
            <p:ph type="body" idx="2"/>
          </p:nvPr>
        </p:nvSpPr>
        <p:spPr>
          <a:xfrm>
            <a:off x="457200"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94" name="Google Shape;6294;p493"/>
          <p:cNvSpPr txBox="1">
            <a:spLocks noGrp="1"/>
          </p:cNvSpPr>
          <p:nvPr>
            <p:ph type="body" idx="3"/>
          </p:nvPr>
        </p:nvSpPr>
        <p:spPr>
          <a:xfrm>
            <a:off x="2516883"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95" name="Google Shape;6295;p493"/>
          <p:cNvSpPr txBox="1">
            <a:spLocks noGrp="1"/>
          </p:cNvSpPr>
          <p:nvPr>
            <p:ph type="body" idx="4"/>
          </p:nvPr>
        </p:nvSpPr>
        <p:spPr>
          <a:xfrm>
            <a:off x="4576565"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296" name="Google Shape;6296;p493"/>
          <p:cNvSpPr txBox="1">
            <a:spLocks noGrp="1"/>
          </p:cNvSpPr>
          <p:nvPr>
            <p:ph type="body" idx="5"/>
          </p:nvPr>
        </p:nvSpPr>
        <p:spPr>
          <a:xfrm>
            <a:off x="6636248"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24 Text Slide - 4 columns  with graphics 2">
  <p:cSld name="Text Slide_1_1_2_1_1">
    <p:spTree>
      <p:nvGrpSpPr>
        <p:cNvPr id="1" name="Shape 6297"/>
        <p:cNvGrpSpPr/>
        <p:nvPr/>
      </p:nvGrpSpPr>
      <p:grpSpPr>
        <a:xfrm>
          <a:off x="0" y="0"/>
          <a:ext cx="0" cy="0"/>
          <a:chOff x="0" y="0"/>
          <a:chExt cx="0" cy="0"/>
        </a:xfrm>
      </p:grpSpPr>
      <p:sp>
        <p:nvSpPr>
          <p:cNvPr id="6298" name="Google Shape;6298;p49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299" name="Google Shape;6299;p49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300" name="Google Shape;6300;p494"/>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01" name="Google Shape;6301;p494"/>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02" name="Google Shape;6302;p494"/>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03" name="Google Shape;6303;p494"/>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23 Text Slide - 2 columns  with icons">
  <p:cSld name="Text Slide_1_1_1">
    <p:spTree>
      <p:nvGrpSpPr>
        <p:cNvPr id="1" name="Shape 6304"/>
        <p:cNvGrpSpPr/>
        <p:nvPr/>
      </p:nvGrpSpPr>
      <p:grpSpPr>
        <a:xfrm>
          <a:off x="0" y="0"/>
          <a:ext cx="0" cy="0"/>
          <a:chOff x="0" y="0"/>
          <a:chExt cx="0" cy="0"/>
        </a:xfrm>
      </p:grpSpPr>
      <p:sp>
        <p:nvSpPr>
          <p:cNvPr id="6305" name="Google Shape;6305;p495"/>
          <p:cNvSpPr txBox="1">
            <a:spLocks noGrp="1"/>
          </p:cNvSpPr>
          <p:nvPr>
            <p:ph type="body" idx="1"/>
          </p:nvPr>
        </p:nvSpPr>
        <p:spPr>
          <a:xfrm>
            <a:off x="46617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06" name="Google Shape;6306;p495"/>
          <p:cNvSpPr txBox="1">
            <a:spLocks noGrp="1"/>
          </p:cNvSpPr>
          <p:nvPr>
            <p:ph type="body" idx="2"/>
          </p:nvPr>
        </p:nvSpPr>
        <p:spPr>
          <a:xfrm>
            <a:off x="4572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07" name="Google Shape;6307;p49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308" name="Google Shape;6308;p495"/>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9 Title and Table">
  <p:cSld name="Text Slide_1_6_1_1_1_1_1">
    <p:spTree>
      <p:nvGrpSpPr>
        <p:cNvPr id="1" name="Shape 674"/>
        <p:cNvGrpSpPr/>
        <p:nvPr/>
      </p:nvGrpSpPr>
      <p:grpSpPr>
        <a:xfrm>
          <a:off x="0" y="0"/>
          <a:ext cx="0" cy="0"/>
          <a:chOff x="0" y="0"/>
          <a:chExt cx="0" cy="0"/>
        </a:xfrm>
      </p:grpSpPr>
      <p:sp>
        <p:nvSpPr>
          <p:cNvPr id="675" name="Google Shape;675;p5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76" name="Google Shape;676;p5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24 Text Slide - 2 columns  with graphics">
  <p:cSld name="Text Slide_1_1_1_2">
    <p:spTree>
      <p:nvGrpSpPr>
        <p:cNvPr id="1" name="Shape 6309"/>
        <p:cNvGrpSpPr/>
        <p:nvPr/>
      </p:nvGrpSpPr>
      <p:grpSpPr>
        <a:xfrm>
          <a:off x="0" y="0"/>
          <a:ext cx="0" cy="0"/>
          <a:chOff x="0" y="0"/>
          <a:chExt cx="0" cy="0"/>
        </a:xfrm>
      </p:grpSpPr>
      <p:sp>
        <p:nvSpPr>
          <p:cNvPr id="6310" name="Google Shape;6310;p496"/>
          <p:cNvSpPr txBox="1">
            <a:spLocks noGrp="1"/>
          </p:cNvSpPr>
          <p:nvPr>
            <p:ph type="body" idx="1"/>
          </p:nvPr>
        </p:nvSpPr>
        <p:spPr>
          <a:xfrm>
            <a:off x="46617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11" name="Google Shape;6311;p496"/>
          <p:cNvSpPr txBox="1">
            <a:spLocks noGrp="1"/>
          </p:cNvSpPr>
          <p:nvPr>
            <p:ph type="body" idx="2"/>
          </p:nvPr>
        </p:nvSpPr>
        <p:spPr>
          <a:xfrm>
            <a:off x="4572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12" name="Google Shape;6312;p49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313" name="Google Shape;6313;p496"/>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26 Text Slide with large stat">
  <p:cSld name="Text Slide_1_1_1_1">
    <p:spTree>
      <p:nvGrpSpPr>
        <p:cNvPr id="1" name="Shape 6314"/>
        <p:cNvGrpSpPr/>
        <p:nvPr/>
      </p:nvGrpSpPr>
      <p:grpSpPr>
        <a:xfrm>
          <a:off x="0" y="0"/>
          <a:ext cx="0" cy="0"/>
          <a:chOff x="0" y="0"/>
          <a:chExt cx="0" cy="0"/>
        </a:xfrm>
      </p:grpSpPr>
      <p:sp>
        <p:nvSpPr>
          <p:cNvPr id="6315" name="Google Shape;6315;p49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316" name="Google Shape;6316;p497"/>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317" name="Google Shape;6317;p497"/>
          <p:cNvSpPr txBox="1">
            <a:spLocks noGrp="1"/>
          </p:cNvSpPr>
          <p:nvPr>
            <p:ph type="subTitle" idx="2"/>
          </p:nvPr>
        </p:nvSpPr>
        <p:spPr>
          <a:xfrm>
            <a:off x="402200" y="1217350"/>
            <a:ext cx="2557800" cy="2060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9600">
                <a:solidFill>
                  <a:schemeClr val="dk2"/>
                </a:solidFill>
                <a:latin typeface="Roboto Slab Regular"/>
                <a:ea typeface="Roboto Slab Regular"/>
                <a:cs typeface="Roboto Slab Regular"/>
                <a:sym typeface="Roboto Slab Regular"/>
              </a:defRPr>
            </a:lvl1pPr>
            <a:lvl2pPr lvl="1" rtl="0">
              <a:spcBef>
                <a:spcPts val="0"/>
              </a:spcBef>
              <a:spcAft>
                <a:spcPts val="0"/>
              </a:spcAft>
              <a:buNone/>
              <a:defRPr>
                <a:solidFill>
                  <a:srgbClr val="CB2233"/>
                </a:solidFill>
              </a:defRPr>
            </a:lvl2pPr>
            <a:lvl3pPr lvl="2" rtl="0">
              <a:spcBef>
                <a:spcPts val="600"/>
              </a:spcBef>
              <a:spcAft>
                <a:spcPts val="0"/>
              </a:spcAft>
              <a:buNone/>
              <a:defRPr>
                <a:solidFill>
                  <a:srgbClr val="CB2233"/>
                </a:solidFill>
              </a:defRPr>
            </a:lvl3pPr>
            <a:lvl4pPr lvl="3" rtl="0">
              <a:spcBef>
                <a:spcPts val="600"/>
              </a:spcBef>
              <a:spcAft>
                <a:spcPts val="0"/>
              </a:spcAft>
              <a:buNone/>
              <a:defRPr>
                <a:solidFill>
                  <a:srgbClr val="CB2233"/>
                </a:solidFill>
              </a:defRPr>
            </a:lvl4pPr>
            <a:lvl5pPr lvl="4" rtl="0">
              <a:spcBef>
                <a:spcPts val="600"/>
              </a:spcBef>
              <a:spcAft>
                <a:spcPts val="0"/>
              </a:spcAft>
              <a:buNone/>
              <a:defRPr>
                <a:solidFill>
                  <a:srgbClr val="CB2233"/>
                </a:solidFill>
              </a:defRPr>
            </a:lvl5pPr>
            <a:lvl6pPr lvl="5" rtl="0">
              <a:spcBef>
                <a:spcPts val="600"/>
              </a:spcBef>
              <a:spcAft>
                <a:spcPts val="0"/>
              </a:spcAft>
              <a:buNone/>
              <a:defRPr>
                <a:solidFill>
                  <a:srgbClr val="CB2233"/>
                </a:solidFill>
              </a:defRPr>
            </a:lvl6pPr>
            <a:lvl7pPr lvl="6" rtl="0">
              <a:spcBef>
                <a:spcPts val="600"/>
              </a:spcBef>
              <a:spcAft>
                <a:spcPts val="0"/>
              </a:spcAft>
              <a:buNone/>
              <a:defRPr>
                <a:solidFill>
                  <a:srgbClr val="CB2233"/>
                </a:solidFill>
              </a:defRPr>
            </a:lvl7pPr>
            <a:lvl8pPr lvl="7" rtl="0">
              <a:spcBef>
                <a:spcPts val="600"/>
              </a:spcBef>
              <a:spcAft>
                <a:spcPts val="0"/>
              </a:spcAft>
              <a:buNone/>
              <a:defRPr>
                <a:solidFill>
                  <a:srgbClr val="CB2233"/>
                </a:solidFill>
              </a:defRPr>
            </a:lvl8pPr>
            <a:lvl9pPr lvl="8" rtl="0">
              <a:spcBef>
                <a:spcPts val="600"/>
              </a:spcBef>
              <a:spcAft>
                <a:spcPts val="600"/>
              </a:spcAft>
              <a:buNone/>
              <a:defRPr>
                <a:solidFill>
                  <a:srgbClr val="CB2233"/>
                </a:solidFill>
              </a:defRPr>
            </a:lvl9pPr>
          </a:lstStyle>
          <a:p>
            <a:endParaRPr/>
          </a:p>
        </p:txBody>
      </p:sp>
      <p:sp>
        <p:nvSpPr>
          <p:cNvPr id="6318" name="Google Shape;6318;p497"/>
          <p:cNvSpPr txBox="1">
            <a:spLocks noGrp="1"/>
          </p:cNvSpPr>
          <p:nvPr>
            <p:ph type="subTitle" idx="3"/>
          </p:nvPr>
        </p:nvSpPr>
        <p:spPr>
          <a:xfrm>
            <a:off x="2832775" y="1518100"/>
            <a:ext cx="5429700" cy="914400"/>
          </a:xfrm>
          <a:prstGeom prst="rect">
            <a:avLst/>
          </a:prstGeom>
        </p:spPr>
        <p:txBody>
          <a:bodyPr spcFirstLastPara="1" wrap="square" lIns="0" tIns="0" rIns="0" bIns="0" anchor="t" anchorCtr="0">
            <a:noAutofit/>
          </a:bodyPr>
          <a:lstStyle>
            <a:lvl1pPr lvl="0" rtl="0">
              <a:spcBef>
                <a:spcPts val="0"/>
              </a:spcBef>
              <a:spcAft>
                <a:spcPts val="0"/>
              </a:spcAft>
              <a:buNone/>
              <a:defRPr sz="2400">
                <a:latin typeface="Roboto"/>
                <a:ea typeface="Roboto"/>
                <a:cs typeface="Roboto"/>
                <a:sym typeface="Roboto"/>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
        <p:nvSpPr>
          <p:cNvPr id="6319" name="Google Shape;6319;p497"/>
          <p:cNvSpPr txBox="1">
            <a:spLocks noGrp="1"/>
          </p:cNvSpPr>
          <p:nvPr>
            <p:ph type="body" idx="4"/>
          </p:nvPr>
        </p:nvSpPr>
        <p:spPr>
          <a:xfrm>
            <a:off x="2832775" y="2569473"/>
            <a:ext cx="5429700" cy="1674000"/>
          </a:xfrm>
          <a:prstGeom prst="rect">
            <a:avLst/>
          </a:prstGeom>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20 Text Slide + Right Image">
  <p:cSld name="CUSTOM_2_1">
    <p:spTree>
      <p:nvGrpSpPr>
        <p:cNvPr id="1" name="Shape 6320"/>
        <p:cNvGrpSpPr/>
        <p:nvPr/>
      </p:nvGrpSpPr>
      <p:grpSpPr>
        <a:xfrm>
          <a:off x="0" y="0"/>
          <a:ext cx="0" cy="0"/>
          <a:chOff x="0" y="0"/>
          <a:chExt cx="0" cy="0"/>
        </a:xfrm>
      </p:grpSpPr>
      <p:sp>
        <p:nvSpPr>
          <p:cNvPr id="6321" name="Google Shape;6321;p498"/>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498"/>
          <p:cNvSpPr txBox="1">
            <a:spLocks noGrp="1"/>
          </p:cNvSpPr>
          <p:nvPr>
            <p:ph type="title"/>
          </p:nvPr>
        </p:nvSpPr>
        <p:spPr>
          <a:xfrm>
            <a:off x="457200" y="548640"/>
            <a:ext cx="40278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23" name="Google Shape;6323;p498"/>
          <p:cNvSpPr txBox="1">
            <a:spLocks noGrp="1"/>
          </p:cNvSpPr>
          <p:nvPr>
            <p:ph type="body" idx="1"/>
          </p:nvPr>
        </p:nvSpPr>
        <p:spPr>
          <a:xfrm>
            <a:off x="457200" y="1155790"/>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324" name="Google Shape;6324;p498"/>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22 Text Slide + Right Image + Quote">
  <p:cSld name="CUSTOM_2_1_3">
    <p:spTree>
      <p:nvGrpSpPr>
        <p:cNvPr id="1" name="Shape 6325"/>
        <p:cNvGrpSpPr/>
        <p:nvPr/>
      </p:nvGrpSpPr>
      <p:grpSpPr>
        <a:xfrm>
          <a:off x="0" y="0"/>
          <a:ext cx="0" cy="0"/>
          <a:chOff x="0" y="0"/>
          <a:chExt cx="0" cy="0"/>
        </a:xfrm>
      </p:grpSpPr>
      <p:sp>
        <p:nvSpPr>
          <p:cNvPr id="6326" name="Google Shape;6326;p499"/>
          <p:cNvSpPr txBox="1">
            <a:spLocks noGrp="1"/>
          </p:cNvSpPr>
          <p:nvPr>
            <p:ph type="title"/>
          </p:nvPr>
        </p:nvSpPr>
        <p:spPr>
          <a:xfrm>
            <a:off x="457200" y="548640"/>
            <a:ext cx="52029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27" name="Google Shape;6327;p499"/>
          <p:cNvSpPr txBox="1">
            <a:spLocks noGrp="1"/>
          </p:cNvSpPr>
          <p:nvPr>
            <p:ph type="body" idx="1"/>
          </p:nvPr>
        </p:nvSpPr>
        <p:spPr>
          <a:xfrm>
            <a:off x="457200" y="1155790"/>
            <a:ext cx="5202900" cy="1801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rgbClr val="15152F"/>
              </a:buClr>
              <a:buSzPts val="1200"/>
              <a:buChar char="■"/>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6328" name="Google Shape;6328;p499"/>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329" name="Google Shape;6329;p499"/>
          <p:cNvSpPr txBox="1">
            <a:spLocks noGrp="1"/>
          </p:cNvSpPr>
          <p:nvPr>
            <p:ph type="subTitle" idx="3"/>
          </p:nvPr>
        </p:nvSpPr>
        <p:spPr>
          <a:xfrm>
            <a:off x="457200" y="3009494"/>
            <a:ext cx="5202900" cy="1261500"/>
          </a:xfrm>
          <a:prstGeom prst="rect">
            <a:avLst/>
          </a:prstGeom>
        </p:spPr>
        <p:txBody>
          <a:bodyPr spcFirstLastPara="1" wrap="square" lIns="0" tIns="0" rIns="0" bIns="0" anchor="t" anchorCtr="0">
            <a:noAutofit/>
          </a:bodyPr>
          <a:lstStyle>
            <a:lvl1pPr lvl="0" rtl="0">
              <a:spcBef>
                <a:spcPts val="0"/>
              </a:spcBef>
              <a:spcAft>
                <a:spcPts val="0"/>
              </a:spcAft>
              <a:buNone/>
              <a:defRPr>
                <a:latin typeface="Roboto Slab"/>
                <a:ea typeface="Roboto Slab"/>
                <a:cs typeface="Roboto Slab"/>
                <a:sym typeface="Roboto Slab"/>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20 Text Slide + Right Image and 2 line title">
  <p:cSld name="CUSTOM_2_1_2">
    <p:spTree>
      <p:nvGrpSpPr>
        <p:cNvPr id="1" name="Shape 6330"/>
        <p:cNvGrpSpPr/>
        <p:nvPr/>
      </p:nvGrpSpPr>
      <p:grpSpPr>
        <a:xfrm>
          <a:off x="0" y="0"/>
          <a:ext cx="0" cy="0"/>
          <a:chOff x="0" y="0"/>
          <a:chExt cx="0" cy="0"/>
        </a:xfrm>
      </p:grpSpPr>
      <p:sp>
        <p:nvSpPr>
          <p:cNvPr id="6331" name="Google Shape;6331;p500"/>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00"/>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33" name="Google Shape;6333;p500"/>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334" name="Google Shape;6334;p500"/>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20 Text Slide + Right Image and 2 line title 1">
  <p:cSld name="CUSTOM_2_1_2_2">
    <p:spTree>
      <p:nvGrpSpPr>
        <p:cNvPr id="1" name="Shape 6335"/>
        <p:cNvGrpSpPr/>
        <p:nvPr/>
      </p:nvGrpSpPr>
      <p:grpSpPr>
        <a:xfrm>
          <a:off x="0" y="0"/>
          <a:ext cx="0" cy="0"/>
          <a:chOff x="0" y="0"/>
          <a:chExt cx="0" cy="0"/>
        </a:xfrm>
      </p:grpSpPr>
      <p:sp>
        <p:nvSpPr>
          <p:cNvPr id="6336" name="Google Shape;6336;p501"/>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01"/>
          <p:cNvSpPr txBox="1">
            <a:spLocks noGrp="1"/>
          </p:cNvSpPr>
          <p:nvPr>
            <p:ph type="title"/>
          </p:nvPr>
        </p:nvSpPr>
        <p:spPr>
          <a:xfrm>
            <a:off x="457200" y="70410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38" name="Google Shape;6338;p501"/>
          <p:cNvSpPr txBox="1">
            <a:spLocks noGrp="1"/>
          </p:cNvSpPr>
          <p:nvPr>
            <p:ph type="body" idx="1"/>
          </p:nvPr>
        </p:nvSpPr>
        <p:spPr>
          <a:xfrm>
            <a:off x="457200" y="164967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339" name="Google Shape;6339;p501"/>
          <p:cNvSpPr txBox="1">
            <a:spLocks noGrp="1"/>
          </p:cNvSpPr>
          <p:nvPr>
            <p:ph type="body" idx="2"/>
          </p:nvPr>
        </p:nvSpPr>
        <p:spPr>
          <a:xfrm>
            <a:off x="45720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20 Text Slide + Right Image + icons">
  <p:cSld name="CUSTOM_2_1_2_1">
    <p:spTree>
      <p:nvGrpSpPr>
        <p:cNvPr id="1" name="Shape 6340"/>
        <p:cNvGrpSpPr/>
        <p:nvPr/>
      </p:nvGrpSpPr>
      <p:grpSpPr>
        <a:xfrm>
          <a:off x="0" y="0"/>
          <a:ext cx="0" cy="0"/>
          <a:chOff x="0" y="0"/>
          <a:chExt cx="0" cy="0"/>
        </a:xfrm>
      </p:grpSpPr>
      <p:sp>
        <p:nvSpPr>
          <p:cNvPr id="6341" name="Google Shape;6341;p502"/>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02"/>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43" name="Google Shape;6343;p502"/>
          <p:cNvSpPr txBox="1">
            <a:spLocks noGrp="1"/>
          </p:cNvSpPr>
          <p:nvPr>
            <p:ph type="body" idx="1"/>
          </p:nvPr>
        </p:nvSpPr>
        <p:spPr>
          <a:xfrm>
            <a:off x="1005850" y="1494215"/>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44" name="Google Shape;6344;p502"/>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345" name="Google Shape;6345;p502"/>
          <p:cNvSpPr txBox="1">
            <a:spLocks noGrp="1"/>
          </p:cNvSpPr>
          <p:nvPr>
            <p:ph type="body" idx="3"/>
          </p:nvPr>
        </p:nvSpPr>
        <p:spPr>
          <a:xfrm>
            <a:off x="1005850" y="2201307"/>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46" name="Google Shape;6346;p502"/>
          <p:cNvSpPr txBox="1">
            <a:spLocks noGrp="1"/>
          </p:cNvSpPr>
          <p:nvPr>
            <p:ph type="body" idx="4"/>
          </p:nvPr>
        </p:nvSpPr>
        <p:spPr>
          <a:xfrm>
            <a:off x="1005850" y="2908398"/>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347" name="Google Shape;6347;p502"/>
          <p:cNvSpPr txBox="1">
            <a:spLocks noGrp="1"/>
          </p:cNvSpPr>
          <p:nvPr>
            <p:ph type="body" idx="5"/>
          </p:nvPr>
        </p:nvSpPr>
        <p:spPr>
          <a:xfrm>
            <a:off x="1005850" y="3615490"/>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19 Text Slide + Left Image">
  <p:cSld name="CUSTOM_2_1_1">
    <p:bg>
      <p:bgPr>
        <a:noFill/>
        <a:effectLst/>
      </p:bgPr>
    </p:bg>
    <p:spTree>
      <p:nvGrpSpPr>
        <p:cNvPr id="1" name="Shape 6348"/>
        <p:cNvGrpSpPr/>
        <p:nvPr/>
      </p:nvGrpSpPr>
      <p:grpSpPr>
        <a:xfrm>
          <a:off x="0" y="0"/>
          <a:ext cx="0" cy="0"/>
          <a:chOff x="0" y="0"/>
          <a:chExt cx="0" cy="0"/>
        </a:xfrm>
      </p:grpSpPr>
      <p:sp>
        <p:nvSpPr>
          <p:cNvPr id="6349" name="Google Shape;6349;p503"/>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03"/>
          <p:cNvSpPr txBox="1">
            <a:spLocks noGrp="1"/>
          </p:cNvSpPr>
          <p:nvPr>
            <p:ph type="title"/>
          </p:nvPr>
        </p:nvSpPr>
        <p:spPr>
          <a:xfrm>
            <a:off x="4882900" y="438905"/>
            <a:ext cx="4027800" cy="4323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51" name="Google Shape;6351;p503"/>
          <p:cNvSpPr txBox="1">
            <a:spLocks noGrp="1"/>
          </p:cNvSpPr>
          <p:nvPr>
            <p:ph type="body" idx="1"/>
          </p:nvPr>
        </p:nvSpPr>
        <p:spPr>
          <a:xfrm>
            <a:off x="4882900" y="1060699"/>
            <a:ext cx="3520500" cy="3135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352" name="Google Shape;6352;p503"/>
          <p:cNvSpPr txBox="1">
            <a:spLocks noGrp="1"/>
          </p:cNvSpPr>
          <p:nvPr>
            <p:ph type="body" idx="2"/>
          </p:nvPr>
        </p:nvSpPr>
        <p:spPr>
          <a:xfrm>
            <a:off x="4882899" y="4718300"/>
            <a:ext cx="31794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19 Text Slide + Left Image and 2 line title">
  <p:cSld name="CUSTOM_2_1_1_1">
    <p:bg>
      <p:bgPr>
        <a:noFill/>
        <a:effectLst/>
      </p:bgPr>
    </p:bg>
    <p:spTree>
      <p:nvGrpSpPr>
        <p:cNvPr id="1" name="Shape 6353"/>
        <p:cNvGrpSpPr/>
        <p:nvPr/>
      </p:nvGrpSpPr>
      <p:grpSpPr>
        <a:xfrm>
          <a:off x="0" y="0"/>
          <a:ext cx="0" cy="0"/>
          <a:chOff x="0" y="0"/>
          <a:chExt cx="0" cy="0"/>
        </a:xfrm>
      </p:grpSpPr>
      <p:sp>
        <p:nvSpPr>
          <p:cNvPr id="6354" name="Google Shape;6354;p504"/>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04"/>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56" name="Google Shape;6356;p504"/>
          <p:cNvSpPr txBox="1">
            <a:spLocks noGrp="1"/>
          </p:cNvSpPr>
          <p:nvPr>
            <p:ph type="body" idx="1"/>
          </p:nvPr>
        </p:nvSpPr>
        <p:spPr>
          <a:xfrm>
            <a:off x="4882896" y="1382179"/>
            <a:ext cx="3520500" cy="2602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357" name="Google Shape;6357;p504"/>
          <p:cNvSpPr txBox="1">
            <a:spLocks noGrp="1"/>
          </p:cNvSpPr>
          <p:nvPr>
            <p:ph type="body" idx="2"/>
          </p:nvPr>
        </p:nvSpPr>
        <p:spPr>
          <a:xfrm>
            <a:off x="4882899" y="4718304"/>
            <a:ext cx="3465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19 Text Slide + Left Image and icons">
  <p:cSld name="CUSTOM_2_1_1_1_1">
    <p:bg>
      <p:bgPr>
        <a:noFill/>
        <a:effectLst/>
      </p:bgPr>
    </p:bg>
    <p:spTree>
      <p:nvGrpSpPr>
        <p:cNvPr id="1" name="Shape 6358"/>
        <p:cNvGrpSpPr/>
        <p:nvPr/>
      </p:nvGrpSpPr>
      <p:grpSpPr>
        <a:xfrm>
          <a:off x="0" y="0"/>
          <a:ext cx="0" cy="0"/>
          <a:chOff x="0" y="0"/>
          <a:chExt cx="0" cy="0"/>
        </a:xfrm>
      </p:grpSpPr>
      <p:sp>
        <p:nvSpPr>
          <p:cNvPr id="6359" name="Google Shape;6359;p505"/>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6360" name="Google Shape;6360;p505"/>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61" name="Google Shape;6361;p505"/>
          <p:cNvSpPr txBox="1">
            <a:spLocks noGrp="1"/>
          </p:cNvSpPr>
          <p:nvPr>
            <p:ph type="body" idx="1"/>
          </p:nvPr>
        </p:nvSpPr>
        <p:spPr>
          <a:xfrm>
            <a:off x="5346525" y="1382175"/>
            <a:ext cx="30570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6362" name="Google Shape;6362;p505"/>
          <p:cNvSpPr txBox="1">
            <a:spLocks noGrp="1"/>
          </p:cNvSpPr>
          <p:nvPr>
            <p:ph type="body" idx="2"/>
          </p:nvPr>
        </p:nvSpPr>
        <p:spPr>
          <a:xfrm>
            <a:off x="4882896" y="4718304"/>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363" name="Google Shape;6363;p505"/>
          <p:cNvSpPr txBox="1">
            <a:spLocks noGrp="1"/>
          </p:cNvSpPr>
          <p:nvPr>
            <p:ph type="body" idx="3"/>
          </p:nvPr>
        </p:nvSpPr>
        <p:spPr>
          <a:xfrm>
            <a:off x="5346525" y="2427025"/>
            <a:ext cx="3057000" cy="1027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6364" name="Google Shape;6364;p505"/>
          <p:cNvSpPr txBox="1">
            <a:spLocks noGrp="1"/>
          </p:cNvSpPr>
          <p:nvPr>
            <p:ph type="body" idx="4"/>
          </p:nvPr>
        </p:nvSpPr>
        <p:spPr>
          <a:xfrm>
            <a:off x="5346525" y="3454575"/>
            <a:ext cx="3057000" cy="910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5 Text Slide with small stat">
  <p:cSld name="Text Slide_1_5">
    <p:spTree>
      <p:nvGrpSpPr>
        <p:cNvPr id="1" name="Shape 677"/>
        <p:cNvGrpSpPr/>
        <p:nvPr/>
      </p:nvGrpSpPr>
      <p:grpSpPr>
        <a:xfrm>
          <a:off x="0" y="0"/>
          <a:ext cx="0" cy="0"/>
          <a:chOff x="0" y="0"/>
          <a:chExt cx="0" cy="0"/>
        </a:xfrm>
      </p:grpSpPr>
      <p:sp>
        <p:nvSpPr>
          <p:cNvPr id="678" name="Google Shape;678;p52"/>
          <p:cNvSpPr txBox="1">
            <a:spLocks noGrp="1"/>
          </p:cNvSpPr>
          <p:nvPr>
            <p:ph type="body" idx="1"/>
          </p:nvPr>
        </p:nvSpPr>
        <p:spPr>
          <a:xfrm>
            <a:off x="457200" y="1316725"/>
            <a:ext cx="41880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79" name="Google Shape;679;p5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80" name="Google Shape;680;p5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81" name="Google Shape;681;p52"/>
          <p:cNvSpPr txBox="1">
            <a:spLocks noGrp="1"/>
          </p:cNvSpPr>
          <p:nvPr>
            <p:ph type="subTitle" idx="3"/>
          </p:nvPr>
        </p:nvSpPr>
        <p:spPr>
          <a:xfrm>
            <a:off x="4494768" y="1172775"/>
            <a:ext cx="3051900" cy="1009500"/>
          </a:xfrm>
          <a:prstGeom prst="rect">
            <a:avLst/>
          </a:prstGeom>
        </p:spPr>
        <p:txBody>
          <a:bodyPr spcFirstLastPara="1" wrap="square" lIns="0" tIns="0" rIns="0" bIns="0" anchor="t" anchorCtr="0">
            <a:noAutofit/>
          </a:bodyPr>
          <a:lstStyle>
            <a:lvl1pPr lvl="0" algn="ctr" rtl="0">
              <a:spcBef>
                <a:spcPts val="0"/>
              </a:spcBef>
              <a:spcAft>
                <a:spcPts val="0"/>
              </a:spcAft>
              <a:buNone/>
              <a:defRPr sz="6000">
                <a:solidFill>
                  <a:schemeClr val="dk2"/>
                </a:solidFill>
                <a:latin typeface="Roboto Slab Regular"/>
                <a:ea typeface="Roboto Slab Regular"/>
                <a:cs typeface="Roboto Slab Regular"/>
                <a:sym typeface="Roboto Slab Regular"/>
              </a:defRPr>
            </a:lvl1pPr>
            <a:lvl2pPr lvl="1" rtl="0">
              <a:spcBef>
                <a:spcPts val="600"/>
              </a:spcBef>
              <a:spcAft>
                <a:spcPts val="0"/>
              </a:spcAft>
              <a:buNone/>
              <a:defRPr sz="6000">
                <a:latin typeface="Roboto Slab Regular"/>
                <a:ea typeface="Roboto Slab Regular"/>
                <a:cs typeface="Roboto Slab Regular"/>
                <a:sym typeface="Roboto Slab Regular"/>
              </a:defRPr>
            </a:lvl2pPr>
            <a:lvl3pPr lvl="2" rtl="0">
              <a:spcBef>
                <a:spcPts val="600"/>
              </a:spcBef>
              <a:spcAft>
                <a:spcPts val="0"/>
              </a:spcAft>
              <a:buNone/>
              <a:defRPr sz="6000">
                <a:latin typeface="Roboto Slab Regular"/>
                <a:ea typeface="Roboto Slab Regular"/>
                <a:cs typeface="Roboto Slab Regular"/>
                <a:sym typeface="Roboto Slab Regular"/>
              </a:defRPr>
            </a:lvl3pPr>
            <a:lvl4pPr lvl="3" rtl="0">
              <a:spcBef>
                <a:spcPts val="600"/>
              </a:spcBef>
              <a:spcAft>
                <a:spcPts val="0"/>
              </a:spcAft>
              <a:buNone/>
              <a:defRPr sz="6000">
                <a:latin typeface="Roboto Slab Regular"/>
                <a:ea typeface="Roboto Slab Regular"/>
                <a:cs typeface="Roboto Slab Regular"/>
                <a:sym typeface="Roboto Slab Regular"/>
              </a:defRPr>
            </a:lvl4pPr>
            <a:lvl5pPr lvl="4" rtl="0">
              <a:spcBef>
                <a:spcPts val="600"/>
              </a:spcBef>
              <a:spcAft>
                <a:spcPts val="0"/>
              </a:spcAft>
              <a:buNone/>
              <a:defRPr sz="6000">
                <a:latin typeface="Roboto Slab Regular"/>
                <a:ea typeface="Roboto Slab Regular"/>
                <a:cs typeface="Roboto Slab Regular"/>
                <a:sym typeface="Roboto Slab Regular"/>
              </a:defRPr>
            </a:lvl5pPr>
            <a:lvl6pPr lvl="5" rtl="0">
              <a:spcBef>
                <a:spcPts val="600"/>
              </a:spcBef>
              <a:spcAft>
                <a:spcPts val="0"/>
              </a:spcAft>
              <a:buNone/>
              <a:defRPr sz="6000">
                <a:latin typeface="Roboto Slab Regular"/>
                <a:ea typeface="Roboto Slab Regular"/>
                <a:cs typeface="Roboto Slab Regular"/>
                <a:sym typeface="Roboto Slab Regular"/>
              </a:defRPr>
            </a:lvl6pPr>
            <a:lvl7pPr lvl="6" rtl="0">
              <a:spcBef>
                <a:spcPts val="600"/>
              </a:spcBef>
              <a:spcAft>
                <a:spcPts val="0"/>
              </a:spcAft>
              <a:buNone/>
              <a:defRPr sz="6000">
                <a:latin typeface="Roboto Slab Regular"/>
                <a:ea typeface="Roboto Slab Regular"/>
                <a:cs typeface="Roboto Slab Regular"/>
                <a:sym typeface="Roboto Slab Regular"/>
              </a:defRPr>
            </a:lvl7pPr>
            <a:lvl8pPr lvl="7" rtl="0">
              <a:spcBef>
                <a:spcPts val="600"/>
              </a:spcBef>
              <a:spcAft>
                <a:spcPts val="0"/>
              </a:spcAft>
              <a:buNone/>
              <a:defRPr sz="6000">
                <a:latin typeface="Roboto Slab Regular"/>
                <a:ea typeface="Roboto Slab Regular"/>
                <a:cs typeface="Roboto Slab Regular"/>
                <a:sym typeface="Roboto Slab Regular"/>
              </a:defRPr>
            </a:lvl8pPr>
            <a:lvl9pPr lvl="8" rtl="0">
              <a:spcBef>
                <a:spcPts val="600"/>
              </a:spcBef>
              <a:spcAft>
                <a:spcPts val="600"/>
              </a:spcAft>
              <a:buNone/>
              <a:defRPr sz="6000">
                <a:latin typeface="Roboto Slab Regular"/>
                <a:ea typeface="Roboto Slab Regular"/>
                <a:cs typeface="Roboto Slab Regular"/>
                <a:sym typeface="Roboto Slab Regular"/>
              </a:defRPr>
            </a:lvl9pPr>
          </a:lstStyle>
          <a:p>
            <a:endParaRPr/>
          </a:p>
        </p:txBody>
      </p:sp>
      <p:sp>
        <p:nvSpPr>
          <p:cNvPr id="682" name="Google Shape;682;p52"/>
          <p:cNvSpPr txBox="1">
            <a:spLocks noGrp="1"/>
          </p:cNvSpPr>
          <p:nvPr>
            <p:ph type="subTitle" idx="4"/>
          </p:nvPr>
        </p:nvSpPr>
        <p:spPr>
          <a:xfrm>
            <a:off x="4494775" y="2062625"/>
            <a:ext cx="3051900" cy="1380600"/>
          </a:xfrm>
          <a:prstGeom prst="rect">
            <a:avLst/>
          </a:prstGeom>
        </p:spPr>
        <p:txBody>
          <a:bodyPr spcFirstLastPara="1" wrap="square" lIns="0" tIns="0" rIns="0" bIns="0" anchor="t" anchorCtr="0">
            <a:noAutofit/>
          </a:bodyPr>
          <a:lstStyle>
            <a:lvl1pPr lvl="0" algn="ctr" rtl="0">
              <a:spcBef>
                <a:spcPts val="0"/>
              </a:spcBef>
              <a:spcAft>
                <a:spcPts val="0"/>
              </a:spcAft>
              <a:buNone/>
              <a:defRPr sz="1400"/>
            </a:lvl1pPr>
            <a:lvl2pPr lvl="1" algn="ctr" rtl="0">
              <a:spcBef>
                <a:spcPts val="600"/>
              </a:spcBef>
              <a:spcAft>
                <a:spcPts val="0"/>
              </a:spcAft>
              <a:buNone/>
              <a:defRPr sz="1400"/>
            </a:lvl2pPr>
            <a:lvl3pPr lvl="2" algn="ctr" rtl="0">
              <a:spcBef>
                <a:spcPts val="600"/>
              </a:spcBef>
              <a:spcAft>
                <a:spcPts val="0"/>
              </a:spcAft>
              <a:buNone/>
              <a:defRPr sz="1400"/>
            </a:lvl3pPr>
            <a:lvl4pPr lvl="3" algn="ctr" rtl="0">
              <a:spcBef>
                <a:spcPts val="600"/>
              </a:spcBef>
              <a:spcAft>
                <a:spcPts val="0"/>
              </a:spcAft>
              <a:buNone/>
              <a:defRPr sz="1400"/>
            </a:lvl4pPr>
            <a:lvl5pPr lvl="4" algn="ctr" rtl="0">
              <a:spcBef>
                <a:spcPts val="600"/>
              </a:spcBef>
              <a:spcAft>
                <a:spcPts val="0"/>
              </a:spcAft>
              <a:buNone/>
              <a:defRPr sz="1400"/>
            </a:lvl5pPr>
            <a:lvl6pPr lvl="5" algn="ctr" rtl="0">
              <a:spcBef>
                <a:spcPts val="600"/>
              </a:spcBef>
              <a:spcAft>
                <a:spcPts val="0"/>
              </a:spcAft>
              <a:buNone/>
              <a:defRPr sz="1400"/>
            </a:lvl6pPr>
            <a:lvl7pPr lvl="6" algn="ctr" rtl="0">
              <a:spcBef>
                <a:spcPts val="600"/>
              </a:spcBef>
              <a:spcAft>
                <a:spcPts val="0"/>
              </a:spcAft>
              <a:buNone/>
              <a:defRPr sz="1400"/>
            </a:lvl7pPr>
            <a:lvl8pPr lvl="7" algn="ctr" rtl="0">
              <a:spcBef>
                <a:spcPts val="600"/>
              </a:spcBef>
              <a:spcAft>
                <a:spcPts val="0"/>
              </a:spcAft>
              <a:buNone/>
              <a:defRPr sz="1400"/>
            </a:lvl8pPr>
            <a:lvl9pPr lvl="8" algn="ctr" rtl="0">
              <a:spcBef>
                <a:spcPts val="600"/>
              </a:spcBef>
              <a:spcAft>
                <a:spcPts val="600"/>
              </a:spcAft>
              <a:buNone/>
              <a:defRPr sz="14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19 Text Slide + Left Image and 3 large icons">
  <p:cSld name="CUSTOM_2_1_1_1_1_1">
    <p:bg>
      <p:bgPr>
        <a:noFill/>
        <a:effectLst/>
      </p:bgPr>
    </p:bg>
    <p:spTree>
      <p:nvGrpSpPr>
        <p:cNvPr id="1" name="Shape 6365"/>
        <p:cNvGrpSpPr/>
        <p:nvPr/>
      </p:nvGrpSpPr>
      <p:grpSpPr>
        <a:xfrm>
          <a:off x="0" y="0"/>
          <a:ext cx="0" cy="0"/>
          <a:chOff x="0" y="0"/>
          <a:chExt cx="0" cy="0"/>
        </a:xfrm>
      </p:grpSpPr>
      <p:sp>
        <p:nvSpPr>
          <p:cNvPr id="6366" name="Google Shape;6366;p506"/>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6367" name="Google Shape;6367;p506"/>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68" name="Google Shape;6368;p506"/>
          <p:cNvSpPr txBox="1">
            <a:spLocks noGrp="1"/>
          </p:cNvSpPr>
          <p:nvPr>
            <p:ph type="body" idx="1"/>
          </p:nvPr>
        </p:nvSpPr>
        <p:spPr>
          <a:xfrm>
            <a:off x="4686675" y="1607350"/>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6369" name="Google Shape;6369;p506"/>
          <p:cNvSpPr txBox="1">
            <a:spLocks noGrp="1"/>
          </p:cNvSpPr>
          <p:nvPr>
            <p:ph type="body" idx="2"/>
          </p:nvPr>
        </p:nvSpPr>
        <p:spPr>
          <a:xfrm>
            <a:off x="3823775" y="4718300"/>
            <a:ext cx="45720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370" name="Google Shape;6370;p506"/>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6371" name="Google Shape;6371;p506"/>
          <p:cNvSpPr txBox="1">
            <a:spLocks noGrp="1"/>
          </p:cNvSpPr>
          <p:nvPr>
            <p:ph type="body" idx="4"/>
          </p:nvPr>
        </p:nvSpPr>
        <p:spPr>
          <a:xfrm>
            <a:off x="4686675" y="2541963"/>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6372" name="Google Shape;6372;p506"/>
          <p:cNvSpPr txBox="1">
            <a:spLocks noGrp="1"/>
          </p:cNvSpPr>
          <p:nvPr>
            <p:ph type="body" idx="5"/>
          </p:nvPr>
        </p:nvSpPr>
        <p:spPr>
          <a:xfrm>
            <a:off x="4686675" y="3476575"/>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19 Text Slide + Left Image and 2 large icons">
  <p:cSld name="CUSTOM_2_1_1_1_1_1_1">
    <p:bg>
      <p:bgPr>
        <a:noFill/>
        <a:effectLst/>
      </p:bgPr>
    </p:bg>
    <p:spTree>
      <p:nvGrpSpPr>
        <p:cNvPr id="1" name="Shape 6373"/>
        <p:cNvGrpSpPr/>
        <p:nvPr/>
      </p:nvGrpSpPr>
      <p:grpSpPr>
        <a:xfrm>
          <a:off x="0" y="0"/>
          <a:ext cx="0" cy="0"/>
          <a:chOff x="0" y="0"/>
          <a:chExt cx="0" cy="0"/>
        </a:xfrm>
      </p:grpSpPr>
      <p:sp>
        <p:nvSpPr>
          <p:cNvPr id="6374" name="Google Shape;6374;p507"/>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07"/>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6376" name="Google Shape;6376;p507"/>
          <p:cNvSpPr txBox="1">
            <a:spLocks noGrp="1"/>
          </p:cNvSpPr>
          <p:nvPr>
            <p:ph type="body" idx="1"/>
          </p:nvPr>
        </p:nvSpPr>
        <p:spPr>
          <a:xfrm>
            <a:off x="4686675" y="160735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6377" name="Google Shape;6377;p507"/>
          <p:cNvSpPr txBox="1">
            <a:spLocks noGrp="1"/>
          </p:cNvSpPr>
          <p:nvPr>
            <p:ph type="body" idx="2"/>
          </p:nvPr>
        </p:nvSpPr>
        <p:spPr>
          <a:xfrm>
            <a:off x="3823775" y="4718300"/>
            <a:ext cx="4626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378" name="Google Shape;6378;p507"/>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6379" name="Google Shape;6379;p507"/>
          <p:cNvSpPr txBox="1">
            <a:spLocks noGrp="1"/>
          </p:cNvSpPr>
          <p:nvPr>
            <p:ph type="body" idx="4"/>
          </p:nvPr>
        </p:nvSpPr>
        <p:spPr>
          <a:xfrm>
            <a:off x="4686675" y="265220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14 Title Only">
  <p:cSld name="Title Only">
    <p:spTree>
      <p:nvGrpSpPr>
        <p:cNvPr id="1" name="Shape 6380"/>
        <p:cNvGrpSpPr/>
        <p:nvPr/>
      </p:nvGrpSpPr>
      <p:grpSpPr>
        <a:xfrm>
          <a:off x="0" y="0"/>
          <a:ext cx="0" cy="0"/>
          <a:chOff x="0" y="0"/>
          <a:chExt cx="0" cy="0"/>
        </a:xfrm>
      </p:grpSpPr>
      <p:sp>
        <p:nvSpPr>
          <p:cNvPr id="6381" name="Google Shape;6381;p50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6382" name="Google Shape;6382;p50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13 Agenda Slide 1">
  <p:cSld name="CUSTOM">
    <p:spTree>
      <p:nvGrpSpPr>
        <p:cNvPr id="1" name="Shape 6383"/>
        <p:cNvGrpSpPr/>
        <p:nvPr/>
      </p:nvGrpSpPr>
      <p:grpSpPr>
        <a:xfrm>
          <a:off x="0" y="0"/>
          <a:ext cx="0" cy="0"/>
          <a:chOff x="0" y="0"/>
          <a:chExt cx="0" cy="0"/>
        </a:xfrm>
      </p:grpSpPr>
      <p:sp>
        <p:nvSpPr>
          <p:cNvPr id="6384" name="Google Shape;6384;p509"/>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09"/>
          <p:cNvSpPr txBox="1">
            <a:spLocks noGrp="1"/>
          </p:cNvSpPr>
          <p:nvPr>
            <p:ph type="title"/>
          </p:nvPr>
        </p:nvSpPr>
        <p:spPr>
          <a:xfrm>
            <a:off x="457200" y="704088"/>
            <a:ext cx="3783300" cy="4596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386" name="Google Shape;6386;p509"/>
          <p:cNvSpPr txBox="1">
            <a:spLocks noGrp="1"/>
          </p:cNvSpPr>
          <p:nvPr>
            <p:ph type="body" idx="1"/>
          </p:nvPr>
        </p:nvSpPr>
        <p:spPr>
          <a:xfrm>
            <a:off x="457200" y="1410575"/>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6387" name="Google Shape;6387;p509"/>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13 Agenda Slide 2 Title 2 lines">
  <p:cSld name="CUSTOM_6">
    <p:spTree>
      <p:nvGrpSpPr>
        <p:cNvPr id="1" name="Shape 6388"/>
        <p:cNvGrpSpPr/>
        <p:nvPr/>
      </p:nvGrpSpPr>
      <p:grpSpPr>
        <a:xfrm>
          <a:off x="0" y="0"/>
          <a:ext cx="0" cy="0"/>
          <a:chOff x="0" y="0"/>
          <a:chExt cx="0" cy="0"/>
        </a:xfrm>
      </p:grpSpPr>
      <p:sp>
        <p:nvSpPr>
          <p:cNvPr id="6389" name="Google Shape;6389;p510"/>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10"/>
          <p:cNvSpPr txBox="1">
            <a:spLocks noGrp="1"/>
          </p:cNvSpPr>
          <p:nvPr>
            <p:ph type="title"/>
          </p:nvPr>
        </p:nvSpPr>
        <p:spPr>
          <a:xfrm>
            <a:off x="457200" y="704088"/>
            <a:ext cx="3783300" cy="7401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391" name="Google Shape;6391;p510"/>
          <p:cNvSpPr txBox="1">
            <a:spLocks noGrp="1"/>
          </p:cNvSpPr>
          <p:nvPr>
            <p:ph type="body" idx="1"/>
          </p:nvPr>
        </p:nvSpPr>
        <p:spPr>
          <a:xfrm>
            <a:off x="457200" y="1576263"/>
            <a:ext cx="3783300" cy="26175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6392" name="Google Shape;6392;p510"/>
          <p:cNvSpPr txBox="1">
            <a:spLocks noGrp="1"/>
          </p:cNvSpPr>
          <p:nvPr>
            <p:ph type="body" idx="2"/>
          </p:nvPr>
        </p:nvSpPr>
        <p:spPr>
          <a:xfrm>
            <a:off x="777240" y="4718300"/>
            <a:ext cx="3480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27 Case Study">
  <p:cSld name="CUSTOM_3">
    <p:spTree>
      <p:nvGrpSpPr>
        <p:cNvPr id="1" name="Shape 6393"/>
        <p:cNvGrpSpPr/>
        <p:nvPr/>
      </p:nvGrpSpPr>
      <p:grpSpPr>
        <a:xfrm>
          <a:off x="0" y="0"/>
          <a:ext cx="0" cy="0"/>
          <a:chOff x="0" y="0"/>
          <a:chExt cx="0" cy="0"/>
        </a:xfrm>
      </p:grpSpPr>
      <p:sp>
        <p:nvSpPr>
          <p:cNvPr id="6394" name="Google Shape;6394;p511"/>
          <p:cNvSpPr txBox="1">
            <a:spLocks noGrp="1"/>
          </p:cNvSpPr>
          <p:nvPr>
            <p:ph type="title"/>
          </p:nvPr>
        </p:nvSpPr>
        <p:spPr>
          <a:xfrm>
            <a:off x="457200" y="548640"/>
            <a:ext cx="5571000" cy="4794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395" name="Google Shape;6395;p51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396" name="Google Shape;6396;p511"/>
          <p:cNvSpPr txBox="1">
            <a:spLocks noGrp="1"/>
          </p:cNvSpPr>
          <p:nvPr>
            <p:ph type="body" idx="2"/>
          </p:nvPr>
        </p:nvSpPr>
        <p:spPr>
          <a:xfrm>
            <a:off x="1555700" y="1434690"/>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6397" name="Google Shape;6397;p511"/>
          <p:cNvSpPr txBox="1">
            <a:spLocks noGrp="1"/>
          </p:cNvSpPr>
          <p:nvPr>
            <p:ph type="subTitle" idx="3"/>
          </p:nvPr>
        </p:nvSpPr>
        <p:spPr>
          <a:xfrm>
            <a:off x="457200" y="1434687"/>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6398" name="Google Shape;6398;p511"/>
          <p:cNvSpPr txBox="1">
            <a:spLocks noGrp="1"/>
          </p:cNvSpPr>
          <p:nvPr>
            <p:ph type="body" idx="4"/>
          </p:nvPr>
        </p:nvSpPr>
        <p:spPr>
          <a:xfrm>
            <a:off x="1555700" y="2441439"/>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6399" name="Google Shape;6399;p511"/>
          <p:cNvSpPr txBox="1">
            <a:spLocks noGrp="1"/>
          </p:cNvSpPr>
          <p:nvPr>
            <p:ph type="subTitle" idx="5"/>
          </p:nvPr>
        </p:nvSpPr>
        <p:spPr>
          <a:xfrm>
            <a:off x="457200" y="2441436"/>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6400" name="Google Shape;6400;p511"/>
          <p:cNvSpPr txBox="1">
            <a:spLocks noGrp="1"/>
          </p:cNvSpPr>
          <p:nvPr>
            <p:ph type="body" idx="6"/>
          </p:nvPr>
        </p:nvSpPr>
        <p:spPr>
          <a:xfrm>
            <a:off x="1555700" y="3453415"/>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6401" name="Google Shape;6401;p511"/>
          <p:cNvSpPr txBox="1">
            <a:spLocks noGrp="1"/>
          </p:cNvSpPr>
          <p:nvPr>
            <p:ph type="subTitle" idx="7"/>
          </p:nvPr>
        </p:nvSpPr>
        <p:spPr>
          <a:xfrm>
            <a:off x="457200" y="3453412"/>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6402" name="Google Shape;6402;p511"/>
          <p:cNvSpPr txBox="1">
            <a:spLocks noGrp="1"/>
          </p:cNvSpPr>
          <p:nvPr>
            <p:ph type="subTitle" idx="8"/>
          </p:nvPr>
        </p:nvSpPr>
        <p:spPr>
          <a:xfrm>
            <a:off x="6568475" y="1387815"/>
            <a:ext cx="21780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1400">
                <a:solidFill>
                  <a:schemeClr val="accent6"/>
                </a:solidFill>
                <a:latin typeface="Roboto Slab"/>
                <a:ea typeface="Roboto Slab"/>
                <a:cs typeface="Roboto Slab"/>
                <a:sym typeface="Roboto Slab"/>
              </a:defRPr>
            </a:lvl1pPr>
            <a:lvl2pPr lvl="1" rtl="0">
              <a:lnSpc>
                <a:spcPct val="115000"/>
              </a:lnSpc>
              <a:spcBef>
                <a:spcPts val="600"/>
              </a:spcBef>
              <a:spcAft>
                <a:spcPts val="0"/>
              </a:spcAft>
              <a:buNone/>
              <a:defRPr sz="1300">
                <a:latin typeface="Roboto Slab"/>
                <a:ea typeface="Roboto Slab"/>
                <a:cs typeface="Roboto Slab"/>
                <a:sym typeface="Roboto Slab"/>
              </a:defRPr>
            </a:lvl2pPr>
            <a:lvl3pPr lvl="2" rtl="0">
              <a:lnSpc>
                <a:spcPct val="115000"/>
              </a:lnSpc>
              <a:spcBef>
                <a:spcPts val="600"/>
              </a:spcBef>
              <a:spcAft>
                <a:spcPts val="0"/>
              </a:spcAft>
              <a:buNone/>
              <a:defRPr sz="1300">
                <a:latin typeface="Roboto Slab"/>
                <a:ea typeface="Roboto Slab"/>
                <a:cs typeface="Roboto Slab"/>
                <a:sym typeface="Roboto Slab"/>
              </a:defRPr>
            </a:lvl3pPr>
            <a:lvl4pPr lvl="3" rtl="0">
              <a:lnSpc>
                <a:spcPct val="115000"/>
              </a:lnSpc>
              <a:spcBef>
                <a:spcPts val="600"/>
              </a:spcBef>
              <a:spcAft>
                <a:spcPts val="0"/>
              </a:spcAft>
              <a:buNone/>
              <a:defRPr sz="1300">
                <a:latin typeface="Roboto Slab"/>
                <a:ea typeface="Roboto Slab"/>
                <a:cs typeface="Roboto Slab"/>
                <a:sym typeface="Roboto Slab"/>
              </a:defRPr>
            </a:lvl4pPr>
            <a:lvl5pPr lvl="4" rtl="0">
              <a:lnSpc>
                <a:spcPct val="115000"/>
              </a:lnSpc>
              <a:spcBef>
                <a:spcPts val="600"/>
              </a:spcBef>
              <a:spcAft>
                <a:spcPts val="0"/>
              </a:spcAft>
              <a:buNone/>
              <a:defRPr sz="1300">
                <a:latin typeface="Roboto Slab"/>
                <a:ea typeface="Roboto Slab"/>
                <a:cs typeface="Roboto Slab"/>
                <a:sym typeface="Roboto Slab"/>
              </a:defRPr>
            </a:lvl5pPr>
            <a:lvl6pPr lvl="5" rtl="0">
              <a:lnSpc>
                <a:spcPct val="115000"/>
              </a:lnSpc>
              <a:spcBef>
                <a:spcPts val="600"/>
              </a:spcBef>
              <a:spcAft>
                <a:spcPts val="0"/>
              </a:spcAft>
              <a:buNone/>
              <a:defRPr sz="1300">
                <a:latin typeface="Roboto Slab"/>
                <a:ea typeface="Roboto Slab"/>
                <a:cs typeface="Roboto Slab"/>
                <a:sym typeface="Roboto Slab"/>
              </a:defRPr>
            </a:lvl6pPr>
            <a:lvl7pPr lvl="6" rtl="0">
              <a:lnSpc>
                <a:spcPct val="115000"/>
              </a:lnSpc>
              <a:spcBef>
                <a:spcPts val="600"/>
              </a:spcBef>
              <a:spcAft>
                <a:spcPts val="0"/>
              </a:spcAft>
              <a:buNone/>
              <a:defRPr sz="1300">
                <a:latin typeface="Roboto Slab"/>
                <a:ea typeface="Roboto Slab"/>
                <a:cs typeface="Roboto Slab"/>
                <a:sym typeface="Roboto Slab"/>
              </a:defRPr>
            </a:lvl7pPr>
            <a:lvl8pPr lvl="7" rtl="0">
              <a:lnSpc>
                <a:spcPct val="115000"/>
              </a:lnSpc>
              <a:spcBef>
                <a:spcPts val="600"/>
              </a:spcBef>
              <a:spcAft>
                <a:spcPts val="0"/>
              </a:spcAft>
              <a:buNone/>
              <a:defRPr sz="1300">
                <a:latin typeface="Roboto Slab"/>
                <a:ea typeface="Roboto Slab"/>
                <a:cs typeface="Roboto Slab"/>
                <a:sym typeface="Roboto Slab"/>
              </a:defRPr>
            </a:lvl8pPr>
            <a:lvl9pPr lvl="8" rtl="0">
              <a:lnSpc>
                <a:spcPct val="115000"/>
              </a:lnSpc>
              <a:spcBef>
                <a:spcPts val="600"/>
              </a:spcBef>
              <a:spcAft>
                <a:spcPts val="600"/>
              </a:spcAft>
              <a:buNone/>
              <a:defRPr sz="1300">
                <a:latin typeface="Roboto Slab"/>
                <a:ea typeface="Roboto Slab"/>
                <a:cs typeface="Roboto Slab"/>
                <a:sym typeface="Roboto Slab"/>
              </a:defRPr>
            </a:lvl9pPr>
          </a:lstStyle>
          <a:p>
            <a:endParaRPr/>
          </a:p>
        </p:txBody>
      </p:sp>
      <p:sp>
        <p:nvSpPr>
          <p:cNvPr id="6403" name="Google Shape;6403;p511"/>
          <p:cNvSpPr txBox="1">
            <a:spLocks noGrp="1"/>
          </p:cNvSpPr>
          <p:nvPr>
            <p:ph type="subTitle" idx="9"/>
          </p:nvPr>
        </p:nvSpPr>
        <p:spPr>
          <a:xfrm>
            <a:off x="6568425" y="3289215"/>
            <a:ext cx="2178000" cy="535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900">
                <a:solidFill>
                  <a:schemeClr val="accent4"/>
                </a:solidFill>
              </a:defRPr>
            </a:lvl1pPr>
            <a:lvl2pPr lvl="1" algn="r" rtl="0">
              <a:lnSpc>
                <a:spcPct val="115000"/>
              </a:lnSpc>
              <a:spcBef>
                <a:spcPts val="0"/>
              </a:spcBef>
              <a:spcAft>
                <a:spcPts val="0"/>
              </a:spcAft>
              <a:buNone/>
              <a:defRPr sz="900">
                <a:solidFill>
                  <a:schemeClr val="accent4"/>
                </a:solidFill>
              </a:defRPr>
            </a:lvl2pPr>
            <a:lvl3pPr lvl="2" algn="r" rtl="0">
              <a:lnSpc>
                <a:spcPct val="115000"/>
              </a:lnSpc>
              <a:spcBef>
                <a:spcPts val="0"/>
              </a:spcBef>
              <a:spcAft>
                <a:spcPts val="0"/>
              </a:spcAft>
              <a:buNone/>
              <a:defRPr sz="900">
                <a:solidFill>
                  <a:schemeClr val="accent4"/>
                </a:solidFill>
              </a:defRPr>
            </a:lvl3pPr>
            <a:lvl4pPr lvl="3" algn="r" rtl="0">
              <a:lnSpc>
                <a:spcPct val="115000"/>
              </a:lnSpc>
              <a:spcBef>
                <a:spcPts val="0"/>
              </a:spcBef>
              <a:spcAft>
                <a:spcPts val="0"/>
              </a:spcAft>
              <a:buNone/>
              <a:defRPr sz="900">
                <a:solidFill>
                  <a:schemeClr val="accent4"/>
                </a:solidFill>
              </a:defRPr>
            </a:lvl4pPr>
            <a:lvl5pPr lvl="4" algn="r" rtl="0">
              <a:lnSpc>
                <a:spcPct val="115000"/>
              </a:lnSpc>
              <a:spcBef>
                <a:spcPts val="0"/>
              </a:spcBef>
              <a:spcAft>
                <a:spcPts val="0"/>
              </a:spcAft>
              <a:buNone/>
              <a:defRPr sz="900">
                <a:solidFill>
                  <a:schemeClr val="accent4"/>
                </a:solidFill>
              </a:defRPr>
            </a:lvl5pPr>
            <a:lvl6pPr lvl="5" algn="r" rtl="0">
              <a:lnSpc>
                <a:spcPct val="115000"/>
              </a:lnSpc>
              <a:spcBef>
                <a:spcPts val="0"/>
              </a:spcBef>
              <a:spcAft>
                <a:spcPts val="0"/>
              </a:spcAft>
              <a:buNone/>
              <a:defRPr sz="900">
                <a:solidFill>
                  <a:schemeClr val="accent4"/>
                </a:solidFill>
              </a:defRPr>
            </a:lvl6pPr>
            <a:lvl7pPr lvl="6" algn="r" rtl="0">
              <a:lnSpc>
                <a:spcPct val="115000"/>
              </a:lnSpc>
              <a:spcBef>
                <a:spcPts val="0"/>
              </a:spcBef>
              <a:spcAft>
                <a:spcPts val="0"/>
              </a:spcAft>
              <a:buNone/>
              <a:defRPr sz="900">
                <a:solidFill>
                  <a:schemeClr val="accent4"/>
                </a:solidFill>
              </a:defRPr>
            </a:lvl7pPr>
            <a:lvl8pPr lvl="7" algn="r" rtl="0">
              <a:lnSpc>
                <a:spcPct val="115000"/>
              </a:lnSpc>
              <a:spcBef>
                <a:spcPts val="0"/>
              </a:spcBef>
              <a:spcAft>
                <a:spcPts val="0"/>
              </a:spcAft>
              <a:buNone/>
              <a:defRPr sz="900">
                <a:solidFill>
                  <a:schemeClr val="accent4"/>
                </a:solidFill>
              </a:defRPr>
            </a:lvl8pPr>
            <a:lvl9pPr lvl="8" algn="r" rtl="0">
              <a:lnSpc>
                <a:spcPct val="115000"/>
              </a:lnSpc>
              <a:spcBef>
                <a:spcPts val="0"/>
              </a:spcBef>
              <a:spcAft>
                <a:spcPts val="0"/>
              </a:spcAft>
              <a:buNone/>
              <a:defRPr sz="900">
                <a:solidFill>
                  <a:schemeClr val="accent4"/>
                </a:solidFill>
              </a:defRPr>
            </a:lvl9pPr>
          </a:lstStyle>
          <a:p>
            <a:endParaRPr/>
          </a:p>
        </p:txBody>
      </p:sp>
      <p:sp>
        <p:nvSpPr>
          <p:cNvPr id="6404" name="Google Shape;6404;p511"/>
          <p:cNvSpPr txBox="1">
            <a:spLocks noGrp="1"/>
          </p:cNvSpPr>
          <p:nvPr>
            <p:ph type="body" idx="13"/>
          </p:nvPr>
        </p:nvSpPr>
        <p:spPr>
          <a:xfrm>
            <a:off x="457200" y="941640"/>
            <a:ext cx="5571000" cy="3600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27 Case Study with 2 icons">
  <p:cSld name="CUSTOM_3_1">
    <p:spTree>
      <p:nvGrpSpPr>
        <p:cNvPr id="1" name="Shape 6405"/>
        <p:cNvGrpSpPr/>
        <p:nvPr/>
      </p:nvGrpSpPr>
      <p:grpSpPr>
        <a:xfrm>
          <a:off x="0" y="0"/>
          <a:ext cx="0" cy="0"/>
          <a:chOff x="0" y="0"/>
          <a:chExt cx="0" cy="0"/>
        </a:xfrm>
      </p:grpSpPr>
      <p:sp>
        <p:nvSpPr>
          <p:cNvPr id="6406" name="Google Shape;6406;p512"/>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407" name="Google Shape;6407;p512"/>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408" name="Google Shape;6408;p512"/>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6409" name="Google Shape;6409;p512"/>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6410" name="Google Shape;6410;p512"/>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11" name="Google Shape;6411;p512"/>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27 Case Study with 4 icons">
  <p:cSld name="CUSTOM_3_1_1">
    <p:spTree>
      <p:nvGrpSpPr>
        <p:cNvPr id="1" name="Shape 6412"/>
        <p:cNvGrpSpPr/>
        <p:nvPr/>
      </p:nvGrpSpPr>
      <p:grpSpPr>
        <a:xfrm>
          <a:off x="0" y="0"/>
          <a:ext cx="0" cy="0"/>
          <a:chOff x="0" y="0"/>
          <a:chExt cx="0" cy="0"/>
        </a:xfrm>
      </p:grpSpPr>
      <p:sp>
        <p:nvSpPr>
          <p:cNvPr id="6413" name="Google Shape;6413;p513"/>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414" name="Google Shape;6414;p51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6415" name="Google Shape;6415;p513"/>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6416" name="Google Shape;6416;p513"/>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6417" name="Google Shape;6417;p513"/>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18" name="Google Shape;6418;p513"/>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19" name="Google Shape;6419;p513"/>
          <p:cNvSpPr txBox="1">
            <a:spLocks noGrp="1"/>
          </p:cNvSpPr>
          <p:nvPr>
            <p:ph type="body" idx="6"/>
          </p:nvPr>
        </p:nvSpPr>
        <p:spPr>
          <a:xfrm>
            <a:off x="2788700"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20" name="Google Shape;6420;p513"/>
          <p:cNvSpPr txBox="1">
            <a:spLocks noGrp="1"/>
          </p:cNvSpPr>
          <p:nvPr>
            <p:ph type="body" idx="7"/>
          </p:nvPr>
        </p:nvSpPr>
        <p:spPr>
          <a:xfrm>
            <a:off x="5724839"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27 Case Study with 6 icons">
  <p:cSld name="CUSTOM_3_1_1_1">
    <p:spTree>
      <p:nvGrpSpPr>
        <p:cNvPr id="1" name="Shape 6421"/>
        <p:cNvGrpSpPr/>
        <p:nvPr/>
      </p:nvGrpSpPr>
      <p:grpSpPr>
        <a:xfrm>
          <a:off x="0" y="0"/>
          <a:ext cx="0" cy="0"/>
          <a:chOff x="0" y="0"/>
          <a:chExt cx="0" cy="0"/>
        </a:xfrm>
      </p:grpSpPr>
      <p:sp>
        <p:nvSpPr>
          <p:cNvPr id="6422" name="Google Shape;6422;p514"/>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423" name="Google Shape;6423;p51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424" name="Google Shape;6424;p514"/>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6425" name="Google Shape;6425;p514"/>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6426" name="Google Shape;6426;p514"/>
          <p:cNvSpPr txBox="1">
            <a:spLocks noGrp="1"/>
          </p:cNvSpPr>
          <p:nvPr>
            <p:ph type="body" idx="4"/>
          </p:nvPr>
        </p:nvSpPr>
        <p:spPr>
          <a:xfrm>
            <a:off x="27887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27" name="Google Shape;6427;p514"/>
          <p:cNvSpPr txBox="1">
            <a:spLocks noGrp="1"/>
          </p:cNvSpPr>
          <p:nvPr>
            <p:ph type="body" idx="5"/>
          </p:nvPr>
        </p:nvSpPr>
        <p:spPr>
          <a:xfrm>
            <a:off x="4922288"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28" name="Google Shape;6428;p514"/>
          <p:cNvSpPr txBox="1">
            <a:spLocks noGrp="1"/>
          </p:cNvSpPr>
          <p:nvPr>
            <p:ph type="body" idx="6"/>
          </p:nvPr>
        </p:nvSpPr>
        <p:spPr>
          <a:xfrm>
            <a:off x="70559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29" name="Google Shape;6429;p514"/>
          <p:cNvSpPr txBox="1">
            <a:spLocks noGrp="1"/>
          </p:cNvSpPr>
          <p:nvPr>
            <p:ph type="body" idx="7"/>
          </p:nvPr>
        </p:nvSpPr>
        <p:spPr>
          <a:xfrm>
            <a:off x="27887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30" name="Google Shape;6430;p514"/>
          <p:cNvSpPr txBox="1">
            <a:spLocks noGrp="1"/>
          </p:cNvSpPr>
          <p:nvPr>
            <p:ph type="body" idx="8"/>
          </p:nvPr>
        </p:nvSpPr>
        <p:spPr>
          <a:xfrm>
            <a:off x="4922288"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6431" name="Google Shape;6431;p514"/>
          <p:cNvSpPr txBox="1">
            <a:spLocks noGrp="1"/>
          </p:cNvSpPr>
          <p:nvPr>
            <p:ph type="body" idx="9"/>
          </p:nvPr>
        </p:nvSpPr>
        <p:spPr>
          <a:xfrm>
            <a:off x="70559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13 Agenda Slide 3">
  <p:cSld name="CUSTOM_1">
    <p:bg>
      <p:bgPr>
        <a:solidFill>
          <a:schemeClr val="accent4"/>
        </a:solidFill>
        <a:effectLst/>
      </p:bgPr>
    </p:bg>
    <p:spTree>
      <p:nvGrpSpPr>
        <p:cNvPr id="1" name="Shape 6432"/>
        <p:cNvGrpSpPr/>
        <p:nvPr/>
      </p:nvGrpSpPr>
      <p:grpSpPr>
        <a:xfrm>
          <a:off x="0" y="0"/>
          <a:ext cx="0" cy="0"/>
          <a:chOff x="0" y="0"/>
          <a:chExt cx="0" cy="0"/>
        </a:xfrm>
      </p:grpSpPr>
      <p:pic>
        <p:nvPicPr>
          <p:cNvPr id="6433" name="Google Shape;6433;p515"/>
          <p:cNvPicPr preferRelativeResize="0"/>
          <p:nvPr/>
        </p:nvPicPr>
        <p:blipFill rotWithShape="1">
          <a:blip r:embed="rId2">
            <a:alphaModFix/>
          </a:blip>
          <a:srcRect t="25334" r="11504"/>
          <a:stretch/>
        </p:blipFill>
        <p:spPr>
          <a:xfrm>
            <a:off x="0" y="0"/>
            <a:ext cx="9144000" cy="5143500"/>
          </a:xfrm>
          <a:prstGeom prst="rect">
            <a:avLst/>
          </a:prstGeom>
          <a:noFill/>
          <a:ln>
            <a:noFill/>
          </a:ln>
        </p:spPr>
      </p:pic>
      <p:sp>
        <p:nvSpPr>
          <p:cNvPr id="6434" name="Google Shape;6434;p515"/>
          <p:cNvSpPr txBox="1">
            <a:spLocks noGrp="1"/>
          </p:cNvSpPr>
          <p:nvPr>
            <p:ph type="title"/>
          </p:nvPr>
        </p:nvSpPr>
        <p:spPr>
          <a:xfrm>
            <a:off x="1544125" y="1034775"/>
            <a:ext cx="5870700" cy="459600"/>
          </a:xfrm>
          <a:prstGeom prst="rect">
            <a:avLst/>
          </a:prstGeom>
        </p:spPr>
        <p:txBody>
          <a:bodyPr spcFirstLastPara="1" wrap="square" lIns="0" tIns="0" rIns="0" bIns="0"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6435" name="Google Shape;6435;p515"/>
          <p:cNvSpPr txBox="1">
            <a:spLocks noGrp="1"/>
          </p:cNvSpPr>
          <p:nvPr>
            <p:ph type="body" idx="1"/>
          </p:nvPr>
        </p:nvSpPr>
        <p:spPr>
          <a:xfrm>
            <a:off x="1544125" y="1755750"/>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FFFFFF"/>
              </a:buClr>
              <a:buSzPts val="1400"/>
              <a:buFont typeface="Roboto Light"/>
              <a:buNone/>
              <a:defRPr sz="1400" i="0" u="none" strike="noStrike" cap="none">
                <a:solidFill>
                  <a:srgbClr val="FFFFF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9pPr>
          </a:lstStyle>
          <a:p>
            <a:endParaRPr/>
          </a:p>
        </p:txBody>
      </p:sp>
      <p:grpSp>
        <p:nvGrpSpPr>
          <p:cNvPr id="6436" name="Google Shape;6436;p515"/>
          <p:cNvGrpSpPr/>
          <p:nvPr/>
        </p:nvGrpSpPr>
        <p:grpSpPr>
          <a:xfrm>
            <a:off x="457199" y="4650282"/>
            <a:ext cx="201168" cy="201168"/>
            <a:chOff x="1190625" y="238125"/>
            <a:chExt cx="5238750" cy="5238750"/>
          </a:xfrm>
        </p:grpSpPr>
        <p:sp>
          <p:nvSpPr>
            <p:cNvPr id="6437" name="Google Shape;6437;p51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1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1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1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1 Text Slide with icons and callout">
  <p:cSld name="Text Slide_1_4">
    <p:spTree>
      <p:nvGrpSpPr>
        <p:cNvPr id="1" name="Shape 683"/>
        <p:cNvGrpSpPr/>
        <p:nvPr/>
      </p:nvGrpSpPr>
      <p:grpSpPr>
        <a:xfrm>
          <a:off x="0" y="0"/>
          <a:ext cx="0" cy="0"/>
          <a:chOff x="0" y="0"/>
          <a:chExt cx="0" cy="0"/>
        </a:xfrm>
      </p:grpSpPr>
      <p:sp>
        <p:nvSpPr>
          <p:cNvPr id="684" name="Google Shape;684;p53"/>
          <p:cNvSpPr txBox="1">
            <a:spLocks noGrp="1"/>
          </p:cNvSpPr>
          <p:nvPr>
            <p:ph type="body" idx="1"/>
          </p:nvPr>
        </p:nvSpPr>
        <p:spPr>
          <a:xfrm>
            <a:off x="1005850" y="13167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85" name="Google Shape;685;p5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86" name="Google Shape;686;p5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87" name="Google Shape;687;p53"/>
          <p:cNvSpPr/>
          <p:nvPr/>
        </p:nvSpPr>
        <p:spPr>
          <a:xfrm>
            <a:off x="5061350" y="1319875"/>
            <a:ext cx="3591300" cy="2751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None/>
            </a:pPr>
            <a:endParaRPr sz="1400">
              <a:solidFill>
                <a:srgbClr val="FFFFFF"/>
              </a:solidFill>
              <a:latin typeface="Roboto Light"/>
              <a:ea typeface="Roboto Light"/>
              <a:cs typeface="Roboto Light"/>
              <a:sym typeface="Roboto Light"/>
            </a:endParaRPr>
          </a:p>
        </p:txBody>
      </p:sp>
      <p:sp>
        <p:nvSpPr>
          <p:cNvPr id="688" name="Google Shape;688;p53"/>
          <p:cNvSpPr txBox="1">
            <a:spLocks noGrp="1"/>
          </p:cNvSpPr>
          <p:nvPr>
            <p:ph type="body" idx="3"/>
          </p:nvPr>
        </p:nvSpPr>
        <p:spPr>
          <a:xfrm>
            <a:off x="5330950" y="1545327"/>
            <a:ext cx="2941200" cy="2263800"/>
          </a:xfrm>
          <a:prstGeom prst="rect">
            <a:avLst/>
          </a:prstGeom>
        </p:spPr>
        <p:txBody>
          <a:bodyPr spcFirstLastPara="1" wrap="square" lIns="0" tIns="0" rIns="0" bIns="0" anchor="t" anchorCtr="0">
            <a:noAutofit/>
          </a:bodyPr>
          <a:lstStyle>
            <a:lvl1pPr marL="457200" lvl="0" indent="-228600" rtl="0">
              <a:spcBef>
                <a:spcPts val="0"/>
              </a:spcBef>
              <a:spcAft>
                <a:spcPts val="0"/>
              </a:spcAft>
              <a:buSzPts val="1200"/>
              <a:buNone/>
              <a:defRPr/>
            </a:lvl1pPr>
            <a:lvl2pPr marL="914400" lvl="1" indent="-292100" rtl="0">
              <a:spcBef>
                <a:spcPts val="600"/>
              </a:spcBef>
              <a:spcAft>
                <a:spcPts val="0"/>
              </a:spcAft>
              <a:buSzPts val="1000"/>
              <a:buChar char="■"/>
              <a:defRPr/>
            </a:lvl2pPr>
            <a:lvl3pPr marL="1371600" lvl="2" indent="-292100" rtl="0">
              <a:spcBef>
                <a:spcPts val="600"/>
              </a:spcBef>
              <a:spcAft>
                <a:spcPts val="0"/>
              </a:spcAft>
              <a:buSzPts val="1000"/>
              <a:buChar char="■"/>
              <a:defRPr/>
            </a:lvl3pPr>
            <a:lvl4pPr marL="1828800" lvl="3" indent="-292100" rtl="0">
              <a:spcBef>
                <a:spcPts val="600"/>
              </a:spcBef>
              <a:spcAft>
                <a:spcPts val="0"/>
              </a:spcAft>
              <a:buSzPts val="1000"/>
              <a:buChar char="■"/>
              <a:defRPr/>
            </a:lvl4pPr>
            <a:lvl5pPr marL="2286000" lvl="4" indent="-292100" rtl="0">
              <a:spcBef>
                <a:spcPts val="600"/>
              </a:spcBef>
              <a:spcAft>
                <a:spcPts val="0"/>
              </a:spcAft>
              <a:buSzPts val="1000"/>
              <a:buChar char="■"/>
              <a:defRPr/>
            </a:lvl5pPr>
            <a:lvl6pPr marL="2743200" lvl="5" indent="-292100" rtl="0">
              <a:spcBef>
                <a:spcPts val="600"/>
              </a:spcBef>
              <a:spcAft>
                <a:spcPts val="0"/>
              </a:spcAft>
              <a:buSzPts val="1000"/>
              <a:buChar char="■"/>
              <a:defRPr/>
            </a:lvl6pPr>
            <a:lvl7pPr marL="3200400" lvl="6" indent="-292100" rtl="0">
              <a:spcBef>
                <a:spcPts val="600"/>
              </a:spcBef>
              <a:spcAft>
                <a:spcPts val="0"/>
              </a:spcAft>
              <a:buSzPts val="1000"/>
              <a:buChar char="■"/>
              <a:defRPr/>
            </a:lvl7pPr>
            <a:lvl8pPr marL="3657600" lvl="7" indent="-292100" rtl="0">
              <a:spcBef>
                <a:spcPts val="600"/>
              </a:spcBef>
              <a:spcAft>
                <a:spcPts val="0"/>
              </a:spcAft>
              <a:buSzPts val="1000"/>
              <a:buChar char="■"/>
              <a:defRPr/>
            </a:lvl8pPr>
            <a:lvl9pPr marL="4114800" lvl="8" indent="-292100" rtl="0">
              <a:spcBef>
                <a:spcPts val="600"/>
              </a:spcBef>
              <a:spcAft>
                <a:spcPts val="600"/>
              </a:spcAft>
              <a:buSzPts val="1000"/>
              <a:buChar char="■"/>
              <a:defRPr/>
            </a:lvl9pPr>
          </a:lstStyle>
          <a:p>
            <a:endParaRPr/>
          </a:p>
        </p:txBody>
      </p:sp>
      <p:sp>
        <p:nvSpPr>
          <p:cNvPr id="689" name="Google Shape;689;p53"/>
          <p:cNvSpPr txBox="1">
            <a:spLocks noGrp="1"/>
          </p:cNvSpPr>
          <p:nvPr>
            <p:ph type="body" idx="4"/>
          </p:nvPr>
        </p:nvSpPr>
        <p:spPr>
          <a:xfrm>
            <a:off x="1005850" y="19398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90" name="Google Shape;690;p53"/>
          <p:cNvSpPr txBox="1">
            <a:spLocks noGrp="1"/>
          </p:cNvSpPr>
          <p:nvPr>
            <p:ph type="body" idx="5"/>
          </p:nvPr>
        </p:nvSpPr>
        <p:spPr>
          <a:xfrm>
            <a:off x="1005850" y="25629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91" name="Google Shape;691;p53"/>
          <p:cNvSpPr txBox="1">
            <a:spLocks noGrp="1"/>
          </p:cNvSpPr>
          <p:nvPr>
            <p:ph type="body" idx="6"/>
          </p:nvPr>
        </p:nvSpPr>
        <p:spPr>
          <a:xfrm>
            <a:off x="1005850" y="31860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692" name="Google Shape;692;p53"/>
          <p:cNvSpPr txBox="1">
            <a:spLocks noGrp="1"/>
          </p:cNvSpPr>
          <p:nvPr>
            <p:ph type="body" idx="7"/>
          </p:nvPr>
        </p:nvSpPr>
        <p:spPr>
          <a:xfrm>
            <a:off x="1005850" y="38091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14 No Title">
  <p:cSld name="CUSTOM_1_1">
    <p:spTree>
      <p:nvGrpSpPr>
        <p:cNvPr id="1" name="Shape 6441"/>
        <p:cNvGrpSpPr/>
        <p:nvPr/>
      </p:nvGrpSpPr>
      <p:grpSpPr>
        <a:xfrm>
          <a:off x="0" y="0"/>
          <a:ext cx="0" cy="0"/>
          <a:chOff x="0" y="0"/>
          <a:chExt cx="0" cy="0"/>
        </a:xfrm>
      </p:grpSpPr>
      <p:sp>
        <p:nvSpPr>
          <p:cNvPr id="6442" name="Google Shape;6442;p51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14 Empty Slide">
  <p:cSld name="CUSTOM_1_1_2">
    <p:spTree>
      <p:nvGrpSpPr>
        <p:cNvPr id="1" name="Shape 6443"/>
        <p:cNvGrpSpPr/>
        <p:nvPr/>
      </p:nvGrpSpPr>
      <p:grpSpPr>
        <a:xfrm>
          <a:off x="0" y="0"/>
          <a:ext cx="0" cy="0"/>
          <a:chOff x="0" y="0"/>
          <a:chExt cx="0" cy="0"/>
        </a:xfrm>
      </p:grpSpPr>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30 Quote_Tall">
  <p:cSld name="CUSTOM_1_1_1">
    <p:spTree>
      <p:nvGrpSpPr>
        <p:cNvPr id="1" name="Shape 6444"/>
        <p:cNvGrpSpPr/>
        <p:nvPr/>
      </p:nvGrpSpPr>
      <p:grpSpPr>
        <a:xfrm>
          <a:off x="0" y="0"/>
          <a:ext cx="0" cy="0"/>
          <a:chOff x="0" y="0"/>
          <a:chExt cx="0" cy="0"/>
        </a:xfrm>
      </p:grpSpPr>
      <p:sp>
        <p:nvSpPr>
          <p:cNvPr id="6445" name="Google Shape;6445;p518"/>
          <p:cNvSpPr txBox="1">
            <a:spLocks noGrp="1"/>
          </p:cNvSpPr>
          <p:nvPr>
            <p:ph type="subTitle" idx="1"/>
          </p:nvPr>
        </p:nvSpPr>
        <p:spPr>
          <a:xfrm>
            <a:off x="4072825" y="3666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6446" name="Google Shape;6446;p518"/>
          <p:cNvSpPr txBox="1">
            <a:spLocks noGrp="1"/>
          </p:cNvSpPr>
          <p:nvPr>
            <p:ph type="title"/>
          </p:nvPr>
        </p:nvSpPr>
        <p:spPr>
          <a:xfrm>
            <a:off x="1024128" y="1078992"/>
            <a:ext cx="7104900" cy="25878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
        <p:nvSpPr>
          <p:cNvPr id="6447" name="Google Shape;6447;p51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30 Quote_Med">
  <p:cSld name="CUSTOM_1_1_1_3">
    <p:spTree>
      <p:nvGrpSpPr>
        <p:cNvPr id="1" name="Shape 6448"/>
        <p:cNvGrpSpPr/>
        <p:nvPr/>
      </p:nvGrpSpPr>
      <p:grpSpPr>
        <a:xfrm>
          <a:off x="0" y="0"/>
          <a:ext cx="0" cy="0"/>
          <a:chOff x="0" y="0"/>
          <a:chExt cx="0" cy="0"/>
        </a:xfrm>
      </p:grpSpPr>
      <p:sp>
        <p:nvSpPr>
          <p:cNvPr id="6449" name="Google Shape;6449;p519"/>
          <p:cNvSpPr txBox="1">
            <a:spLocks noGrp="1"/>
          </p:cNvSpPr>
          <p:nvPr>
            <p:ph type="subTitle" idx="1"/>
          </p:nvPr>
        </p:nvSpPr>
        <p:spPr>
          <a:xfrm>
            <a:off x="4072825" y="3512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6450" name="Google Shape;6450;p519"/>
          <p:cNvSpPr txBox="1">
            <a:spLocks noGrp="1"/>
          </p:cNvSpPr>
          <p:nvPr>
            <p:ph type="title"/>
          </p:nvPr>
        </p:nvSpPr>
        <p:spPr>
          <a:xfrm>
            <a:off x="1024125" y="1078950"/>
            <a:ext cx="7104900" cy="2433900"/>
          </a:xfrm>
          <a:prstGeom prst="rect">
            <a:avLst/>
          </a:prstGeom>
        </p:spPr>
        <p:txBody>
          <a:bodyPr spcFirstLastPara="1" wrap="square" lIns="0" tIns="0" rIns="0" bIns="0" anchor="t" anchorCtr="0">
            <a:noAutofit/>
          </a:bodyPr>
          <a:lstStyle>
            <a:lvl1pPr lvl="0" rtl="0">
              <a:spcBef>
                <a:spcPts val="0"/>
              </a:spcBef>
              <a:spcAft>
                <a:spcPts val="0"/>
              </a:spcAft>
              <a:buNone/>
              <a:defRPr sz="27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6451" name="Google Shape;6451;p51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30 Quote_Short">
  <p:cSld name="CUSTOM_1_1_1_3_1">
    <p:spTree>
      <p:nvGrpSpPr>
        <p:cNvPr id="1" name="Shape 6452"/>
        <p:cNvGrpSpPr/>
        <p:nvPr/>
      </p:nvGrpSpPr>
      <p:grpSpPr>
        <a:xfrm>
          <a:off x="0" y="0"/>
          <a:ext cx="0" cy="0"/>
          <a:chOff x="0" y="0"/>
          <a:chExt cx="0" cy="0"/>
        </a:xfrm>
      </p:grpSpPr>
      <p:sp>
        <p:nvSpPr>
          <p:cNvPr id="6453" name="Google Shape;6453;p520"/>
          <p:cNvSpPr txBox="1">
            <a:spLocks noGrp="1"/>
          </p:cNvSpPr>
          <p:nvPr>
            <p:ph type="subTitle" idx="1"/>
          </p:nvPr>
        </p:nvSpPr>
        <p:spPr>
          <a:xfrm>
            <a:off x="4072825" y="3288639"/>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6454" name="Google Shape;6454;p520"/>
          <p:cNvSpPr txBox="1">
            <a:spLocks noGrp="1"/>
          </p:cNvSpPr>
          <p:nvPr>
            <p:ph type="title"/>
          </p:nvPr>
        </p:nvSpPr>
        <p:spPr>
          <a:xfrm>
            <a:off x="1024125" y="1079000"/>
            <a:ext cx="7104900" cy="2209800"/>
          </a:xfrm>
          <a:prstGeom prst="rect">
            <a:avLst/>
          </a:prstGeom>
        </p:spPr>
        <p:txBody>
          <a:bodyPr spcFirstLastPara="1" wrap="square" lIns="0" tIns="0" rIns="0" bIns="0" anchor="t" anchorCtr="0">
            <a:noAutofit/>
          </a:bodyPr>
          <a:lstStyle>
            <a:lvl1pPr lvl="0" rtl="0">
              <a:spcBef>
                <a:spcPts val="0"/>
              </a:spcBef>
              <a:spcAft>
                <a:spcPts val="0"/>
              </a:spcAft>
              <a:buNone/>
              <a:defRPr sz="30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6455" name="Google Shape;6455;p52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30 Quote with image and logo_Short">
  <p:cSld name="CUSTOM_1_1_1_2">
    <p:spTree>
      <p:nvGrpSpPr>
        <p:cNvPr id="1" name="Shape 6456"/>
        <p:cNvGrpSpPr/>
        <p:nvPr/>
      </p:nvGrpSpPr>
      <p:grpSpPr>
        <a:xfrm>
          <a:off x="0" y="0"/>
          <a:ext cx="0" cy="0"/>
          <a:chOff x="0" y="0"/>
          <a:chExt cx="0" cy="0"/>
        </a:xfrm>
      </p:grpSpPr>
      <p:sp>
        <p:nvSpPr>
          <p:cNvPr id="6457" name="Google Shape;6457;p521"/>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6458" name="Google Shape;6458;p521"/>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8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6459" name="Google Shape;6459;p52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30 Quote with image and logo_Med">
  <p:cSld name="CUSTOM_1_1_1_2_1">
    <p:spTree>
      <p:nvGrpSpPr>
        <p:cNvPr id="1" name="Shape 6460"/>
        <p:cNvGrpSpPr/>
        <p:nvPr/>
      </p:nvGrpSpPr>
      <p:grpSpPr>
        <a:xfrm>
          <a:off x="0" y="0"/>
          <a:ext cx="0" cy="0"/>
          <a:chOff x="0" y="0"/>
          <a:chExt cx="0" cy="0"/>
        </a:xfrm>
      </p:grpSpPr>
      <p:sp>
        <p:nvSpPr>
          <p:cNvPr id="6461" name="Google Shape;6461;p522"/>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6462" name="Google Shape;6462;p522"/>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sz="2400">
                <a:latin typeface="Roboto Light"/>
                <a:ea typeface="Roboto Light"/>
                <a:cs typeface="Roboto Light"/>
                <a:sym typeface="Roboto Light"/>
              </a:defRPr>
            </a:lvl2pPr>
            <a:lvl3pPr lvl="2" rtl="0">
              <a:spcBef>
                <a:spcPts val="0"/>
              </a:spcBef>
              <a:spcAft>
                <a:spcPts val="0"/>
              </a:spcAft>
              <a:buNone/>
              <a:defRPr sz="2400">
                <a:latin typeface="Roboto Light"/>
                <a:ea typeface="Roboto Light"/>
                <a:cs typeface="Roboto Light"/>
                <a:sym typeface="Roboto Light"/>
              </a:defRPr>
            </a:lvl3pPr>
            <a:lvl4pPr lvl="3" rtl="0">
              <a:spcBef>
                <a:spcPts val="0"/>
              </a:spcBef>
              <a:spcAft>
                <a:spcPts val="0"/>
              </a:spcAft>
              <a:buNone/>
              <a:defRPr sz="2400">
                <a:latin typeface="Roboto Light"/>
                <a:ea typeface="Roboto Light"/>
                <a:cs typeface="Roboto Light"/>
                <a:sym typeface="Roboto Light"/>
              </a:defRPr>
            </a:lvl4pPr>
            <a:lvl5pPr lvl="4" rtl="0">
              <a:spcBef>
                <a:spcPts val="0"/>
              </a:spcBef>
              <a:spcAft>
                <a:spcPts val="0"/>
              </a:spcAft>
              <a:buNone/>
              <a:defRPr sz="2400">
                <a:latin typeface="Roboto Light"/>
                <a:ea typeface="Roboto Light"/>
                <a:cs typeface="Roboto Light"/>
                <a:sym typeface="Roboto Light"/>
              </a:defRPr>
            </a:lvl5pPr>
            <a:lvl6pPr lvl="5" rtl="0">
              <a:spcBef>
                <a:spcPts val="0"/>
              </a:spcBef>
              <a:spcAft>
                <a:spcPts val="0"/>
              </a:spcAft>
              <a:buNone/>
              <a:defRPr sz="2400">
                <a:latin typeface="Roboto Light"/>
                <a:ea typeface="Roboto Light"/>
                <a:cs typeface="Roboto Light"/>
                <a:sym typeface="Roboto Light"/>
              </a:defRPr>
            </a:lvl6pPr>
            <a:lvl7pPr lvl="6" rtl="0">
              <a:spcBef>
                <a:spcPts val="0"/>
              </a:spcBef>
              <a:spcAft>
                <a:spcPts val="0"/>
              </a:spcAft>
              <a:buNone/>
              <a:defRPr sz="2400">
                <a:latin typeface="Roboto Light"/>
                <a:ea typeface="Roboto Light"/>
                <a:cs typeface="Roboto Light"/>
                <a:sym typeface="Roboto Light"/>
              </a:defRPr>
            </a:lvl7pPr>
            <a:lvl8pPr lvl="7" rtl="0">
              <a:spcBef>
                <a:spcPts val="0"/>
              </a:spcBef>
              <a:spcAft>
                <a:spcPts val="0"/>
              </a:spcAft>
              <a:buNone/>
              <a:defRPr sz="2400">
                <a:latin typeface="Roboto Light"/>
                <a:ea typeface="Roboto Light"/>
                <a:cs typeface="Roboto Light"/>
                <a:sym typeface="Roboto Light"/>
              </a:defRPr>
            </a:lvl8pPr>
            <a:lvl9pPr lvl="8" rtl="0">
              <a:spcBef>
                <a:spcPts val="0"/>
              </a:spcBef>
              <a:spcAft>
                <a:spcPts val="0"/>
              </a:spcAft>
              <a:buNone/>
              <a:defRPr sz="2400">
                <a:latin typeface="Roboto Light"/>
                <a:ea typeface="Roboto Light"/>
                <a:cs typeface="Roboto Light"/>
                <a:sym typeface="Roboto Light"/>
              </a:defRPr>
            </a:lvl9pPr>
          </a:lstStyle>
          <a:p>
            <a:endParaRPr/>
          </a:p>
        </p:txBody>
      </p:sp>
      <p:sp>
        <p:nvSpPr>
          <p:cNvPr id="6463" name="Google Shape;6463;p52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30 2 Quotes_short">
  <p:cSld name="CUSTOM_1_1_1_2_1_2">
    <p:spTree>
      <p:nvGrpSpPr>
        <p:cNvPr id="1" name="Shape 6464"/>
        <p:cNvGrpSpPr/>
        <p:nvPr/>
      </p:nvGrpSpPr>
      <p:grpSpPr>
        <a:xfrm>
          <a:off x="0" y="0"/>
          <a:ext cx="0" cy="0"/>
          <a:chOff x="0" y="0"/>
          <a:chExt cx="0" cy="0"/>
        </a:xfrm>
      </p:grpSpPr>
      <p:sp>
        <p:nvSpPr>
          <p:cNvPr id="6465" name="Google Shape;6465;p523"/>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6466" name="Google Shape;6466;p523"/>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6467" name="Google Shape;6467;p52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468" name="Google Shape;6468;p523"/>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6469" name="Google Shape;6469;p523"/>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30 2 Quotes_Med">
  <p:cSld name="CUSTOM_1_1_1_2_1_2_1">
    <p:spTree>
      <p:nvGrpSpPr>
        <p:cNvPr id="1" name="Shape 6470"/>
        <p:cNvGrpSpPr/>
        <p:nvPr/>
      </p:nvGrpSpPr>
      <p:grpSpPr>
        <a:xfrm>
          <a:off x="0" y="0"/>
          <a:ext cx="0" cy="0"/>
          <a:chOff x="0" y="0"/>
          <a:chExt cx="0" cy="0"/>
        </a:xfrm>
      </p:grpSpPr>
      <p:sp>
        <p:nvSpPr>
          <p:cNvPr id="6471" name="Google Shape;6471;p524"/>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6472" name="Google Shape;6472;p524"/>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
        <p:nvSpPr>
          <p:cNvPr id="6473" name="Google Shape;6473;p52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6474" name="Google Shape;6474;p524"/>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6475" name="Google Shape;6475;p524"/>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30 Quote with image and logo_Tall">
  <p:cSld name="CUSTOM_1_1_1_2_1_1">
    <p:spTree>
      <p:nvGrpSpPr>
        <p:cNvPr id="1" name="Shape 6476"/>
        <p:cNvGrpSpPr/>
        <p:nvPr/>
      </p:nvGrpSpPr>
      <p:grpSpPr>
        <a:xfrm>
          <a:off x="0" y="0"/>
          <a:ext cx="0" cy="0"/>
          <a:chOff x="0" y="0"/>
          <a:chExt cx="0" cy="0"/>
        </a:xfrm>
      </p:grpSpPr>
      <p:sp>
        <p:nvSpPr>
          <p:cNvPr id="6477" name="Google Shape;6477;p525"/>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6478" name="Google Shape;6478;p525"/>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6479" name="Google Shape;6479;p52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16 Text Slide with Subtitle">
  <p:cSld name="Text Slide_1_3">
    <p:spTree>
      <p:nvGrpSpPr>
        <p:cNvPr id="1" name="Shape 693"/>
        <p:cNvGrpSpPr/>
        <p:nvPr/>
      </p:nvGrpSpPr>
      <p:grpSpPr>
        <a:xfrm>
          <a:off x="0" y="0"/>
          <a:ext cx="0" cy="0"/>
          <a:chOff x="0" y="0"/>
          <a:chExt cx="0" cy="0"/>
        </a:xfrm>
      </p:grpSpPr>
      <p:sp>
        <p:nvSpPr>
          <p:cNvPr id="694" name="Google Shape;694;p54"/>
          <p:cNvSpPr txBox="1">
            <a:spLocks noGrp="1"/>
          </p:cNvSpPr>
          <p:nvPr>
            <p:ph type="body" idx="1"/>
          </p:nvPr>
        </p:nvSpPr>
        <p:spPr>
          <a:xfrm>
            <a:off x="457200" y="1649650"/>
            <a:ext cx="7086600" cy="2785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695" name="Google Shape;695;p5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696" name="Google Shape;696;p5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97" name="Google Shape;697;p54"/>
          <p:cNvSpPr txBox="1">
            <a:spLocks noGrp="1"/>
          </p:cNvSpPr>
          <p:nvPr>
            <p:ph type="subTitle" idx="3"/>
          </p:nvPr>
        </p:nvSpPr>
        <p:spPr>
          <a:xfrm>
            <a:off x="457200" y="1108225"/>
            <a:ext cx="8229600" cy="3468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a:solidFill>
                  <a:schemeClr val="accent3"/>
                </a:solidFill>
              </a:defRPr>
            </a:lvl2pPr>
            <a:lvl3pPr lvl="2" rtl="0">
              <a:spcBef>
                <a:spcPts val="600"/>
              </a:spcBef>
              <a:spcAft>
                <a:spcPts val="0"/>
              </a:spcAft>
              <a:buNone/>
              <a:defRPr>
                <a:solidFill>
                  <a:schemeClr val="accent3"/>
                </a:solidFill>
              </a:defRPr>
            </a:lvl3pPr>
            <a:lvl4pPr lvl="3" rtl="0">
              <a:spcBef>
                <a:spcPts val="600"/>
              </a:spcBef>
              <a:spcAft>
                <a:spcPts val="0"/>
              </a:spcAft>
              <a:buNone/>
              <a:defRPr>
                <a:solidFill>
                  <a:schemeClr val="accent3"/>
                </a:solidFill>
              </a:defRPr>
            </a:lvl4pPr>
            <a:lvl5pPr lvl="4" rtl="0">
              <a:spcBef>
                <a:spcPts val="600"/>
              </a:spcBef>
              <a:spcAft>
                <a:spcPts val="0"/>
              </a:spcAft>
              <a:buNone/>
              <a:defRPr>
                <a:solidFill>
                  <a:schemeClr val="accent3"/>
                </a:solidFill>
              </a:defRPr>
            </a:lvl5pPr>
            <a:lvl6pPr lvl="5" rtl="0">
              <a:spcBef>
                <a:spcPts val="600"/>
              </a:spcBef>
              <a:spcAft>
                <a:spcPts val="0"/>
              </a:spcAft>
              <a:buNone/>
              <a:defRPr>
                <a:solidFill>
                  <a:schemeClr val="accent3"/>
                </a:solidFill>
              </a:defRPr>
            </a:lvl6pPr>
            <a:lvl7pPr lvl="6" rtl="0">
              <a:spcBef>
                <a:spcPts val="600"/>
              </a:spcBef>
              <a:spcAft>
                <a:spcPts val="0"/>
              </a:spcAft>
              <a:buNone/>
              <a:defRPr>
                <a:solidFill>
                  <a:schemeClr val="accent3"/>
                </a:solidFill>
              </a:defRPr>
            </a:lvl7pPr>
            <a:lvl8pPr lvl="7" rtl="0">
              <a:spcBef>
                <a:spcPts val="600"/>
              </a:spcBef>
              <a:spcAft>
                <a:spcPts val="0"/>
              </a:spcAft>
              <a:buNone/>
              <a:defRPr>
                <a:solidFill>
                  <a:schemeClr val="accent3"/>
                </a:solidFill>
              </a:defRPr>
            </a:lvl8pPr>
            <a:lvl9pPr lvl="8" rtl="0">
              <a:spcBef>
                <a:spcPts val="600"/>
              </a:spcBef>
              <a:spcAft>
                <a:spcPts val="600"/>
              </a:spcAft>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31 Thank You Slide">
  <p:cSld name="CUSTOM_1_1_1_1">
    <p:spTree>
      <p:nvGrpSpPr>
        <p:cNvPr id="1" name="Shape 6480"/>
        <p:cNvGrpSpPr/>
        <p:nvPr/>
      </p:nvGrpSpPr>
      <p:grpSpPr>
        <a:xfrm>
          <a:off x="0" y="0"/>
          <a:ext cx="0" cy="0"/>
          <a:chOff x="0" y="0"/>
          <a:chExt cx="0" cy="0"/>
        </a:xfrm>
      </p:grpSpPr>
      <p:sp>
        <p:nvSpPr>
          <p:cNvPr id="6481" name="Google Shape;6481;p526"/>
          <p:cNvSpPr txBox="1">
            <a:spLocks noGrp="1"/>
          </p:cNvSpPr>
          <p:nvPr>
            <p:ph type="title"/>
          </p:nvPr>
        </p:nvSpPr>
        <p:spPr>
          <a:xfrm>
            <a:off x="457200" y="1698550"/>
            <a:ext cx="6790800" cy="23733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6500">
                <a:solidFill>
                  <a:schemeClr val="lt2"/>
                </a:solidFill>
              </a:defRPr>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matchingName="32 Closing Slide 1">
  <p:cSld name="End Slide_2">
    <p:spTree>
      <p:nvGrpSpPr>
        <p:cNvPr id="1" name="Shape 6482"/>
        <p:cNvGrpSpPr/>
        <p:nvPr/>
      </p:nvGrpSpPr>
      <p:grpSpPr>
        <a:xfrm>
          <a:off x="0" y="0"/>
          <a:ext cx="0" cy="0"/>
          <a:chOff x="0" y="0"/>
          <a:chExt cx="0" cy="0"/>
        </a:xfrm>
      </p:grpSpPr>
      <p:grpSp>
        <p:nvGrpSpPr>
          <p:cNvPr id="6483" name="Google Shape;6483;p527"/>
          <p:cNvGrpSpPr/>
          <p:nvPr/>
        </p:nvGrpSpPr>
        <p:grpSpPr>
          <a:xfrm>
            <a:off x="5536199" y="2257975"/>
            <a:ext cx="3367800" cy="1654352"/>
            <a:chOff x="930882" y="4227613"/>
            <a:chExt cx="4490400" cy="2205802"/>
          </a:xfrm>
        </p:grpSpPr>
        <p:sp>
          <p:nvSpPr>
            <p:cNvPr id="6484" name="Google Shape;6484;p527"/>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2">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6485" name="Google Shape;6485;p527"/>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6486" name="Google Shape;6486;p527"/>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6487" name="Google Shape;6487;p527"/>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6488" name="Google Shape;6488;p527"/>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6489" name="Google Shape;6489;p527"/>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6490" name="Google Shape;6490;p527"/>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6491" name="Google Shape;6491;p527"/>
          <p:cNvSpPr txBox="1"/>
          <p:nvPr/>
        </p:nvSpPr>
        <p:spPr>
          <a:xfrm>
            <a:off x="5239725" y="4800600"/>
            <a:ext cx="34470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a:t>
            </a:r>
            <a:br>
              <a:rPr lang="en" sz="500">
                <a:solidFill>
                  <a:schemeClr val="dk1"/>
                </a:solidFill>
                <a:latin typeface="Roboto Light"/>
                <a:ea typeface="Roboto Light"/>
                <a:cs typeface="Roboto Light"/>
                <a:sym typeface="Roboto Light"/>
              </a:rPr>
            </a:br>
            <a:r>
              <a:rPr lang="en" sz="500">
                <a:solidFill>
                  <a:schemeClr val="dk1"/>
                </a:solidFill>
                <a:latin typeface="Roboto Light"/>
                <a:ea typeface="Roboto Light"/>
                <a:cs typeface="Roboto Light"/>
                <a:sym typeface="Roboto Light"/>
              </a:rPr>
              <a:t>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6492" name="Google Shape;6492;p527"/>
          <p:cNvSpPr txBox="1"/>
          <p:nvPr/>
        </p:nvSpPr>
        <p:spPr>
          <a:xfrm>
            <a:off x="5534437" y="39798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6493" name="Google Shape;6493;p527"/>
          <p:cNvGrpSpPr/>
          <p:nvPr/>
        </p:nvGrpSpPr>
        <p:grpSpPr>
          <a:xfrm>
            <a:off x="5280677" y="2297325"/>
            <a:ext cx="201181" cy="1921553"/>
            <a:chOff x="5280677" y="2297325"/>
            <a:chExt cx="201181" cy="1921553"/>
          </a:xfrm>
        </p:grpSpPr>
        <p:sp>
          <p:nvSpPr>
            <p:cNvPr id="6494" name="Google Shape;6494;p527"/>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5" name="Google Shape;6495;p527"/>
            <p:cNvGrpSpPr/>
            <p:nvPr/>
          </p:nvGrpSpPr>
          <p:grpSpPr>
            <a:xfrm>
              <a:off x="5281511" y="2297327"/>
              <a:ext cx="199484" cy="199484"/>
              <a:chOff x="6853145" y="3055072"/>
              <a:chExt cx="265979" cy="265978"/>
            </a:xfrm>
          </p:grpSpPr>
          <p:sp>
            <p:nvSpPr>
              <p:cNvPr id="6496" name="Google Shape;6496;p527"/>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497" name="Google Shape;6497;p527"/>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498" name="Google Shape;6498;p527"/>
            <p:cNvGrpSpPr/>
            <p:nvPr/>
          </p:nvGrpSpPr>
          <p:grpSpPr>
            <a:xfrm>
              <a:off x="5280689" y="3671835"/>
              <a:ext cx="201168" cy="201168"/>
              <a:chOff x="1190625" y="238125"/>
              <a:chExt cx="5238750" cy="5238750"/>
            </a:xfrm>
          </p:grpSpPr>
          <p:sp>
            <p:nvSpPr>
              <p:cNvPr id="6499" name="Google Shape;6499;p5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2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27"/>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27"/>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27"/>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527"/>
            <p:cNvGrpSpPr/>
            <p:nvPr/>
          </p:nvGrpSpPr>
          <p:grpSpPr>
            <a:xfrm>
              <a:off x="5280677" y="2644098"/>
              <a:ext cx="201168" cy="201168"/>
              <a:chOff x="1190625" y="238125"/>
              <a:chExt cx="5238750" cy="5238750"/>
            </a:xfrm>
          </p:grpSpPr>
          <p:sp>
            <p:nvSpPr>
              <p:cNvPr id="6506" name="Google Shape;6506;p5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27"/>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27"/>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527"/>
            <p:cNvGrpSpPr/>
            <p:nvPr/>
          </p:nvGrpSpPr>
          <p:grpSpPr>
            <a:xfrm>
              <a:off x="5280689" y="2984560"/>
              <a:ext cx="201168" cy="201168"/>
              <a:chOff x="1190625" y="238125"/>
              <a:chExt cx="5238750" cy="5238750"/>
            </a:xfrm>
          </p:grpSpPr>
          <p:sp>
            <p:nvSpPr>
              <p:cNvPr id="6510" name="Google Shape;6510;p5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2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2" name="Google Shape;6512;p527"/>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27"/>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4" name="Google Shape;6514;p527"/>
            <p:cNvGrpSpPr/>
            <p:nvPr/>
          </p:nvGrpSpPr>
          <p:grpSpPr>
            <a:xfrm>
              <a:off x="5314308" y="4048824"/>
              <a:ext cx="138916" cy="138916"/>
              <a:chOff x="1978850" y="868312"/>
              <a:chExt cx="3665325" cy="3665325"/>
            </a:xfrm>
          </p:grpSpPr>
          <p:sp>
            <p:nvSpPr>
              <p:cNvPr id="6515" name="Google Shape;6515;p527"/>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27"/>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27"/>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8" name="Google Shape;6518;p527"/>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27"/>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27"/>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27"/>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27"/>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527"/>
          <p:cNvGrpSpPr/>
          <p:nvPr/>
        </p:nvGrpSpPr>
        <p:grpSpPr>
          <a:xfrm>
            <a:off x="5281506" y="1069611"/>
            <a:ext cx="608219" cy="608219"/>
            <a:chOff x="1190625" y="238125"/>
            <a:chExt cx="5238750" cy="5238750"/>
          </a:xfrm>
        </p:grpSpPr>
        <p:sp>
          <p:nvSpPr>
            <p:cNvPr id="6524" name="Google Shape;6524;p52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2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2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2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matchingName="33 Closing Slide 2">
  <p:cSld name="End Slide_1_2">
    <p:spTree>
      <p:nvGrpSpPr>
        <p:cNvPr id="1" name="Shape 6528"/>
        <p:cNvGrpSpPr/>
        <p:nvPr/>
      </p:nvGrpSpPr>
      <p:grpSpPr>
        <a:xfrm>
          <a:off x="0" y="0"/>
          <a:ext cx="0" cy="0"/>
          <a:chOff x="0" y="0"/>
          <a:chExt cx="0" cy="0"/>
        </a:xfrm>
      </p:grpSpPr>
      <p:pic>
        <p:nvPicPr>
          <p:cNvPr id="6529" name="Google Shape;6529;p528"/>
          <p:cNvPicPr preferRelativeResize="0"/>
          <p:nvPr/>
        </p:nvPicPr>
        <p:blipFill rotWithShape="1">
          <a:blip r:embed="rId2">
            <a:alphaModFix/>
          </a:blip>
          <a:srcRect l="36277" t="37648" b="8637"/>
          <a:stretch/>
        </p:blipFill>
        <p:spPr>
          <a:xfrm>
            <a:off x="0" y="0"/>
            <a:ext cx="9143996" cy="5143503"/>
          </a:xfrm>
          <a:prstGeom prst="rect">
            <a:avLst/>
          </a:prstGeom>
          <a:noFill/>
          <a:ln>
            <a:noFill/>
          </a:ln>
        </p:spPr>
      </p:pic>
      <p:grpSp>
        <p:nvGrpSpPr>
          <p:cNvPr id="6530" name="Google Shape;6530;p528"/>
          <p:cNvGrpSpPr/>
          <p:nvPr/>
        </p:nvGrpSpPr>
        <p:grpSpPr>
          <a:xfrm>
            <a:off x="2877824" y="2146125"/>
            <a:ext cx="3367800" cy="1654352"/>
            <a:chOff x="930882" y="4227613"/>
            <a:chExt cx="4490400" cy="2205802"/>
          </a:xfrm>
        </p:grpSpPr>
        <p:sp>
          <p:nvSpPr>
            <p:cNvPr id="6531" name="Google Shape;6531;p528"/>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6532" name="Google Shape;6532;p528"/>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6533" name="Google Shape;6533;p528"/>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6534" name="Google Shape;6534;p528"/>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6535" name="Google Shape;6535;p528"/>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6536" name="Google Shape;6536;p528"/>
          <p:cNvSpPr txBox="1"/>
          <p:nvPr/>
        </p:nvSpPr>
        <p:spPr>
          <a:xfrm>
            <a:off x="2618860" y="176130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6537" name="Google Shape;6537;p528"/>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6538" name="Google Shape;6538;p528"/>
          <p:cNvSpPr txBox="1"/>
          <p:nvPr/>
        </p:nvSpPr>
        <p:spPr>
          <a:xfrm>
            <a:off x="2875174" y="386797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6539" name="Google Shape;6539;p528"/>
          <p:cNvGrpSpPr/>
          <p:nvPr/>
        </p:nvGrpSpPr>
        <p:grpSpPr>
          <a:xfrm>
            <a:off x="2622302" y="2185475"/>
            <a:ext cx="201181" cy="1921553"/>
            <a:chOff x="5280677" y="2297325"/>
            <a:chExt cx="201181" cy="1921553"/>
          </a:xfrm>
        </p:grpSpPr>
        <p:sp>
          <p:nvSpPr>
            <p:cNvPr id="6540" name="Google Shape;6540;p528"/>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1" name="Google Shape;6541;p528"/>
            <p:cNvGrpSpPr/>
            <p:nvPr/>
          </p:nvGrpSpPr>
          <p:grpSpPr>
            <a:xfrm>
              <a:off x="5281511" y="2297327"/>
              <a:ext cx="199484" cy="199484"/>
              <a:chOff x="6853145" y="3055072"/>
              <a:chExt cx="265979" cy="265978"/>
            </a:xfrm>
          </p:grpSpPr>
          <p:sp>
            <p:nvSpPr>
              <p:cNvPr id="6542" name="Google Shape;6542;p528"/>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543" name="Google Shape;6543;p528"/>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544" name="Google Shape;6544;p528"/>
            <p:cNvGrpSpPr/>
            <p:nvPr/>
          </p:nvGrpSpPr>
          <p:grpSpPr>
            <a:xfrm>
              <a:off x="5280689" y="3671835"/>
              <a:ext cx="201168" cy="201168"/>
              <a:chOff x="1190625" y="238125"/>
              <a:chExt cx="5238750" cy="5238750"/>
            </a:xfrm>
          </p:grpSpPr>
          <p:sp>
            <p:nvSpPr>
              <p:cNvPr id="6545" name="Google Shape;6545;p5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2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28"/>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28"/>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28"/>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528"/>
            <p:cNvGrpSpPr/>
            <p:nvPr/>
          </p:nvGrpSpPr>
          <p:grpSpPr>
            <a:xfrm>
              <a:off x="5280677" y="2644098"/>
              <a:ext cx="201168" cy="201168"/>
              <a:chOff x="1190625" y="238125"/>
              <a:chExt cx="5238750" cy="5238750"/>
            </a:xfrm>
          </p:grpSpPr>
          <p:sp>
            <p:nvSpPr>
              <p:cNvPr id="6552" name="Google Shape;6552;p5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28"/>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28"/>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28"/>
            <p:cNvGrpSpPr/>
            <p:nvPr/>
          </p:nvGrpSpPr>
          <p:grpSpPr>
            <a:xfrm>
              <a:off x="5280689" y="2984560"/>
              <a:ext cx="201168" cy="201168"/>
              <a:chOff x="1190625" y="238125"/>
              <a:chExt cx="5238750" cy="5238750"/>
            </a:xfrm>
          </p:grpSpPr>
          <p:sp>
            <p:nvSpPr>
              <p:cNvPr id="6556" name="Google Shape;6556;p5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2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8" name="Google Shape;6558;p528"/>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28"/>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0" name="Google Shape;6560;p528"/>
            <p:cNvGrpSpPr/>
            <p:nvPr/>
          </p:nvGrpSpPr>
          <p:grpSpPr>
            <a:xfrm>
              <a:off x="5314308" y="4048824"/>
              <a:ext cx="138916" cy="138916"/>
              <a:chOff x="1978850" y="868312"/>
              <a:chExt cx="3665325" cy="3665325"/>
            </a:xfrm>
          </p:grpSpPr>
          <p:sp>
            <p:nvSpPr>
              <p:cNvPr id="6561" name="Google Shape;6561;p528"/>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28"/>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28"/>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4" name="Google Shape;6564;p528"/>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28"/>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28"/>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28"/>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28"/>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528"/>
          <p:cNvGrpSpPr/>
          <p:nvPr/>
        </p:nvGrpSpPr>
        <p:grpSpPr>
          <a:xfrm>
            <a:off x="2622306" y="908686"/>
            <a:ext cx="608219" cy="608219"/>
            <a:chOff x="1190625" y="238125"/>
            <a:chExt cx="5238750" cy="5238750"/>
          </a:xfrm>
        </p:grpSpPr>
        <p:sp>
          <p:nvSpPr>
            <p:cNvPr id="6570" name="Google Shape;6570;p52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2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2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2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matchingName="33 Closing Slide 2: Open Brand">
  <p:cSld name="End Slide_1_2_1">
    <p:spTree>
      <p:nvGrpSpPr>
        <p:cNvPr id="1" name="Shape 6574"/>
        <p:cNvGrpSpPr/>
        <p:nvPr/>
      </p:nvGrpSpPr>
      <p:grpSpPr>
        <a:xfrm>
          <a:off x="0" y="0"/>
          <a:ext cx="0" cy="0"/>
          <a:chOff x="0" y="0"/>
          <a:chExt cx="0" cy="0"/>
        </a:xfrm>
      </p:grpSpPr>
      <p:pic>
        <p:nvPicPr>
          <p:cNvPr id="6575" name="Google Shape;6575;p529"/>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6576" name="Google Shape;6576;p529"/>
          <p:cNvGrpSpPr/>
          <p:nvPr/>
        </p:nvGrpSpPr>
        <p:grpSpPr>
          <a:xfrm>
            <a:off x="3757369" y="1860793"/>
            <a:ext cx="2615209" cy="1654352"/>
            <a:chOff x="930882" y="4227613"/>
            <a:chExt cx="4490400" cy="2205802"/>
          </a:xfrm>
        </p:grpSpPr>
        <p:sp>
          <p:nvSpPr>
            <p:cNvPr id="6577" name="Google Shape;6577;p529"/>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6578" name="Google Shape;6578;p529"/>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6579" name="Google Shape;6579;p529"/>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6580" name="Google Shape;6580;p529"/>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6581" name="Google Shape;6581;p529"/>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6582" name="Google Shape;6582;p529"/>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6583" name="Google Shape;6583;p529"/>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6584" name="Google Shape;6584;p529"/>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6585" name="Google Shape;6585;p529"/>
          <p:cNvGrpSpPr/>
          <p:nvPr/>
        </p:nvGrpSpPr>
        <p:grpSpPr>
          <a:xfrm>
            <a:off x="3501852" y="1900125"/>
            <a:ext cx="201181" cy="1921553"/>
            <a:chOff x="5280677" y="2297325"/>
            <a:chExt cx="201181" cy="1921553"/>
          </a:xfrm>
        </p:grpSpPr>
        <p:sp>
          <p:nvSpPr>
            <p:cNvPr id="6586" name="Google Shape;6586;p529"/>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529"/>
            <p:cNvGrpSpPr/>
            <p:nvPr/>
          </p:nvGrpSpPr>
          <p:grpSpPr>
            <a:xfrm>
              <a:off x="5281511" y="2297327"/>
              <a:ext cx="199484" cy="199484"/>
              <a:chOff x="6853145" y="3055072"/>
              <a:chExt cx="265979" cy="265978"/>
            </a:xfrm>
          </p:grpSpPr>
          <p:sp>
            <p:nvSpPr>
              <p:cNvPr id="6588" name="Google Shape;6588;p529"/>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589" name="Google Shape;6589;p529"/>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590" name="Google Shape;6590;p529"/>
            <p:cNvGrpSpPr/>
            <p:nvPr/>
          </p:nvGrpSpPr>
          <p:grpSpPr>
            <a:xfrm>
              <a:off x="5280689" y="3671835"/>
              <a:ext cx="201168" cy="201168"/>
              <a:chOff x="1190625" y="238125"/>
              <a:chExt cx="5238750" cy="5238750"/>
            </a:xfrm>
          </p:grpSpPr>
          <p:sp>
            <p:nvSpPr>
              <p:cNvPr id="6591" name="Google Shape;6591;p5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2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29"/>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29"/>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29"/>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529"/>
            <p:cNvGrpSpPr/>
            <p:nvPr/>
          </p:nvGrpSpPr>
          <p:grpSpPr>
            <a:xfrm>
              <a:off x="5280677" y="2644098"/>
              <a:ext cx="201168" cy="201168"/>
              <a:chOff x="1190625" y="238125"/>
              <a:chExt cx="5238750" cy="5238750"/>
            </a:xfrm>
          </p:grpSpPr>
          <p:sp>
            <p:nvSpPr>
              <p:cNvPr id="6598" name="Google Shape;6598;p5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29"/>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29"/>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529"/>
            <p:cNvGrpSpPr/>
            <p:nvPr/>
          </p:nvGrpSpPr>
          <p:grpSpPr>
            <a:xfrm>
              <a:off x="5280689" y="2984560"/>
              <a:ext cx="201168" cy="201168"/>
              <a:chOff x="1190625" y="238125"/>
              <a:chExt cx="5238750" cy="5238750"/>
            </a:xfrm>
          </p:grpSpPr>
          <p:sp>
            <p:nvSpPr>
              <p:cNvPr id="6602" name="Google Shape;6602;p5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2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4" name="Google Shape;6604;p529"/>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29"/>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6" name="Google Shape;6606;p529"/>
            <p:cNvGrpSpPr/>
            <p:nvPr/>
          </p:nvGrpSpPr>
          <p:grpSpPr>
            <a:xfrm>
              <a:off x="5314308" y="4048824"/>
              <a:ext cx="138916" cy="138916"/>
              <a:chOff x="1978850" y="868312"/>
              <a:chExt cx="3665325" cy="3665325"/>
            </a:xfrm>
          </p:grpSpPr>
          <p:sp>
            <p:nvSpPr>
              <p:cNvPr id="6607" name="Google Shape;6607;p529"/>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29"/>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29"/>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0" name="Google Shape;6610;p529"/>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29"/>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29"/>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29"/>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29"/>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529"/>
          <p:cNvGrpSpPr/>
          <p:nvPr/>
        </p:nvGrpSpPr>
        <p:grpSpPr>
          <a:xfrm>
            <a:off x="2346320" y="342891"/>
            <a:ext cx="4451366" cy="4451366"/>
            <a:chOff x="1190625" y="238125"/>
            <a:chExt cx="5238750" cy="5238750"/>
          </a:xfrm>
        </p:grpSpPr>
        <p:sp>
          <p:nvSpPr>
            <p:cNvPr id="6616" name="Google Shape;6616;p52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2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2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529"/>
          <p:cNvGrpSpPr/>
          <p:nvPr/>
        </p:nvGrpSpPr>
        <p:grpSpPr>
          <a:xfrm>
            <a:off x="1270881" y="1291911"/>
            <a:ext cx="608219" cy="608219"/>
            <a:chOff x="1190625" y="238125"/>
            <a:chExt cx="5238750" cy="5238750"/>
          </a:xfrm>
        </p:grpSpPr>
        <p:sp>
          <p:nvSpPr>
            <p:cNvPr id="6620" name="Google Shape;6620;p52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2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2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2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matchingName="33 Closing Slide 2: Open Brand w/Open Logo 1">
  <p:cSld name="End Slide_1_2_1_1">
    <p:spTree>
      <p:nvGrpSpPr>
        <p:cNvPr id="1" name="Shape 6624"/>
        <p:cNvGrpSpPr/>
        <p:nvPr/>
      </p:nvGrpSpPr>
      <p:grpSpPr>
        <a:xfrm>
          <a:off x="0" y="0"/>
          <a:ext cx="0" cy="0"/>
          <a:chOff x="0" y="0"/>
          <a:chExt cx="0" cy="0"/>
        </a:xfrm>
      </p:grpSpPr>
      <p:pic>
        <p:nvPicPr>
          <p:cNvPr id="6625" name="Google Shape;6625;p530"/>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6626" name="Google Shape;6626;p530"/>
          <p:cNvGrpSpPr/>
          <p:nvPr/>
        </p:nvGrpSpPr>
        <p:grpSpPr>
          <a:xfrm>
            <a:off x="1270881" y="1291911"/>
            <a:ext cx="608219" cy="608219"/>
            <a:chOff x="1190625" y="238125"/>
            <a:chExt cx="5238750" cy="5238750"/>
          </a:xfrm>
        </p:grpSpPr>
        <p:sp>
          <p:nvSpPr>
            <p:cNvPr id="6627" name="Google Shape;6627;p5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3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3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530"/>
          <p:cNvGrpSpPr/>
          <p:nvPr/>
        </p:nvGrpSpPr>
        <p:grpSpPr>
          <a:xfrm>
            <a:off x="3757369" y="1860793"/>
            <a:ext cx="2615209" cy="1654352"/>
            <a:chOff x="930882" y="4227613"/>
            <a:chExt cx="4490400" cy="2205802"/>
          </a:xfrm>
        </p:grpSpPr>
        <p:sp>
          <p:nvSpPr>
            <p:cNvPr id="6632" name="Google Shape;6632;p530"/>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6633" name="Google Shape;6633;p530"/>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6634" name="Google Shape;6634;p530"/>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6635" name="Google Shape;6635;p530"/>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6636" name="Google Shape;6636;p530"/>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6637" name="Google Shape;6637;p530"/>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6638" name="Google Shape;6638;p530"/>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6639" name="Google Shape;6639;p530"/>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6640" name="Google Shape;6640;p530"/>
          <p:cNvGrpSpPr/>
          <p:nvPr/>
        </p:nvGrpSpPr>
        <p:grpSpPr>
          <a:xfrm>
            <a:off x="3501852" y="1900125"/>
            <a:ext cx="201181" cy="1921553"/>
            <a:chOff x="5280677" y="2297325"/>
            <a:chExt cx="201181" cy="1921553"/>
          </a:xfrm>
        </p:grpSpPr>
        <p:sp>
          <p:nvSpPr>
            <p:cNvPr id="6641" name="Google Shape;6641;p530"/>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2" name="Google Shape;6642;p530"/>
            <p:cNvGrpSpPr/>
            <p:nvPr/>
          </p:nvGrpSpPr>
          <p:grpSpPr>
            <a:xfrm>
              <a:off x="5281511" y="2297327"/>
              <a:ext cx="199484" cy="199484"/>
              <a:chOff x="6853145" y="3055072"/>
              <a:chExt cx="265979" cy="265978"/>
            </a:xfrm>
          </p:grpSpPr>
          <p:sp>
            <p:nvSpPr>
              <p:cNvPr id="6643" name="Google Shape;6643;p530"/>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644" name="Google Shape;6644;p530"/>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645" name="Google Shape;6645;p530"/>
            <p:cNvGrpSpPr/>
            <p:nvPr/>
          </p:nvGrpSpPr>
          <p:grpSpPr>
            <a:xfrm>
              <a:off x="5280689" y="3671835"/>
              <a:ext cx="201168" cy="201168"/>
              <a:chOff x="1190625" y="238125"/>
              <a:chExt cx="5238750" cy="5238750"/>
            </a:xfrm>
          </p:grpSpPr>
          <p:sp>
            <p:nvSpPr>
              <p:cNvPr id="6646" name="Google Shape;6646;p5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30"/>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0"/>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30"/>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530"/>
            <p:cNvGrpSpPr/>
            <p:nvPr/>
          </p:nvGrpSpPr>
          <p:grpSpPr>
            <a:xfrm>
              <a:off x="5280677" y="2644098"/>
              <a:ext cx="201168" cy="201168"/>
              <a:chOff x="1190625" y="238125"/>
              <a:chExt cx="5238750" cy="5238750"/>
            </a:xfrm>
          </p:grpSpPr>
          <p:sp>
            <p:nvSpPr>
              <p:cNvPr id="6653" name="Google Shape;6653;p5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30"/>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30"/>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530"/>
            <p:cNvGrpSpPr/>
            <p:nvPr/>
          </p:nvGrpSpPr>
          <p:grpSpPr>
            <a:xfrm>
              <a:off x="5280689" y="2984560"/>
              <a:ext cx="201168" cy="201168"/>
              <a:chOff x="1190625" y="238125"/>
              <a:chExt cx="5238750" cy="5238750"/>
            </a:xfrm>
          </p:grpSpPr>
          <p:sp>
            <p:nvSpPr>
              <p:cNvPr id="6657" name="Google Shape;6657;p5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3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530"/>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30"/>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1" name="Google Shape;6661;p530"/>
            <p:cNvGrpSpPr/>
            <p:nvPr/>
          </p:nvGrpSpPr>
          <p:grpSpPr>
            <a:xfrm>
              <a:off x="5314308" y="4048824"/>
              <a:ext cx="138916" cy="138916"/>
              <a:chOff x="1978850" y="868312"/>
              <a:chExt cx="3665325" cy="3665325"/>
            </a:xfrm>
          </p:grpSpPr>
          <p:sp>
            <p:nvSpPr>
              <p:cNvPr id="6662" name="Google Shape;6662;p530"/>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0"/>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0"/>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5" name="Google Shape;6665;p530"/>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0"/>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0"/>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0"/>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0"/>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30"/>
          <p:cNvGrpSpPr/>
          <p:nvPr/>
        </p:nvGrpSpPr>
        <p:grpSpPr>
          <a:xfrm>
            <a:off x="8244939" y="138151"/>
            <a:ext cx="695041" cy="903684"/>
            <a:chOff x="1793050" y="238125"/>
            <a:chExt cx="4033900" cy="5238750"/>
          </a:xfrm>
        </p:grpSpPr>
        <p:sp>
          <p:nvSpPr>
            <p:cNvPr id="6671" name="Google Shape;6671;p530"/>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30"/>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0"/>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0"/>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30"/>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0"/>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30"/>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30"/>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0"/>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0"/>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30"/>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30"/>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0"/>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0"/>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30"/>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30"/>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0"/>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0"/>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30"/>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30"/>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0"/>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530"/>
          <p:cNvGrpSpPr/>
          <p:nvPr/>
        </p:nvGrpSpPr>
        <p:grpSpPr>
          <a:xfrm>
            <a:off x="2346320" y="342891"/>
            <a:ext cx="4451366" cy="4451366"/>
            <a:chOff x="1190625" y="238125"/>
            <a:chExt cx="5238750" cy="5238750"/>
          </a:xfrm>
        </p:grpSpPr>
        <p:sp>
          <p:nvSpPr>
            <p:cNvPr id="6693" name="Google Shape;6693;p53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3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3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matchingName="34 Closing Slide 3">
  <p:cSld name="End Slide_1_1_1">
    <p:spTree>
      <p:nvGrpSpPr>
        <p:cNvPr id="1" name="Shape 6696"/>
        <p:cNvGrpSpPr/>
        <p:nvPr/>
      </p:nvGrpSpPr>
      <p:grpSpPr>
        <a:xfrm>
          <a:off x="0" y="0"/>
          <a:ext cx="0" cy="0"/>
          <a:chOff x="0" y="0"/>
          <a:chExt cx="0" cy="0"/>
        </a:xfrm>
      </p:grpSpPr>
      <p:pic>
        <p:nvPicPr>
          <p:cNvPr id="6697" name="Google Shape;6697;p531"/>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grpSp>
        <p:nvGrpSpPr>
          <p:cNvPr id="6698" name="Google Shape;6698;p531"/>
          <p:cNvGrpSpPr/>
          <p:nvPr/>
        </p:nvGrpSpPr>
        <p:grpSpPr>
          <a:xfrm>
            <a:off x="3212974" y="1495288"/>
            <a:ext cx="3367800" cy="1654352"/>
            <a:chOff x="930882" y="4227613"/>
            <a:chExt cx="4490400" cy="2205802"/>
          </a:xfrm>
        </p:grpSpPr>
        <p:sp>
          <p:nvSpPr>
            <p:cNvPr id="6699" name="Google Shape;6699;p531"/>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6700" name="Google Shape;6700;p531"/>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6701" name="Google Shape;6701;p531"/>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6702" name="Google Shape;6702;p531"/>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6703" name="Google Shape;6703;p531"/>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6704" name="Google Shape;6704;p531"/>
          <p:cNvSpPr txBox="1"/>
          <p:nvPr/>
        </p:nvSpPr>
        <p:spPr>
          <a:xfrm>
            <a:off x="2958275" y="1104700"/>
            <a:ext cx="3818400" cy="4533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6705" name="Google Shape;6705;p531"/>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sp>
        <p:nvSpPr>
          <p:cNvPr id="6706" name="Google Shape;6706;p531"/>
          <p:cNvSpPr txBox="1"/>
          <p:nvPr/>
        </p:nvSpPr>
        <p:spPr>
          <a:xfrm>
            <a:off x="3212012" y="321715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6707" name="Google Shape;6707;p531"/>
          <p:cNvGrpSpPr/>
          <p:nvPr/>
        </p:nvGrpSpPr>
        <p:grpSpPr>
          <a:xfrm>
            <a:off x="2958277" y="1534650"/>
            <a:ext cx="201181" cy="1921553"/>
            <a:chOff x="5280677" y="2297325"/>
            <a:chExt cx="201181" cy="1921553"/>
          </a:xfrm>
        </p:grpSpPr>
        <p:sp>
          <p:nvSpPr>
            <p:cNvPr id="6708" name="Google Shape;6708;p531"/>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9" name="Google Shape;6709;p531"/>
            <p:cNvGrpSpPr/>
            <p:nvPr/>
          </p:nvGrpSpPr>
          <p:grpSpPr>
            <a:xfrm>
              <a:off x="5281511" y="2297327"/>
              <a:ext cx="199484" cy="199484"/>
              <a:chOff x="6853145" y="3055072"/>
              <a:chExt cx="265979" cy="265978"/>
            </a:xfrm>
          </p:grpSpPr>
          <p:sp>
            <p:nvSpPr>
              <p:cNvPr id="6710" name="Google Shape;6710;p531"/>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711" name="Google Shape;6711;p531"/>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712" name="Google Shape;6712;p531"/>
            <p:cNvGrpSpPr/>
            <p:nvPr/>
          </p:nvGrpSpPr>
          <p:grpSpPr>
            <a:xfrm>
              <a:off x="5280689" y="3671835"/>
              <a:ext cx="201168" cy="201168"/>
              <a:chOff x="1190625" y="238125"/>
              <a:chExt cx="5238750" cy="5238750"/>
            </a:xfrm>
          </p:grpSpPr>
          <p:sp>
            <p:nvSpPr>
              <p:cNvPr id="6713" name="Google Shape;6713;p5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31"/>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31"/>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1"/>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531"/>
            <p:cNvGrpSpPr/>
            <p:nvPr/>
          </p:nvGrpSpPr>
          <p:grpSpPr>
            <a:xfrm>
              <a:off x="5280677" y="2644098"/>
              <a:ext cx="201168" cy="201168"/>
              <a:chOff x="1190625" y="238125"/>
              <a:chExt cx="5238750" cy="5238750"/>
            </a:xfrm>
          </p:grpSpPr>
          <p:sp>
            <p:nvSpPr>
              <p:cNvPr id="6720" name="Google Shape;6720;p5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1"/>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1"/>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31"/>
            <p:cNvGrpSpPr/>
            <p:nvPr/>
          </p:nvGrpSpPr>
          <p:grpSpPr>
            <a:xfrm>
              <a:off x="5280689" y="2984560"/>
              <a:ext cx="201168" cy="201168"/>
              <a:chOff x="1190625" y="238125"/>
              <a:chExt cx="5238750" cy="5238750"/>
            </a:xfrm>
          </p:grpSpPr>
          <p:sp>
            <p:nvSpPr>
              <p:cNvPr id="6724" name="Google Shape;6724;p5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3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6" name="Google Shape;6726;p531"/>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1"/>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8" name="Google Shape;6728;p531"/>
            <p:cNvGrpSpPr/>
            <p:nvPr/>
          </p:nvGrpSpPr>
          <p:grpSpPr>
            <a:xfrm>
              <a:off x="5314308" y="4048824"/>
              <a:ext cx="138916" cy="138916"/>
              <a:chOff x="1978850" y="868312"/>
              <a:chExt cx="3665325" cy="3665325"/>
            </a:xfrm>
          </p:grpSpPr>
          <p:sp>
            <p:nvSpPr>
              <p:cNvPr id="6729" name="Google Shape;6729;p531"/>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31"/>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1"/>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2" name="Google Shape;6732;p531"/>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31"/>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31"/>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1"/>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31"/>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531"/>
          <p:cNvGrpSpPr/>
          <p:nvPr/>
        </p:nvGrpSpPr>
        <p:grpSpPr>
          <a:xfrm>
            <a:off x="1914431" y="1163211"/>
            <a:ext cx="608219" cy="608219"/>
            <a:chOff x="1190625" y="238125"/>
            <a:chExt cx="5238750" cy="5238750"/>
          </a:xfrm>
        </p:grpSpPr>
        <p:sp>
          <p:nvSpPr>
            <p:cNvPr id="6738" name="Google Shape;6738;p53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3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matchingName="34 Closing Slide 3: Open Brand">
  <p:cSld name="End Slide_1_1_1_1">
    <p:spTree>
      <p:nvGrpSpPr>
        <p:cNvPr id="1" name="Shape 6742"/>
        <p:cNvGrpSpPr/>
        <p:nvPr/>
      </p:nvGrpSpPr>
      <p:grpSpPr>
        <a:xfrm>
          <a:off x="0" y="0"/>
          <a:ext cx="0" cy="0"/>
          <a:chOff x="0" y="0"/>
          <a:chExt cx="0" cy="0"/>
        </a:xfrm>
      </p:grpSpPr>
      <p:pic>
        <p:nvPicPr>
          <p:cNvPr id="6743" name="Google Shape;6743;p532"/>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6744" name="Google Shape;6744;p532"/>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6745" name="Google Shape;6745;p532"/>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6746" name="Google Shape;6746;p532"/>
          <p:cNvGrpSpPr/>
          <p:nvPr/>
        </p:nvGrpSpPr>
        <p:grpSpPr>
          <a:xfrm>
            <a:off x="3833874" y="1861538"/>
            <a:ext cx="3367800" cy="1654352"/>
            <a:chOff x="930882" y="4227613"/>
            <a:chExt cx="4490400" cy="2205802"/>
          </a:xfrm>
        </p:grpSpPr>
        <p:sp>
          <p:nvSpPr>
            <p:cNvPr id="6747" name="Google Shape;6747;p532"/>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6748" name="Google Shape;6748;p532"/>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6749" name="Google Shape;6749;p532"/>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6750" name="Google Shape;6750;p532"/>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6751" name="Google Shape;6751;p532"/>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6752" name="Google Shape;6752;p532"/>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6753" name="Google Shape;6753;p532"/>
          <p:cNvGrpSpPr/>
          <p:nvPr/>
        </p:nvGrpSpPr>
        <p:grpSpPr>
          <a:xfrm>
            <a:off x="3579177" y="1900900"/>
            <a:ext cx="201181" cy="1921553"/>
            <a:chOff x="5280677" y="2297325"/>
            <a:chExt cx="201181" cy="1921553"/>
          </a:xfrm>
        </p:grpSpPr>
        <p:sp>
          <p:nvSpPr>
            <p:cNvPr id="6754" name="Google Shape;6754;p532"/>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5" name="Google Shape;6755;p532"/>
            <p:cNvGrpSpPr/>
            <p:nvPr/>
          </p:nvGrpSpPr>
          <p:grpSpPr>
            <a:xfrm>
              <a:off x="5281511" y="2297327"/>
              <a:ext cx="199484" cy="199484"/>
              <a:chOff x="6853145" y="3055072"/>
              <a:chExt cx="265979" cy="265978"/>
            </a:xfrm>
          </p:grpSpPr>
          <p:sp>
            <p:nvSpPr>
              <p:cNvPr id="6756" name="Google Shape;6756;p532"/>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757" name="Google Shape;6757;p532"/>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758" name="Google Shape;6758;p532"/>
            <p:cNvGrpSpPr/>
            <p:nvPr/>
          </p:nvGrpSpPr>
          <p:grpSpPr>
            <a:xfrm>
              <a:off x="5280689" y="3671835"/>
              <a:ext cx="201168" cy="201168"/>
              <a:chOff x="1190625" y="238125"/>
              <a:chExt cx="5238750" cy="5238750"/>
            </a:xfrm>
          </p:grpSpPr>
          <p:sp>
            <p:nvSpPr>
              <p:cNvPr id="6759" name="Google Shape;6759;p5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2"/>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2"/>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2"/>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532"/>
            <p:cNvGrpSpPr/>
            <p:nvPr/>
          </p:nvGrpSpPr>
          <p:grpSpPr>
            <a:xfrm>
              <a:off x="5280677" y="2644098"/>
              <a:ext cx="201168" cy="201168"/>
              <a:chOff x="1190625" y="238125"/>
              <a:chExt cx="5238750" cy="5238750"/>
            </a:xfrm>
          </p:grpSpPr>
          <p:sp>
            <p:nvSpPr>
              <p:cNvPr id="6766" name="Google Shape;6766;p5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32"/>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32"/>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532"/>
            <p:cNvGrpSpPr/>
            <p:nvPr/>
          </p:nvGrpSpPr>
          <p:grpSpPr>
            <a:xfrm>
              <a:off x="5280689" y="2984560"/>
              <a:ext cx="201168" cy="201168"/>
              <a:chOff x="1190625" y="238125"/>
              <a:chExt cx="5238750" cy="5238750"/>
            </a:xfrm>
          </p:grpSpPr>
          <p:sp>
            <p:nvSpPr>
              <p:cNvPr id="6770" name="Google Shape;6770;p5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32"/>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532"/>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32"/>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532"/>
            <p:cNvGrpSpPr/>
            <p:nvPr/>
          </p:nvGrpSpPr>
          <p:grpSpPr>
            <a:xfrm>
              <a:off x="5314308" y="4048824"/>
              <a:ext cx="138916" cy="138916"/>
              <a:chOff x="1978850" y="868312"/>
              <a:chExt cx="3665325" cy="3665325"/>
            </a:xfrm>
          </p:grpSpPr>
          <p:sp>
            <p:nvSpPr>
              <p:cNvPr id="6775" name="Google Shape;6775;p532"/>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32"/>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32"/>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8" name="Google Shape;6778;p532"/>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32"/>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32"/>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32"/>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32"/>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532"/>
          <p:cNvGrpSpPr/>
          <p:nvPr/>
        </p:nvGrpSpPr>
        <p:grpSpPr>
          <a:xfrm>
            <a:off x="2346320" y="342891"/>
            <a:ext cx="4451366" cy="4451366"/>
            <a:chOff x="1190625" y="238125"/>
            <a:chExt cx="5238750" cy="5238750"/>
          </a:xfrm>
        </p:grpSpPr>
        <p:sp>
          <p:nvSpPr>
            <p:cNvPr id="6784" name="Google Shape;6784;p53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3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3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532"/>
          <p:cNvGrpSpPr/>
          <p:nvPr/>
        </p:nvGrpSpPr>
        <p:grpSpPr>
          <a:xfrm>
            <a:off x="1270881" y="1291911"/>
            <a:ext cx="608219" cy="608219"/>
            <a:chOff x="1190625" y="238125"/>
            <a:chExt cx="5238750" cy="5238750"/>
          </a:xfrm>
        </p:grpSpPr>
        <p:sp>
          <p:nvSpPr>
            <p:cNvPr id="6788" name="Google Shape;6788;p53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3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3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3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matchingName="34 Closing Slide 3: Open Brand w/Open Logo">
  <p:cSld name="End Slide_1_1_1_1_1">
    <p:spTree>
      <p:nvGrpSpPr>
        <p:cNvPr id="1" name="Shape 6792"/>
        <p:cNvGrpSpPr/>
        <p:nvPr/>
      </p:nvGrpSpPr>
      <p:grpSpPr>
        <a:xfrm>
          <a:off x="0" y="0"/>
          <a:ext cx="0" cy="0"/>
          <a:chOff x="0" y="0"/>
          <a:chExt cx="0" cy="0"/>
        </a:xfrm>
      </p:grpSpPr>
      <p:pic>
        <p:nvPicPr>
          <p:cNvPr id="6793" name="Google Shape;6793;p533"/>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6794" name="Google Shape;6794;p533"/>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6795" name="Google Shape;6795;p533"/>
          <p:cNvGrpSpPr/>
          <p:nvPr/>
        </p:nvGrpSpPr>
        <p:grpSpPr>
          <a:xfrm>
            <a:off x="8244939" y="138151"/>
            <a:ext cx="695041" cy="903684"/>
            <a:chOff x="1793050" y="238125"/>
            <a:chExt cx="4033900" cy="5238750"/>
          </a:xfrm>
        </p:grpSpPr>
        <p:sp>
          <p:nvSpPr>
            <p:cNvPr id="6796" name="Google Shape;6796;p53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3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3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3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3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3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3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3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3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3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3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3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3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3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3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3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3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3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3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3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3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7" name="Google Shape;6817;p533"/>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grpSp>
        <p:nvGrpSpPr>
          <p:cNvPr id="6818" name="Google Shape;6818;p533"/>
          <p:cNvGrpSpPr/>
          <p:nvPr/>
        </p:nvGrpSpPr>
        <p:grpSpPr>
          <a:xfrm>
            <a:off x="3833874" y="1861538"/>
            <a:ext cx="3367800" cy="1654352"/>
            <a:chOff x="930882" y="4227613"/>
            <a:chExt cx="4490400" cy="2205802"/>
          </a:xfrm>
        </p:grpSpPr>
        <p:sp>
          <p:nvSpPr>
            <p:cNvPr id="6819" name="Google Shape;6819;p533"/>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6820" name="Google Shape;6820;p533"/>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6821" name="Google Shape;6821;p533"/>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6822" name="Google Shape;6822;p533"/>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6823" name="Google Shape;6823;p533"/>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6824" name="Google Shape;6824;p533"/>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6825" name="Google Shape;6825;p533"/>
          <p:cNvGrpSpPr/>
          <p:nvPr/>
        </p:nvGrpSpPr>
        <p:grpSpPr>
          <a:xfrm>
            <a:off x="3579177" y="1900900"/>
            <a:ext cx="201181" cy="1921553"/>
            <a:chOff x="5280677" y="2297325"/>
            <a:chExt cx="201181" cy="1921553"/>
          </a:xfrm>
        </p:grpSpPr>
        <p:sp>
          <p:nvSpPr>
            <p:cNvPr id="6826" name="Google Shape;6826;p533"/>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7" name="Google Shape;6827;p533"/>
            <p:cNvGrpSpPr/>
            <p:nvPr/>
          </p:nvGrpSpPr>
          <p:grpSpPr>
            <a:xfrm>
              <a:off x="5281511" y="2297327"/>
              <a:ext cx="199484" cy="199484"/>
              <a:chOff x="6853145" y="3055072"/>
              <a:chExt cx="265979" cy="265978"/>
            </a:xfrm>
          </p:grpSpPr>
          <p:sp>
            <p:nvSpPr>
              <p:cNvPr id="6828" name="Google Shape;6828;p533"/>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6829" name="Google Shape;6829;p533"/>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6830" name="Google Shape;6830;p533"/>
            <p:cNvGrpSpPr/>
            <p:nvPr/>
          </p:nvGrpSpPr>
          <p:grpSpPr>
            <a:xfrm>
              <a:off x="5280689" y="3671835"/>
              <a:ext cx="201168" cy="201168"/>
              <a:chOff x="1190625" y="238125"/>
              <a:chExt cx="5238750" cy="5238750"/>
            </a:xfrm>
          </p:grpSpPr>
          <p:sp>
            <p:nvSpPr>
              <p:cNvPr id="6831" name="Google Shape;6831;p5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3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33"/>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33"/>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33"/>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533"/>
            <p:cNvGrpSpPr/>
            <p:nvPr/>
          </p:nvGrpSpPr>
          <p:grpSpPr>
            <a:xfrm>
              <a:off x="5280677" y="2644098"/>
              <a:ext cx="201168" cy="201168"/>
              <a:chOff x="1190625" y="238125"/>
              <a:chExt cx="5238750" cy="5238750"/>
            </a:xfrm>
          </p:grpSpPr>
          <p:sp>
            <p:nvSpPr>
              <p:cNvPr id="6838" name="Google Shape;6838;p5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33"/>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33"/>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33"/>
            <p:cNvGrpSpPr/>
            <p:nvPr/>
          </p:nvGrpSpPr>
          <p:grpSpPr>
            <a:xfrm>
              <a:off x="5280689" y="2984560"/>
              <a:ext cx="201168" cy="201168"/>
              <a:chOff x="1190625" y="238125"/>
              <a:chExt cx="5238750" cy="5238750"/>
            </a:xfrm>
          </p:grpSpPr>
          <p:sp>
            <p:nvSpPr>
              <p:cNvPr id="6842" name="Google Shape;6842;p5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33"/>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4" name="Google Shape;6844;p533"/>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33"/>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533"/>
            <p:cNvGrpSpPr/>
            <p:nvPr/>
          </p:nvGrpSpPr>
          <p:grpSpPr>
            <a:xfrm>
              <a:off x="5314308" y="4048824"/>
              <a:ext cx="138916" cy="138916"/>
              <a:chOff x="1978850" y="868312"/>
              <a:chExt cx="3665325" cy="3665325"/>
            </a:xfrm>
          </p:grpSpPr>
          <p:sp>
            <p:nvSpPr>
              <p:cNvPr id="6847" name="Google Shape;6847;p533"/>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33"/>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33"/>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0" name="Google Shape;6850;p533"/>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33"/>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33"/>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33"/>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33"/>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533"/>
          <p:cNvGrpSpPr/>
          <p:nvPr/>
        </p:nvGrpSpPr>
        <p:grpSpPr>
          <a:xfrm>
            <a:off x="2346320" y="342891"/>
            <a:ext cx="4451366" cy="4451366"/>
            <a:chOff x="1190625" y="238125"/>
            <a:chExt cx="5238750" cy="5238750"/>
          </a:xfrm>
        </p:grpSpPr>
        <p:sp>
          <p:nvSpPr>
            <p:cNvPr id="6856" name="Google Shape;6856;p53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3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3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33"/>
          <p:cNvGrpSpPr/>
          <p:nvPr/>
        </p:nvGrpSpPr>
        <p:grpSpPr>
          <a:xfrm>
            <a:off x="1270881" y="1291911"/>
            <a:ext cx="608219" cy="608219"/>
            <a:chOff x="1190625" y="238125"/>
            <a:chExt cx="5238750" cy="5238750"/>
          </a:xfrm>
        </p:grpSpPr>
        <p:sp>
          <p:nvSpPr>
            <p:cNvPr id="6860" name="Google Shape;6860;p53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3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3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3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matchingName="Cover Slide 1">
  <p:cSld name="Cover Slide Option 1_2">
    <p:bg>
      <p:bgPr>
        <a:solidFill>
          <a:schemeClr val="dk1"/>
        </a:solidFill>
        <a:effectLst/>
      </p:bgPr>
    </p:bg>
    <p:spTree>
      <p:nvGrpSpPr>
        <p:cNvPr id="1" name="Shape 6864"/>
        <p:cNvGrpSpPr/>
        <p:nvPr/>
      </p:nvGrpSpPr>
      <p:grpSpPr>
        <a:xfrm>
          <a:off x="0" y="0"/>
          <a:ext cx="0" cy="0"/>
          <a:chOff x="0" y="0"/>
          <a:chExt cx="0" cy="0"/>
        </a:xfrm>
      </p:grpSpPr>
      <p:pic>
        <p:nvPicPr>
          <p:cNvPr id="6865" name="Google Shape;6865;p534"/>
          <p:cNvPicPr preferRelativeResize="0"/>
          <p:nvPr/>
        </p:nvPicPr>
        <p:blipFill rotWithShape="1">
          <a:blip r:embed="rId2">
            <a:alphaModFix/>
          </a:blip>
          <a:srcRect/>
          <a:stretch/>
        </p:blipFill>
        <p:spPr>
          <a:xfrm>
            <a:off x="0" y="0"/>
            <a:ext cx="9144000" cy="5143489"/>
          </a:xfrm>
          <a:prstGeom prst="rect">
            <a:avLst/>
          </a:prstGeom>
          <a:noFill/>
          <a:ln>
            <a:noFill/>
          </a:ln>
        </p:spPr>
      </p:pic>
      <p:pic>
        <p:nvPicPr>
          <p:cNvPr id="6866" name="Google Shape;6866;p534"/>
          <p:cNvPicPr preferRelativeResize="0"/>
          <p:nvPr/>
        </p:nvPicPr>
        <p:blipFill rotWithShape="1">
          <a:blip r:embed="rId3">
            <a:alphaModFix/>
          </a:blip>
          <a:srcRect/>
          <a:stretch/>
        </p:blipFill>
        <p:spPr>
          <a:xfrm>
            <a:off x="0" y="3400413"/>
            <a:ext cx="9144000" cy="1743075"/>
          </a:xfrm>
          <a:prstGeom prst="rect">
            <a:avLst/>
          </a:prstGeom>
          <a:noFill/>
          <a:ln>
            <a:noFill/>
          </a:ln>
        </p:spPr>
      </p:pic>
      <p:sp>
        <p:nvSpPr>
          <p:cNvPr id="6867" name="Google Shape;6867;p534"/>
          <p:cNvSpPr txBox="1">
            <a:spLocks noGrp="1"/>
          </p:cNvSpPr>
          <p:nvPr>
            <p:ph type="title"/>
          </p:nvPr>
        </p:nvSpPr>
        <p:spPr>
          <a:xfrm>
            <a:off x="449302" y="3748445"/>
            <a:ext cx="7528800" cy="761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600"/>
              <a:buFont typeface="Montserrat"/>
              <a:buNone/>
              <a:defRPr sz="2600"/>
            </a:lvl1pPr>
            <a:lvl2pPr lvl="1" algn="l" rtl="0">
              <a:lnSpc>
                <a:spcPct val="100000"/>
              </a:lnSpc>
              <a:spcBef>
                <a:spcPts val="0"/>
              </a:spcBef>
              <a:spcAft>
                <a:spcPts val="0"/>
              </a:spcAft>
              <a:buSzPts val="2600"/>
              <a:buNone/>
              <a:defRPr sz="2600"/>
            </a:lvl2pPr>
            <a:lvl3pPr lvl="2" algn="l" rtl="0">
              <a:lnSpc>
                <a:spcPct val="100000"/>
              </a:lnSpc>
              <a:spcBef>
                <a:spcPts val="0"/>
              </a:spcBef>
              <a:spcAft>
                <a:spcPts val="0"/>
              </a:spcAft>
              <a:buSzPts val="2600"/>
              <a:buNone/>
              <a:defRPr sz="2600"/>
            </a:lvl3pPr>
            <a:lvl4pPr lvl="3" algn="l" rtl="0">
              <a:lnSpc>
                <a:spcPct val="100000"/>
              </a:lnSpc>
              <a:spcBef>
                <a:spcPts val="0"/>
              </a:spcBef>
              <a:spcAft>
                <a:spcPts val="0"/>
              </a:spcAft>
              <a:buSzPts val="2600"/>
              <a:buNone/>
              <a:defRPr sz="2600"/>
            </a:lvl4pPr>
            <a:lvl5pPr lvl="4" algn="l" rtl="0">
              <a:lnSpc>
                <a:spcPct val="100000"/>
              </a:lnSpc>
              <a:spcBef>
                <a:spcPts val="0"/>
              </a:spcBef>
              <a:spcAft>
                <a:spcPts val="0"/>
              </a:spcAft>
              <a:buSzPts val="2600"/>
              <a:buNone/>
              <a:defRPr sz="2600"/>
            </a:lvl5pPr>
            <a:lvl6pPr lvl="5" algn="l" rtl="0">
              <a:lnSpc>
                <a:spcPct val="100000"/>
              </a:lnSpc>
              <a:spcBef>
                <a:spcPts val="0"/>
              </a:spcBef>
              <a:spcAft>
                <a:spcPts val="0"/>
              </a:spcAft>
              <a:buSzPts val="2600"/>
              <a:buNone/>
              <a:defRPr sz="2600"/>
            </a:lvl6pPr>
            <a:lvl7pPr lvl="6" algn="l" rtl="0">
              <a:lnSpc>
                <a:spcPct val="100000"/>
              </a:lnSpc>
              <a:spcBef>
                <a:spcPts val="0"/>
              </a:spcBef>
              <a:spcAft>
                <a:spcPts val="0"/>
              </a:spcAft>
              <a:buSzPts val="2600"/>
              <a:buNone/>
              <a:defRPr sz="2600"/>
            </a:lvl7pPr>
            <a:lvl8pPr lvl="7" algn="l" rtl="0">
              <a:lnSpc>
                <a:spcPct val="100000"/>
              </a:lnSpc>
              <a:spcBef>
                <a:spcPts val="0"/>
              </a:spcBef>
              <a:spcAft>
                <a:spcPts val="0"/>
              </a:spcAft>
              <a:buSzPts val="2600"/>
              <a:buNone/>
              <a:defRPr sz="2600"/>
            </a:lvl8pPr>
            <a:lvl9pPr lvl="8" algn="l" rtl="0">
              <a:lnSpc>
                <a:spcPct val="100000"/>
              </a:lnSpc>
              <a:spcBef>
                <a:spcPts val="0"/>
              </a:spcBef>
              <a:spcAft>
                <a:spcPts val="0"/>
              </a:spcAft>
              <a:buSzPts val="2600"/>
              <a:buNone/>
              <a:defRPr sz="2600"/>
            </a:lvl9pPr>
          </a:lstStyle>
          <a:p>
            <a:endParaRPr/>
          </a:p>
        </p:txBody>
      </p:sp>
      <p:sp>
        <p:nvSpPr>
          <p:cNvPr id="6868" name="Google Shape;6868;p534"/>
          <p:cNvSpPr txBox="1">
            <a:spLocks noGrp="1"/>
          </p:cNvSpPr>
          <p:nvPr>
            <p:ph type="subTitle" idx="1"/>
          </p:nvPr>
        </p:nvSpPr>
        <p:spPr>
          <a:xfrm>
            <a:off x="457200" y="4672584"/>
            <a:ext cx="7528800" cy="2307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1400"/>
              <a:buNone/>
              <a:defRPr sz="1500"/>
            </a:lvl1pPr>
            <a:lvl2pPr lvl="1" algn="l" rtl="0">
              <a:lnSpc>
                <a:spcPct val="100000"/>
              </a:lnSpc>
              <a:spcBef>
                <a:spcPts val="900"/>
              </a:spcBef>
              <a:spcAft>
                <a:spcPts val="0"/>
              </a:spcAft>
              <a:buSzPts val="1000"/>
              <a:buNone/>
              <a:defRPr/>
            </a:lvl2pPr>
            <a:lvl3pPr lvl="2" algn="l" rtl="0">
              <a:lnSpc>
                <a:spcPct val="100000"/>
              </a:lnSpc>
              <a:spcBef>
                <a:spcPts val="900"/>
              </a:spcBef>
              <a:spcAft>
                <a:spcPts val="0"/>
              </a:spcAft>
              <a:buSzPts val="1000"/>
              <a:buNone/>
              <a:defRPr/>
            </a:lvl3pPr>
            <a:lvl4pPr lvl="3" algn="l" rtl="0">
              <a:lnSpc>
                <a:spcPct val="100000"/>
              </a:lnSpc>
              <a:spcBef>
                <a:spcPts val="900"/>
              </a:spcBef>
              <a:spcAft>
                <a:spcPts val="0"/>
              </a:spcAft>
              <a:buSzPts val="1000"/>
              <a:buNone/>
              <a:defRPr/>
            </a:lvl4pPr>
            <a:lvl5pPr lvl="4" algn="l" rtl="0">
              <a:lnSpc>
                <a:spcPct val="100000"/>
              </a:lnSpc>
              <a:spcBef>
                <a:spcPts val="900"/>
              </a:spcBef>
              <a:spcAft>
                <a:spcPts val="0"/>
              </a:spcAft>
              <a:buSzPts val="800"/>
              <a:buNone/>
              <a:defRPr/>
            </a:lvl5pPr>
            <a:lvl6pPr lvl="5" algn="l" rtl="0">
              <a:lnSpc>
                <a:spcPct val="90000"/>
              </a:lnSpc>
              <a:spcBef>
                <a:spcPts val="900"/>
              </a:spcBef>
              <a:spcAft>
                <a:spcPts val="0"/>
              </a:spcAft>
              <a:buSzPts val="800"/>
              <a:buNone/>
              <a:defRPr/>
            </a:lvl6pPr>
            <a:lvl7pPr lvl="6" algn="l" rtl="0">
              <a:lnSpc>
                <a:spcPct val="90000"/>
              </a:lnSpc>
              <a:spcBef>
                <a:spcPts val="900"/>
              </a:spcBef>
              <a:spcAft>
                <a:spcPts val="0"/>
              </a:spcAft>
              <a:buSzPts val="800"/>
              <a:buNone/>
              <a:defRPr/>
            </a:lvl7pPr>
            <a:lvl8pPr lvl="7" algn="l" rtl="0">
              <a:lnSpc>
                <a:spcPct val="90000"/>
              </a:lnSpc>
              <a:spcBef>
                <a:spcPts val="900"/>
              </a:spcBef>
              <a:spcAft>
                <a:spcPts val="0"/>
              </a:spcAft>
              <a:buSzPts val="800"/>
              <a:buNone/>
              <a:defRPr/>
            </a:lvl8pPr>
            <a:lvl9pPr lvl="8" algn="l" rtl="0">
              <a:lnSpc>
                <a:spcPct val="90000"/>
              </a:lnSpc>
              <a:spcBef>
                <a:spcPts val="900"/>
              </a:spcBef>
              <a:spcAft>
                <a:spcPts val="900"/>
              </a:spcAft>
              <a:buSzPts val="800"/>
              <a:buNone/>
              <a:defRPr/>
            </a:lvl9pPr>
          </a:lstStyle>
          <a:p>
            <a:endParaRPr/>
          </a:p>
        </p:txBody>
      </p:sp>
      <p:pic>
        <p:nvPicPr>
          <p:cNvPr id="6869" name="Google Shape;6869;p534"/>
          <p:cNvPicPr preferRelativeResize="0"/>
          <p:nvPr/>
        </p:nvPicPr>
        <p:blipFill rotWithShape="1">
          <a:blip r:embed="rId4">
            <a:alphaModFix/>
          </a:blip>
          <a:srcRect/>
          <a:stretch/>
        </p:blipFill>
        <p:spPr>
          <a:xfrm>
            <a:off x="8142288" y="4586350"/>
            <a:ext cx="790575" cy="361950"/>
          </a:xfrm>
          <a:prstGeom prst="rect">
            <a:avLst/>
          </a:prstGeom>
          <a:noFill/>
          <a:ln>
            <a:noFill/>
          </a:ln>
        </p:spPr>
      </p:pic>
      <p:sp>
        <p:nvSpPr>
          <p:cNvPr id="6870" name="Google Shape;6870;p534"/>
          <p:cNvSpPr txBox="1"/>
          <p:nvPr/>
        </p:nvSpPr>
        <p:spPr>
          <a:xfrm>
            <a:off x="457200" y="4911519"/>
            <a:ext cx="1997700" cy="231900"/>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r>
              <a:rPr lang="en" sz="600" b="1" i="0" u="none" strike="noStrike" cap="none">
                <a:solidFill>
                  <a:srgbClr val="8A8A8E"/>
                </a:solidFill>
                <a:latin typeface="Open Sans"/>
                <a:ea typeface="Open Sans"/>
                <a:cs typeface="Open Sans"/>
                <a:sym typeface="Open Sans"/>
              </a:rPr>
              <a:t>CONFIDENTIAL</a:t>
            </a:r>
            <a:endParaRPr sz="600" b="1" i="0" u="none" strike="noStrike" cap="none">
              <a:solidFill>
                <a:srgbClr val="8A8A8E"/>
              </a:solidFill>
              <a:latin typeface="Open Sans"/>
              <a:ea typeface="Open Sans"/>
              <a:cs typeface="Open Sans"/>
              <a:sym typeface="Open San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6871"/>
        <p:cNvGrpSpPr/>
        <p:nvPr/>
      </p:nvGrpSpPr>
      <p:grpSpPr>
        <a:xfrm>
          <a:off x="0" y="0"/>
          <a:ext cx="0" cy="0"/>
          <a:chOff x="0" y="0"/>
          <a:chExt cx="0" cy="0"/>
        </a:xfrm>
      </p:grpSpPr>
      <p:sp>
        <p:nvSpPr>
          <p:cNvPr id="6872" name="Google Shape;6872;p535"/>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18 Text Slide 3 Columns">
  <p:cSld name="Text Slide_1_2">
    <p:spTree>
      <p:nvGrpSpPr>
        <p:cNvPr id="1" name="Shape 698"/>
        <p:cNvGrpSpPr/>
        <p:nvPr/>
      </p:nvGrpSpPr>
      <p:grpSpPr>
        <a:xfrm>
          <a:off x="0" y="0"/>
          <a:ext cx="0" cy="0"/>
          <a:chOff x="0" y="0"/>
          <a:chExt cx="0" cy="0"/>
        </a:xfrm>
      </p:grpSpPr>
      <p:sp>
        <p:nvSpPr>
          <p:cNvPr id="699" name="Google Shape;699;p55"/>
          <p:cNvSpPr txBox="1">
            <a:spLocks noGrp="1"/>
          </p:cNvSpPr>
          <p:nvPr>
            <p:ph type="body" idx="1"/>
          </p:nvPr>
        </p:nvSpPr>
        <p:spPr>
          <a:xfrm>
            <a:off x="4572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00" name="Google Shape;700;p5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01" name="Google Shape;701;p5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02" name="Google Shape;702;p55"/>
          <p:cNvSpPr txBox="1">
            <a:spLocks noGrp="1"/>
          </p:cNvSpPr>
          <p:nvPr>
            <p:ph type="body" idx="3"/>
          </p:nvPr>
        </p:nvSpPr>
        <p:spPr>
          <a:xfrm>
            <a:off x="33078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03" name="Google Shape;703;p55"/>
          <p:cNvSpPr txBox="1">
            <a:spLocks noGrp="1"/>
          </p:cNvSpPr>
          <p:nvPr>
            <p:ph type="body" idx="4"/>
          </p:nvPr>
        </p:nvSpPr>
        <p:spPr>
          <a:xfrm>
            <a:off x="61584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6873"/>
        <p:cNvGrpSpPr/>
        <p:nvPr/>
      </p:nvGrpSpPr>
      <p:grpSpPr>
        <a:xfrm>
          <a:off x="0" y="0"/>
          <a:ext cx="0" cy="0"/>
          <a:chOff x="0" y="0"/>
          <a:chExt cx="0" cy="0"/>
        </a:xfrm>
      </p:grpSpPr>
      <p:sp>
        <p:nvSpPr>
          <p:cNvPr id="6874" name="Google Shape;6874;p536"/>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6875"/>
        <p:cNvGrpSpPr/>
        <p:nvPr/>
      </p:nvGrpSpPr>
      <p:grpSpPr>
        <a:xfrm>
          <a:off x="0" y="0"/>
          <a:ext cx="0" cy="0"/>
          <a:chOff x="0" y="0"/>
          <a:chExt cx="0" cy="0"/>
        </a:xfrm>
      </p:grpSpPr>
      <p:sp>
        <p:nvSpPr>
          <p:cNvPr id="6876" name="Google Shape;6876;p537"/>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6877"/>
        <p:cNvGrpSpPr/>
        <p:nvPr/>
      </p:nvGrpSpPr>
      <p:grpSpPr>
        <a:xfrm>
          <a:off x="0" y="0"/>
          <a:ext cx="0" cy="0"/>
          <a:chOff x="0" y="0"/>
          <a:chExt cx="0" cy="0"/>
        </a:xfrm>
      </p:grpSpPr>
      <p:sp>
        <p:nvSpPr>
          <p:cNvPr id="6878" name="Google Shape;6878;p538"/>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Right Photo + Textbox">
  <p:cSld name="Image and text table">
    <p:spTree>
      <p:nvGrpSpPr>
        <p:cNvPr id="1" name="Shape 6879"/>
        <p:cNvGrpSpPr/>
        <p:nvPr/>
      </p:nvGrpSpPr>
      <p:grpSpPr>
        <a:xfrm>
          <a:off x="0" y="0"/>
          <a:ext cx="0" cy="0"/>
          <a:chOff x="0" y="0"/>
          <a:chExt cx="0" cy="0"/>
        </a:xfrm>
      </p:grpSpPr>
      <p:sp>
        <p:nvSpPr>
          <p:cNvPr id="6880" name="Google Shape;6880;p539"/>
          <p:cNvSpPr>
            <a:spLocks noGrp="1"/>
          </p:cNvSpPr>
          <p:nvPr>
            <p:ph type="pic" idx="2"/>
          </p:nvPr>
        </p:nvSpPr>
        <p:spPr>
          <a:xfrm>
            <a:off x="4078705" y="0"/>
            <a:ext cx="5065200" cy="5143500"/>
          </a:xfrm>
          <a:prstGeom prst="rect">
            <a:avLst/>
          </a:prstGeom>
          <a:solidFill>
            <a:schemeClr val="dk1"/>
          </a:solid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Montserrat"/>
                <a:ea typeface="Montserrat"/>
                <a:cs typeface="Montserrat"/>
                <a:sym typeface="Montserrat"/>
              </a:defRPr>
            </a:lvl1pPr>
            <a:lvl2pPr marR="0" lvl="1" algn="l" rtl="0">
              <a:lnSpc>
                <a:spcPct val="100000"/>
              </a:lnSpc>
              <a:spcBef>
                <a:spcPts val="900"/>
              </a:spcBef>
              <a:spcAft>
                <a:spcPts val="0"/>
              </a:spcAft>
              <a:buClr>
                <a:schemeClr val="dk2"/>
              </a:buClr>
              <a:buSzPts val="1400"/>
              <a:buFont typeface="Noto Sans Symbols"/>
              <a:buChar char="▪"/>
              <a:defRPr sz="1400" b="0" i="0" u="none" strike="noStrike" cap="none">
                <a:solidFill>
                  <a:schemeClr val="dk1"/>
                </a:solidFill>
                <a:latin typeface="Open Sans"/>
                <a:ea typeface="Open Sans"/>
                <a:cs typeface="Open Sans"/>
                <a:sym typeface="Open Sans"/>
              </a:defRPr>
            </a:lvl2pPr>
            <a:lvl3pPr marR="0" lvl="2" algn="l" rtl="0">
              <a:lnSpc>
                <a:spcPct val="100000"/>
              </a:lnSpc>
              <a:spcBef>
                <a:spcPts val="1100"/>
              </a:spcBef>
              <a:spcAft>
                <a:spcPts val="0"/>
              </a:spcAft>
              <a:buClr>
                <a:schemeClr val="dk1"/>
              </a:buClr>
              <a:buSzPts val="1200"/>
              <a:buFont typeface="Merriweather Sans"/>
              <a:buChar char="▫"/>
              <a:defRPr sz="1100" b="0" i="0" u="none" strike="noStrike" cap="none">
                <a:solidFill>
                  <a:schemeClr val="dk1"/>
                </a:solidFill>
                <a:latin typeface="Open Sans"/>
                <a:ea typeface="Open Sans"/>
                <a:cs typeface="Open Sans"/>
                <a:sym typeface="Open Sans"/>
              </a:defRPr>
            </a:lvl3pPr>
            <a:lvl4pPr marR="0" lvl="3" algn="l" rtl="0">
              <a:lnSpc>
                <a:spcPct val="100000"/>
              </a:lnSpc>
              <a:spcBef>
                <a:spcPts val="900"/>
              </a:spcBef>
              <a:spcAft>
                <a:spcPts val="0"/>
              </a:spcAft>
              <a:buClr>
                <a:schemeClr val="dk1"/>
              </a:buClr>
              <a:buSzPts val="900"/>
              <a:buFont typeface="Arial"/>
              <a:buNone/>
              <a:defRPr sz="900" b="0" i="0" u="none" strike="noStrike" cap="none">
                <a:solidFill>
                  <a:schemeClr val="dk1"/>
                </a:solidFill>
                <a:latin typeface="Open Sans"/>
                <a:ea typeface="Open Sans"/>
                <a:cs typeface="Open Sans"/>
                <a:sym typeface="Open Sans"/>
              </a:defRPr>
            </a:lvl4pPr>
            <a:lvl5pPr marR="0" lvl="4" algn="l" rtl="0">
              <a:lnSpc>
                <a:spcPct val="100000"/>
              </a:lnSpc>
              <a:spcBef>
                <a:spcPts val="900"/>
              </a:spcBef>
              <a:spcAft>
                <a:spcPts val="0"/>
              </a:spcAft>
              <a:buClr>
                <a:schemeClr val="dk1"/>
              </a:buClr>
              <a:buSzPts val="800"/>
              <a:buFont typeface="Arial"/>
              <a:buNone/>
              <a:defRPr sz="800" b="0" i="0" u="none" strike="noStrike" cap="none">
                <a:solidFill>
                  <a:schemeClr val="dk1"/>
                </a:solidFill>
                <a:latin typeface="Open Sans"/>
                <a:ea typeface="Open Sans"/>
                <a:cs typeface="Open Sans"/>
                <a:sym typeface="Open Sans"/>
              </a:defRPr>
            </a:lvl5pPr>
            <a:lvl6pPr marR="0" lvl="5" algn="l" rtl="0">
              <a:lnSpc>
                <a:spcPct val="90000"/>
              </a:lnSpc>
              <a:spcBef>
                <a:spcPts val="9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9pPr>
          </a:lstStyle>
          <a:p>
            <a:endParaRPr/>
          </a:p>
        </p:txBody>
      </p:sp>
      <p:sp>
        <p:nvSpPr>
          <p:cNvPr id="6881" name="Google Shape;6881;p539"/>
          <p:cNvSpPr txBox="1">
            <a:spLocks noGrp="1"/>
          </p:cNvSpPr>
          <p:nvPr>
            <p:ph type="title"/>
          </p:nvPr>
        </p:nvSpPr>
        <p:spPr>
          <a:xfrm>
            <a:off x="456300" y="434822"/>
            <a:ext cx="3257700" cy="64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Font typeface="Montserrat"/>
              <a:buNone/>
              <a:defRPr sz="2200"/>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882" name="Google Shape;6882;p539"/>
          <p:cNvSpPr txBox="1">
            <a:spLocks noGrp="1"/>
          </p:cNvSpPr>
          <p:nvPr>
            <p:ph type="body" idx="1"/>
          </p:nvPr>
        </p:nvSpPr>
        <p:spPr>
          <a:xfrm>
            <a:off x="457198" y="1330651"/>
            <a:ext cx="4824600" cy="1868700"/>
          </a:xfrm>
          <a:prstGeom prst="rect">
            <a:avLst/>
          </a:prstGeom>
          <a:solidFill>
            <a:srgbClr val="F2F2F2"/>
          </a:solidFill>
          <a:ln>
            <a:noFill/>
          </a:ln>
        </p:spPr>
        <p:txBody>
          <a:bodyPr spcFirstLastPara="1" wrap="square" lIns="274300" tIns="270000" rIns="270000" bIns="27000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1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lvl6pPr>
            <a:lvl7pPr marL="3200400" lvl="6" indent="-279400" algn="l" rtl="0">
              <a:lnSpc>
                <a:spcPct val="90000"/>
              </a:lnSpc>
              <a:spcBef>
                <a:spcPts val="400"/>
              </a:spcBef>
              <a:spcAft>
                <a:spcPts val="0"/>
              </a:spcAft>
              <a:buClr>
                <a:schemeClr val="dk2"/>
              </a:buClr>
              <a:buSzPts val="800"/>
              <a:buChar char="■"/>
              <a:defRPr/>
            </a:lvl7pPr>
            <a:lvl8pPr marL="3657600" lvl="7" indent="-279400" algn="l" rtl="0">
              <a:lnSpc>
                <a:spcPct val="90000"/>
              </a:lnSpc>
              <a:spcBef>
                <a:spcPts val="400"/>
              </a:spcBef>
              <a:spcAft>
                <a:spcPts val="0"/>
              </a:spcAft>
              <a:buClr>
                <a:schemeClr val="dk2"/>
              </a:buClr>
              <a:buSzPts val="800"/>
              <a:buChar char="■"/>
              <a:defRPr/>
            </a:lvl8pPr>
            <a:lvl9pPr marL="4114800" lvl="8" indent="-279400" algn="l" rtl="0">
              <a:lnSpc>
                <a:spcPct val="90000"/>
              </a:lnSpc>
              <a:spcBef>
                <a:spcPts val="400"/>
              </a:spcBef>
              <a:spcAft>
                <a:spcPts val="0"/>
              </a:spcAft>
              <a:buClr>
                <a:schemeClr val="dk2"/>
              </a:buClr>
              <a:buSzPts val="800"/>
              <a:buChar char="■"/>
              <a:defRPr/>
            </a:lvl9pPr>
          </a:lstStyle>
          <a:p>
            <a:endParaRPr/>
          </a:p>
        </p:txBody>
      </p:sp>
      <p:sp>
        <p:nvSpPr>
          <p:cNvPr id="6883" name="Google Shape;6883;p539"/>
          <p:cNvSpPr txBox="1"/>
          <p:nvPr/>
        </p:nvSpPr>
        <p:spPr>
          <a:xfrm>
            <a:off x="6984257" y="4862547"/>
            <a:ext cx="1997700" cy="365700"/>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000000"/>
              </a:buClr>
              <a:buSzPts val="800"/>
              <a:buFont typeface="Arial"/>
              <a:buNone/>
            </a:pPr>
            <a:r>
              <a:rPr lang="en" sz="600" b="0" i="0" u="none" strike="noStrike" cap="none">
                <a:solidFill>
                  <a:srgbClr val="8A8A8E"/>
                </a:solidFill>
                <a:latin typeface="Open Sans"/>
                <a:ea typeface="Open Sans"/>
                <a:cs typeface="Open Sans"/>
                <a:sym typeface="Open Sans"/>
              </a:rPr>
              <a:t>© 8x8, Inc.  All Rights Reserved. </a:t>
            </a:r>
            <a:endParaRPr/>
          </a:p>
          <a:p>
            <a:pPr marL="0" marR="0" lvl="0" indent="0" algn="r" rtl="0">
              <a:lnSpc>
                <a:spcPct val="100000"/>
              </a:lnSpc>
              <a:spcBef>
                <a:spcPts val="0"/>
              </a:spcBef>
              <a:spcAft>
                <a:spcPts val="0"/>
              </a:spcAft>
              <a:buClr>
                <a:srgbClr val="000000"/>
              </a:buClr>
              <a:buSzPts val="800"/>
              <a:buFont typeface="Arial"/>
              <a:buNone/>
            </a:pPr>
            <a:r>
              <a:rPr lang="en" sz="600" b="1" i="0" u="none" strike="noStrike" cap="none">
                <a:solidFill>
                  <a:srgbClr val="8A8A8E"/>
                </a:solidFill>
                <a:latin typeface="Open Sans"/>
                <a:ea typeface="Open Sans"/>
                <a:cs typeface="Open Sans"/>
                <a:sym typeface="Open Sans"/>
              </a:rPr>
              <a:t>CONFIDENTIAL</a:t>
            </a:r>
            <a:endParaRPr sz="600" b="1" i="0" u="none" strike="noStrike" cap="none">
              <a:solidFill>
                <a:srgbClr val="8A8A8E"/>
              </a:solidFill>
              <a:latin typeface="Open Sans"/>
              <a:ea typeface="Open Sans"/>
              <a:cs typeface="Open Sans"/>
              <a:sym typeface="Open Sans"/>
            </a:endParaRPr>
          </a:p>
        </p:txBody>
      </p:sp>
      <p:sp>
        <p:nvSpPr>
          <p:cNvPr id="6884" name="Google Shape;6884;p539"/>
          <p:cNvSpPr/>
          <p:nvPr/>
        </p:nvSpPr>
        <p:spPr>
          <a:xfrm>
            <a:off x="8950151" y="4944664"/>
            <a:ext cx="199200" cy="198900"/>
          </a:xfrm>
          <a:prstGeom prst="rect">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600"/>
              <a:buFont typeface="Arial"/>
              <a:buNone/>
            </a:pPr>
            <a:fld id="{00000000-1234-1234-1234-123412341234}" type="slidenum">
              <a:rPr lang="en" sz="600" b="0" i="0" u="none" strike="noStrike" cap="none">
                <a:solidFill>
                  <a:schemeClr val="dk1"/>
                </a:solidFill>
                <a:latin typeface="Open Sans"/>
                <a:ea typeface="Open Sans"/>
                <a:cs typeface="Open Sans"/>
                <a:sym typeface="Open Sans"/>
              </a:rPr>
              <a:t>‹#›</a:t>
            </a:fld>
            <a:endParaRPr sz="600" b="0" i="0" u="none" strike="noStrike" cap="none">
              <a:solidFill>
                <a:schemeClr val="dk1"/>
              </a:solidFill>
              <a:latin typeface="Open Sans"/>
              <a:ea typeface="Open Sans"/>
              <a:cs typeface="Open Sans"/>
              <a:sym typeface="Open Sans"/>
            </a:endParaRPr>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6885"/>
        <p:cNvGrpSpPr/>
        <p:nvPr/>
      </p:nvGrpSpPr>
      <p:grpSpPr>
        <a:xfrm>
          <a:off x="0" y="0"/>
          <a:ext cx="0" cy="0"/>
          <a:chOff x="0" y="0"/>
          <a:chExt cx="0" cy="0"/>
        </a:xfrm>
      </p:grpSpPr>
      <p:sp>
        <p:nvSpPr>
          <p:cNvPr id="6886" name="Google Shape;6886;p540"/>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Quote with image">
  <p:cSld name="Quote with image">
    <p:bg>
      <p:bgPr>
        <a:solidFill>
          <a:schemeClr val="lt1"/>
        </a:solidFill>
        <a:effectLst/>
      </p:bgPr>
    </p:bg>
    <p:spTree>
      <p:nvGrpSpPr>
        <p:cNvPr id="1" name="Shape 6887"/>
        <p:cNvGrpSpPr/>
        <p:nvPr/>
      </p:nvGrpSpPr>
      <p:grpSpPr>
        <a:xfrm>
          <a:off x="0" y="0"/>
          <a:ext cx="0" cy="0"/>
          <a:chOff x="0" y="0"/>
          <a:chExt cx="0" cy="0"/>
        </a:xfrm>
      </p:grpSpPr>
      <p:sp>
        <p:nvSpPr>
          <p:cNvPr id="6888" name="Google Shape;6888;p541"/>
          <p:cNvSpPr/>
          <p:nvPr/>
        </p:nvSpPr>
        <p:spPr>
          <a:xfrm>
            <a:off x="0" y="1"/>
            <a:ext cx="9144000" cy="5143500"/>
          </a:xfrm>
          <a:prstGeom prst="rect">
            <a:avLst/>
          </a:prstGeom>
          <a:solidFill>
            <a:srgbClr val="2C3E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889" name="Google Shape;6889;p541"/>
          <p:cNvSpPr txBox="1"/>
          <p:nvPr/>
        </p:nvSpPr>
        <p:spPr>
          <a:xfrm>
            <a:off x="6984257" y="4869032"/>
            <a:ext cx="1997700" cy="365700"/>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000000"/>
              </a:buClr>
              <a:buSzPts val="800"/>
              <a:buFont typeface="Arial"/>
              <a:buNone/>
            </a:pPr>
            <a:r>
              <a:rPr lang="en" sz="600" b="0" i="0" u="none" strike="noStrike" cap="none">
                <a:solidFill>
                  <a:srgbClr val="8A8A8E"/>
                </a:solidFill>
                <a:latin typeface="Open Sans"/>
                <a:ea typeface="Open Sans"/>
                <a:cs typeface="Open Sans"/>
                <a:sym typeface="Open Sans"/>
              </a:rPr>
              <a:t>© 8x8, Inc.  All Rights Reserved. </a:t>
            </a:r>
            <a:endParaRPr/>
          </a:p>
          <a:p>
            <a:pPr marL="0" marR="0" lvl="0" indent="0" algn="r" rtl="0">
              <a:lnSpc>
                <a:spcPct val="100000"/>
              </a:lnSpc>
              <a:spcBef>
                <a:spcPts val="0"/>
              </a:spcBef>
              <a:spcAft>
                <a:spcPts val="0"/>
              </a:spcAft>
              <a:buClr>
                <a:srgbClr val="000000"/>
              </a:buClr>
              <a:buSzPts val="800"/>
              <a:buFont typeface="Arial"/>
              <a:buNone/>
            </a:pPr>
            <a:r>
              <a:rPr lang="en" sz="600" b="1" i="0" u="none" strike="noStrike" cap="none">
                <a:solidFill>
                  <a:srgbClr val="8A8A8E"/>
                </a:solidFill>
                <a:latin typeface="Open Sans"/>
                <a:ea typeface="Open Sans"/>
                <a:cs typeface="Open Sans"/>
                <a:sym typeface="Open Sans"/>
              </a:rPr>
              <a:t>CONFIDENTIAL</a:t>
            </a:r>
            <a:endParaRPr sz="600" b="1" i="0" u="none" strike="noStrike" cap="none">
              <a:solidFill>
                <a:srgbClr val="8A8A8E"/>
              </a:solidFill>
              <a:latin typeface="Open Sans"/>
              <a:ea typeface="Open Sans"/>
              <a:cs typeface="Open Sans"/>
              <a:sym typeface="Open Sans"/>
            </a:endParaRPr>
          </a:p>
        </p:txBody>
      </p:sp>
      <p:sp>
        <p:nvSpPr>
          <p:cNvPr id="6890" name="Google Shape;6890;p541"/>
          <p:cNvSpPr/>
          <p:nvPr/>
        </p:nvSpPr>
        <p:spPr>
          <a:xfrm>
            <a:off x="8950151" y="4944664"/>
            <a:ext cx="199200" cy="198900"/>
          </a:xfrm>
          <a:prstGeom prst="rect">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600"/>
              <a:buFont typeface="Arial"/>
              <a:buNone/>
            </a:pPr>
            <a:fld id="{00000000-1234-1234-1234-123412341234}" type="slidenum">
              <a:rPr lang="en" sz="600" b="0" i="0" u="none" strike="noStrike" cap="none">
                <a:solidFill>
                  <a:schemeClr val="dk1"/>
                </a:solidFill>
                <a:latin typeface="Open Sans"/>
                <a:ea typeface="Open Sans"/>
                <a:cs typeface="Open Sans"/>
                <a:sym typeface="Open Sans"/>
              </a:rPr>
              <a:t>‹#›</a:t>
            </a:fld>
            <a:endParaRPr sz="600" b="0" i="0" u="none" strike="noStrike" cap="none">
              <a:solidFill>
                <a:schemeClr val="dk1"/>
              </a:solidFill>
              <a:latin typeface="Open Sans"/>
              <a:ea typeface="Open Sans"/>
              <a:cs typeface="Open Sans"/>
              <a:sym typeface="Open Sans"/>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6891"/>
        <p:cNvGrpSpPr/>
        <p:nvPr/>
      </p:nvGrpSpPr>
      <p:grpSpPr>
        <a:xfrm>
          <a:off x="0" y="0"/>
          <a:ext cx="0" cy="0"/>
          <a:chOff x="0" y="0"/>
          <a:chExt cx="0" cy="0"/>
        </a:xfrm>
      </p:grpSpPr>
      <p:sp>
        <p:nvSpPr>
          <p:cNvPr id="6892" name="Google Shape;6892;p542"/>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6893"/>
        <p:cNvGrpSpPr/>
        <p:nvPr/>
      </p:nvGrpSpPr>
      <p:grpSpPr>
        <a:xfrm>
          <a:off x="0" y="0"/>
          <a:ext cx="0" cy="0"/>
          <a:chOff x="0" y="0"/>
          <a:chExt cx="0" cy="0"/>
        </a:xfrm>
      </p:grpSpPr>
      <p:sp>
        <p:nvSpPr>
          <p:cNvPr id="6894" name="Google Shape;6894;p543"/>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6895"/>
        <p:cNvGrpSpPr/>
        <p:nvPr/>
      </p:nvGrpSpPr>
      <p:grpSpPr>
        <a:xfrm>
          <a:off x="0" y="0"/>
          <a:ext cx="0" cy="0"/>
          <a:chOff x="0" y="0"/>
          <a:chExt cx="0" cy="0"/>
        </a:xfrm>
      </p:grpSpPr>
      <p:sp>
        <p:nvSpPr>
          <p:cNvPr id="6896" name="Google Shape;6896;p544"/>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3_Blank" type="blank">
  <p:cSld name="BLANK">
    <p:bg>
      <p:bgPr>
        <a:blipFill>
          <a:blip r:embed="rId2">
            <a:alphaModFix/>
          </a:blip>
          <a:stretch>
            <a:fillRect/>
          </a:stretch>
        </a:blipFill>
        <a:effectLst/>
      </p:bgPr>
    </p:bg>
    <p:spTree>
      <p:nvGrpSpPr>
        <p:cNvPr id="1" name="Shape 6897"/>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17 Text Slide 2 Columns">
  <p:cSld name="Text Slide_1_2_1">
    <p:spTree>
      <p:nvGrpSpPr>
        <p:cNvPr id="1" name="Shape 704"/>
        <p:cNvGrpSpPr/>
        <p:nvPr/>
      </p:nvGrpSpPr>
      <p:grpSpPr>
        <a:xfrm>
          <a:off x="0" y="0"/>
          <a:ext cx="0" cy="0"/>
          <a:chOff x="0" y="0"/>
          <a:chExt cx="0" cy="0"/>
        </a:xfrm>
      </p:grpSpPr>
      <p:sp>
        <p:nvSpPr>
          <p:cNvPr id="705" name="Google Shape;705;p56"/>
          <p:cNvSpPr txBox="1">
            <a:spLocks noGrp="1"/>
          </p:cNvSpPr>
          <p:nvPr>
            <p:ph type="body" idx="1"/>
          </p:nvPr>
        </p:nvSpPr>
        <p:spPr>
          <a:xfrm>
            <a:off x="4572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06" name="Google Shape;706;p5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07" name="Google Shape;707;p5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08" name="Google Shape;708;p56"/>
          <p:cNvSpPr txBox="1">
            <a:spLocks noGrp="1"/>
          </p:cNvSpPr>
          <p:nvPr>
            <p:ph type="body" idx="3"/>
          </p:nvPr>
        </p:nvSpPr>
        <p:spPr>
          <a:xfrm>
            <a:off x="46617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Custom Layout 1">
  <p:cSld name="CUSTOM_7">
    <p:spTree>
      <p:nvGrpSpPr>
        <p:cNvPr id="1" name="Shape 6898"/>
        <p:cNvGrpSpPr/>
        <p:nvPr/>
      </p:nvGrpSpPr>
      <p:grpSpPr>
        <a:xfrm>
          <a:off x="0" y="0"/>
          <a:ext cx="0" cy="0"/>
          <a:chOff x="0" y="0"/>
          <a:chExt cx="0" cy="0"/>
        </a:xfrm>
      </p:grpSpPr>
      <p:sp>
        <p:nvSpPr>
          <p:cNvPr id="6899" name="Google Shape;6899;p546"/>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lvl1pPr lvl="0" rtl="0">
              <a:spcBef>
                <a:spcPts val="0"/>
              </a:spcBef>
              <a:spcAft>
                <a:spcPts val="0"/>
              </a:spcAft>
              <a:buSzPts val="2200"/>
              <a:buNone/>
              <a:defRPr>
                <a:latin typeface="Roboto Light"/>
                <a:ea typeface="Roboto Light"/>
                <a:cs typeface="Roboto Light"/>
                <a:sym typeface="Roboto Light"/>
              </a:defRPr>
            </a:lvl1pPr>
            <a:lvl2pPr lvl="1" rtl="0">
              <a:spcBef>
                <a:spcPts val="0"/>
              </a:spcBef>
              <a:spcAft>
                <a:spcPts val="0"/>
              </a:spcAft>
              <a:buSzPts val="1100"/>
              <a:buNone/>
              <a:defRPr>
                <a:latin typeface="Roboto Light"/>
                <a:ea typeface="Roboto Light"/>
                <a:cs typeface="Roboto Light"/>
                <a:sym typeface="Roboto Light"/>
              </a:defRPr>
            </a:lvl2pPr>
            <a:lvl3pPr lvl="2" rtl="0">
              <a:spcBef>
                <a:spcPts val="0"/>
              </a:spcBef>
              <a:spcAft>
                <a:spcPts val="0"/>
              </a:spcAft>
              <a:buSzPts val="1100"/>
              <a:buNone/>
              <a:defRPr>
                <a:latin typeface="Roboto Light"/>
                <a:ea typeface="Roboto Light"/>
                <a:cs typeface="Roboto Light"/>
                <a:sym typeface="Roboto Light"/>
              </a:defRPr>
            </a:lvl3pPr>
            <a:lvl4pPr lvl="3" rtl="0">
              <a:spcBef>
                <a:spcPts val="0"/>
              </a:spcBef>
              <a:spcAft>
                <a:spcPts val="0"/>
              </a:spcAft>
              <a:buSzPts val="1100"/>
              <a:buNone/>
              <a:defRPr>
                <a:latin typeface="Roboto Light"/>
                <a:ea typeface="Roboto Light"/>
                <a:cs typeface="Roboto Light"/>
                <a:sym typeface="Roboto Light"/>
              </a:defRPr>
            </a:lvl4pPr>
            <a:lvl5pPr lvl="4" rtl="0">
              <a:spcBef>
                <a:spcPts val="0"/>
              </a:spcBef>
              <a:spcAft>
                <a:spcPts val="0"/>
              </a:spcAft>
              <a:buSzPts val="1100"/>
              <a:buNone/>
              <a:defRPr>
                <a:latin typeface="Roboto Light"/>
                <a:ea typeface="Roboto Light"/>
                <a:cs typeface="Roboto Light"/>
                <a:sym typeface="Roboto Light"/>
              </a:defRPr>
            </a:lvl5pPr>
            <a:lvl6pPr lvl="5" rtl="0">
              <a:spcBef>
                <a:spcPts val="0"/>
              </a:spcBef>
              <a:spcAft>
                <a:spcPts val="0"/>
              </a:spcAft>
              <a:buSzPts val="1100"/>
              <a:buNone/>
              <a:defRPr>
                <a:latin typeface="Roboto Light"/>
                <a:ea typeface="Roboto Light"/>
                <a:cs typeface="Roboto Light"/>
                <a:sym typeface="Roboto Light"/>
              </a:defRPr>
            </a:lvl6pPr>
            <a:lvl7pPr lvl="6" rtl="0">
              <a:spcBef>
                <a:spcPts val="0"/>
              </a:spcBef>
              <a:spcAft>
                <a:spcPts val="0"/>
              </a:spcAft>
              <a:buSzPts val="1100"/>
              <a:buNone/>
              <a:defRPr>
                <a:latin typeface="Roboto Light"/>
                <a:ea typeface="Roboto Light"/>
                <a:cs typeface="Roboto Light"/>
                <a:sym typeface="Roboto Light"/>
              </a:defRPr>
            </a:lvl7pPr>
            <a:lvl8pPr lvl="7" rtl="0">
              <a:spcBef>
                <a:spcPts val="0"/>
              </a:spcBef>
              <a:spcAft>
                <a:spcPts val="0"/>
              </a:spcAft>
              <a:buSzPts val="1100"/>
              <a:buNone/>
              <a:defRPr>
                <a:latin typeface="Roboto Light"/>
                <a:ea typeface="Roboto Light"/>
                <a:cs typeface="Roboto Light"/>
                <a:sym typeface="Roboto Light"/>
              </a:defRPr>
            </a:lvl8pPr>
            <a:lvl9pPr lvl="8" rtl="0">
              <a:spcBef>
                <a:spcPts val="0"/>
              </a:spcBef>
              <a:spcAft>
                <a:spcPts val="0"/>
              </a:spcAft>
              <a:buSzPts val="1100"/>
              <a:buNone/>
              <a:defRPr>
                <a:latin typeface="Roboto Light"/>
                <a:ea typeface="Roboto Light"/>
                <a:cs typeface="Roboto Light"/>
                <a:sym typeface="Roboto Light"/>
              </a:defRPr>
            </a:lvl9pPr>
          </a:lstStyle>
          <a:p>
            <a:endParaRPr/>
          </a:p>
        </p:txBody>
      </p:sp>
      <p:sp>
        <p:nvSpPr>
          <p:cNvPr id="6900" name="Google Shape;6900;p546"/>
          <p:cNvSpPr txBox="1"/>
          <p:nvPr/>
        </p:nvSpPr>
        <p:spPr>
          <a:xfrm>
            <a:off x="4922325" y="950025"/>
            <a:ext cx="3000000" cy="3000000"/>
          </a:xfrm>
          <a:prstGeom prst="rect">
            <a:avLst/>
          </a:prstGeom>
          <a:noFill/>
          <a:ln>
            <a:noFill/>
          </a:ln>
        </p:spPr>
        <p:txBody>
          <a:bodyPr spcFirstLastPara="1" wrap="square" lIns="91425" tIns="91425" rIns="91425" bIns="91425" anchor="t" anchorCtr="0">
            <a:noAutofit/>
          </a:bodyPr>
          <a:lstStyle/>
          <a:p>
            <a:pPr marL="0" lvl="0" indent="0" algn="l" rtl="0">
              <a:lnSpc>
                <a:spcPct val="120000"/>
              </a:lnSpc>
              <a:spcBef>
                <a:spcPts val="0"/>
              </a:spcBef>
              <a:spcAft>
                <a:spcPts val="0"/>
              </a:spcAft>
              <a:buNone/>
            </a:pPr>
            <a:endParaRPr/>
          </a:p>
          <a:p>
            <a:pPr marL="0" lvl="0" indent="0" algn="l" rtl="0">
              <a:lnSpc>
                <a:spcPct val="120000"/>
              </a:lnSpc>
              <a:spcBef>
                <a:spcPts val="0"/>
              </a:spcBef>
              <a:spcAft>
                <a:spcPts val="0"/>
              </a:spcAft>
              <a:buNone/>
            </a:pPr>
            <a:r>
              <a:rPr lang="en" sz="1300">
                <a:solidFill>
                  <a:schemeClr val="accent6"/>
                </a:solidFill>
                <a:latin typeface="Roboto Slab"/>
                <a:ea typeface="Roboto Slab"/>
                <a:cs typeface="Roboto Slab"/>
                <a:sym typeface="Roboto Slab"/>
              </a:rPr>
              <a:t>For tips, updates and the latest information.</a:t>
            </a:r>
            <a:endParaRPr sz="1300">
              <a:solidFill>
                <a:schemeClr val="accent6"/>
              </a:solidFill>
              <a:latin typeface="Roboto Slab"/>
              <a:ea typeface="Roboto Slab"/>
              <a:cs typeface="Roboto Slab"/>
              <a:sym typeface="Roboto Slab"/>
            </a:endParaRPr>
          </a:p>
          <a:p>
            <a:pPr marL="0" lvl="0" indent="0" algn="l" rtl="0">
              <a:lnSpc>
                <a:spcPct val="115000"/>
              </a:lnSpc>
              <a:spcBef>
                <a:spcPts val="0"/>
              </a:spcBef>
              <a:spcAft>
                <a:spcPts val="0"/>
              </a:spcAft>
              <a:buNone/>
            </a:pPr>
            <a:endParaRPr sz="1100">
              <a:solidFill>
                <a:schemeClr val="accent6"/>
              </a:solidFill>
            </a:endParaRPr>
          </a:p>
          <a:p>
            <a:pPr marL="0" lvl="0" indent="0" algn="l" rtl="0">
              <a:lnSpc>
                <a:spcPct val="120000"/>
              </a:lnSpc>
              <a:spcBef>
                <a:spcPts val="0"/>
              </a:spcBef>
              <a:spcAft>
                <a:spcPts val="0"/>
              </a:spcAft>
              <a:buNone/>
            </a:pPr>
            <a:r>
              <a:rPr lang="en" sz="1100">
                <a:solidFill>
                  <a:srgbClr val="15152F"/>
                </a:solidFill>
                <a:uFill>
                  <a:noFill/>
                </a:uFill>
                <a:latin typeface="Roboto"/>
                <a:ea typeface="Roboto"/>
                <a:cs typeface="Roboto"/>
                <a:sym typeface="Roboto"/>
                <a:hlinkClick r:id="rId2">
                  <a:extLst>
                    <a:ext uri="{A12FA001-AC4F-418D-AE19-62706E023703}">
                      <ahyp:hlinkClr xmlns:ahyp="http://schemas.microsoft.com/office/drawing/2018/hyperlinkcolor" val="tx"/>
                    </a:ext>
                  </a:extLst>
                </a:hlinkClick>
              </a:rPr>
              <a:t>8x8.com</a:t>
            </a:r>
            <a:endParaRPr sz="1100">
              <a:solidFill>
                <a:srgbClr val="15152F"/>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l" rtl="0">
              <a:lnSpc>
                <a:spcPct val="120000"/>
              </a:lnSpc>
              <a:spcBef>
                <a:spcPts val="0"/>
              </a:spcBef>
              <a:spcAft>
                <a:spcPts val="0"/>
              </a:spcAft>
              <a:buNone/>
            </a:pPr>
            <a:r>
              <a:rPr lang="en" sz="1100">
                <a:solidFill>
                  <a:srgbClr val="15152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a:t>
            </a:r>
            <a:endParaRPr sz="1100">
              <a:solidFill>
                <a:srgbClr val="15152F"/>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l" rtl="0">
              <a:lnSpc>
                <a:spcPct val="120000"/>
              </a:lnSpc>
              <a:spcBef>
                <a:spcPts val="0"/>
              </a:spcBef>
              <a:spcAft>
                <a:spcPts val="0"/>
              </a:spcAft>
              <a:buNone/>
            </a:pPr>
            <a:r>
              <a:rPr lang="en" sz="1100">
                <a:solidFill>
                  <a:srgbClr val="15152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facebook.com/8x8Inc</a:t>
            </a:r>
            <a:endParaRPr sz="1100">
              <a:solidFill>
                <a:srgbClr val="15152F"/>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l" rtl="0">
              <a:lnSpc>
                <a:spcPct val="120000"/>
              </a:lnSpc>
              <a:spcBef>
                <a:spcPts val="0"/>
              </a:spcBef>
              <a:spcAft>
                <a:spcPts val="0"/>
              </a:spcAft>
              <a:buNone/>
            </a:pPr>
            <a:r>
              <a:rPr lang="en" sz="1100">
                <a:solidFill>
                  <a:srgbClr val="15152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linkedin.com/company/8x8</a:t>
            </a:r>
            <a:endParaRPr sz="1100">
              <a:solidFill>
                <a:srgbClr val="15152F"/>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l" rtl="0">
              <a:lnSpc>
                <a:spcPct val="120000"/>
              </a:lnSpc>
              <a:spcBef>
                <a:spcPts val="0"/>
              </a:spcBef>
              <a:spcAft>
                <a:spcPts val="0"/>
              </a:spcAft>
              <a:buNone/>
            </a:pPr>
            <a:r>
              <a:rPr lang="en" sz="1100">
                <a:solidFill>
                  <a:srgbClr val="15152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youtube.com/8x8Inc</a:t>
            </a:r>
            <a:endParaRPr sz="1100">
              <a:solidFill>
                <a:srgbClr val="15152F"/>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l" rtl="0">
              <a:lnSpc>
                <a:spcPct val="120000"/>
              </a:lnSpc>
              <a:spcBef>
                <a:spcPts val="0"/>
              </a:spcBef>
              <a:spcAft>
                <a:spcPts val="0"/>
              </a:spcAft>
              <a:buNone/>
            </a:pPr>
            <a:r>
              <a:rPr lang="en" sz="1100">
                <a:solidFill>
                  <a:srgbClr val="15152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instagram.com/8x8inc</a:t>
            </a:r>
            <a:endParaRPr sz="1100">
              <a:solidFill>
                <a:srgbClr val="15152F"/>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r" rtl="0">
              <a:lnSpc>
                <a:spcPct val="120000"/>
              </a:lnSpc>
              <a:spcBef>
                <a:spcPts val="0"/>
              </a:spcBef>
              <a:spcAft>
                <a:spcPts val="0"/>
              </a:spcAft>
              <a:buNone/>
            </a:pPr>
            <a:r>
              <a:rPr lang="en" sz="500">
                <a:solidFill>
                  <a:schemeClr val="accent6"/>
                </a:solidFill>
                <a:latin typeface="Roboto"/>
                <a:ea typeface="Roboto"/>
                <a:cs typeface="Roboto"/>
                <a:sym typeface="Roboto"/>
              </a:rPr>
              <a:t>© 8x8, Inc. All rights reserved. Unless otherwise specified, all trademarks identified by the ®, ™, or SM</a:t>
            </a:r>
            <a:endParaRPr sz="500">
              <a:solidFill>
                <a:schemeClr val="accent6"/>
              </a:solidFill>
              <a:latin typeface="Roboto"/>
              <a:ea typeface="Roboto"/>
              <a:cs typeface="Roboto"/>
              <a:sym typeface="Roboto"/>
            </a:endParaRPr>
          </a:p>
          <a:p>
            <a:pPr marL="0" lvl="0" indent="0" algn="r" rtl="0">
              <a:lnSpc>
                <a:spcPct val="120000"/>
              </a:lnSpc>
              <a:spcBef>
                <a:spcPts val="0"/>
              </a:spcBef>
              <a:spcAft>
                <a:spcPts val="0"/>
              </a:spcAft>
              <a:buNone/>
            </a:pPr>
            <a:r>
              <a:rPr lang="en" sz="500">
                <a:solidFill>
                  <a:schemeClr val="accent6"/>
                </a:solidFill>
                <a:latin typeface="Roboto"/>
                <a:ea typeface="Roboto"/>
                <a:cs typeface="Roboto"/>
                <a:sym typeface="Roboto"/>
              </a:rPr>
              <a:t>are registered trademarks, trademarks, or services marks respectively of 8x8, Inc.</a:t>
            </a:r>
            <a:endParaRPr sz="500">
              <a:solidFill>
                <a:schemeClr val="accent6"/>
              </a:solidFill>
              <a:latin typeface="Roboto"/>
              <a:ea typeface="Roboto"/>
              <a:cs typeface="Roboto"/>
              <a:sym typeface="Roboto"/>
            </a:endParaRPr>
          </a:p>
          <a:p>
            <a:pPr marL="0" lvl="0" indent="0" algn="l" rtl="0">
              <a:lnSpc>
                <a:spcPct val="115000"/>
              </a:lnSpc>
              <a:spcBef>
                <a:spcPts val="0"/>
              </a:spcBef>
              <a:spcAft>
                <a:spcPts val="0"/>
              </a:spcAft>
              <a:buNone/>
            </a:pPr>
            <a:endParaRPr sz="1100">
              <a:solidFill>
                <a:schemeClr val="accent6"/>
              </a:solidFill>
            </a:endParaRPr>
          </a:p>
          <a:p>
            <a:pPr marL="0" lvl="0" indent="0" algn="l" rtl="0">
              <a:spcBef>
                <a:spcPts val="0"/>
              </a:spcBef>
              <a:spcAft>
                <a:spcPts val="0"/>
              </a:spcAft>
              <a:buNone/>
            </a:pPr>
            <a:endParaRPr sz="1100">
              <a:solidFill>
                <a:schemeClr val="accent6"/>
              </a:solidFill>
            </a:endParaRPr>
          </a:p>
          <a:p>
            <a:pPr marL="0" lvl="0" indent="0" algn="l" rtl="0">
              <a:spcBef>
                <a:spcPts val="0"/>
              </a:spcBef>
              <a:spcAft>
                <a:spcPts val="0"/>
              </a:spcAft>
              <a:buNone/>
            </a:pPr>
            <a:endParaRPr sz="1100">
              <a:solidFill>
                <a:schemeClr val="accent6"/>
              </a:solidFill>
            </a:endParaRP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4_Section Header">
  <p:cSld name="4_Section Header">
    <p:bg>
      <p:bgPr>
        <a:solidFill>
          <a:schemeClr val="lt1"/>
        </a:solidFill>
        <a:effectLst/>
      </p:bgPr>
    </p:bg>
    <p:spTree>
      <p:nvGrpSpPr>
        <p:cNvPr id="1" name="Shape 6901"/>
        <p:cNvGrpSpPr/>
        <p:nvPr/>
      </p:nvGrpSpPr>
      <p:grpSpPr>
        <a:xfrm>
          <a:off x="0" y="0"/>
          <a:ext cx="0" cy="0"/>
          <a:chOff x="0" y="0"/>
          <a:chExt cx="0" cy="0"/>
        </a:xfrm>
      </p:grpSpPr>
      <p:grpSp>
        <p:nvGrpSpPr>
          <p:cNvPr id="6902" name="Google Shape;6902;p547"/>
          <p:cNvGrpSpPr/>
          <p:nvPr/>
        </p:nvGrpSpPr>
        <p:grpSpPr>
          <a:xfrm>
            <a:off x="5536199" y="2257974"/>
            <a:ext cx="3367800" cy="1654351"/>
            <a:chOff x="930882" y="4227613"/>
            <a:chExt cx="4490400" cy="2205802"/>
          </a:xfrm>
        </p:grpSpPr>
        <p:sp>
          <p:nvSpPr>
            <p:cNvPr id="6903" name="Google Shape;6903;p547"/>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rgbClr val="15152F"/>
                  </a:solidFill>
                  <a:uFill>
                    <a:noFill/>
                  </a:uFill>
                  <a:latin typeface="Roboto Light"/>
                  <a:ea typeface="Roboto Light"/>
                  <a:cs typeface="Roboto Light"/>
                  <a:sym typeface="Roboto Light"/>
                  <a:hlinkClick r:id="rId2">
                    <a:extLst>
                      <a:ext uri="{A12FA001-AC4F-418D-AE19-62706E023703}">
                        <ahyp:hlinkClr xmlns:ahyp="http://schemas.microsoft.com/office/drawing/2018/hyperlinkcolor" val="tx"/>
                      </a:ext>
                    </a:extLst>
                  </a:hlinkClick>
                </a:rPr>
                <a:t>8x8.com</a:t>
              </a:r>
              <a:endParaRPr sz="1100" b="0" i="0" u="none" strike="noStrike" cap="none">
                <a:solidFill>
                  <a:srgbClr val="15152F"/>
                </a:solidFill>
                <a:latin typeface="Roboto Light"/>
                <a:ea typeface="Roboto Light"/>
                <a:cs typeface="Roboto Light"/>
                <a:sym typeface="Roboto Light"/>
              </a:endParaRPr>
            </a:p>
          </p:txBody>
        </p:sp>
        <p:sp>
          <p:nvSpPr>
            <p:cNvPr id="6904" name="Google Shape;6904;p547"/>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rgbClr val="15152F"/>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a:t>
              </a:r>
              <a:endParaRPr sz="1100" b="0" i="0" u="none" strike="noStrike" cap="none">
                <a:solidFill>
                  <a:srgbClr val="15152F"/>
                </a:solidFill>
                <a:latin typeface="Roboto Light"/>
                <a:ea typeface="Roboto Light"/>
                <a:cs typeface="Roboto Light"/>
                <a:sym typeface="Roboto Light"/>
              </a:endParaRPr>
            </a:p>
          </p:txBody>
        </p:sp>
        <p:sp>
          <p:nvSpPr>
            <p:cNvPr id="6905" name="Google Shape;6905;p547"/>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rgbClr val="15152F"/>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facebook.com/8x8Inc</a:t>
              </a:r>
              <a:endParaRPr sz="1100" b="0" i="0" u="none" strike="noStrike" cap="none">
                <a:solidFill>
                  <a:srgbClr val="15152F"/>
                </a:solidFill>
                <a:latin typeface="Roboto Light"/>
                <a:ea typeface="Roboto Light"/>
                <a:cs typeface="Roboto Light"/>
                <a:sym typeface="Roboto Light"/>
              </a:endParaRPr>
            </a:p>
          </p:txBody>
        </p:sp>
        <p:sp>
          <p:nvSpPr>
            <p:cNvPr id="6906" name="Google Shape;6906;p547"/>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rgbClr val="15152F"/>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linkedin.com/company/8x8</a:t>
              </a:r>
              <a:endParaRPr sz="1100" b="0" i="0" u="none" strike="noStrike" cap="none">
                <a:solidFill>
                  <a:srgbClr val="15152F"/>
                </a:solidFill>
                <a:latin typeface="Roboto Light"/>
                <a:ea typeface="Roboto Light"/>
                <a:cs typeface="Roboto Light"/>
                <a:sym typeface="Roboto Light"/>
              </a:endParaRPr>
            </a:p>
          </p:txBody>
        </p:sp>
        <p:sp>
          <p:nvSpPr>
            <p:cNvPr id="6907" name="Google Shape;6907;p547"/>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b="0" i="0" u="none" strike="noStrike" cap="none">
                  <a:solidFill>
                    <a:srgbClr val="15152F"/>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youtube.com/8x8Inc</a:t>
              </a:r>
              <a:endParaRPr sz="1100" b="0" i="0" u="none" strike="noStrike" cap="none">
                <a:solidFill>
                  <a:srgbClr val="15152F"/>
                </a:solidFill>
                <a:latin typeface="Roboto Light"/>
                <a:ea typeface="Roboto Light"/>
                <a:cs typeface="Roboto Light"/>
                <a:sym typeface="Roboto Light"/>
              </a:endParaRPr>
            </a:p>
          </p:txBody>
        </p:sp>
      </p:grpSp>
      <p:sp>
        <p:nvSpPr>
          <p:cNvPr id="6908" name="Google Shape;6908;p547"/>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rgbClr val="000000"/>
                </a:solidFill>
                <a:latin typeface="Roboto Slab"/>
                <a:ea typeface="Roboto Slab"/>
                <a:cs typeface="Roboto Slab"/>
                <a:sym typeface="Roboto Slab"/>
              </a:rPr>
              <a:t>For tips, updates and the latest information.</a:t>
            </a:r>
            <a:endParaRPr sz="1300" b="0" i="0" u="none" strike="noStrike" cap="none">
              <a:solidFill>
                <a:srgbClr val="000000"/>
              </a:solidFill>
              <a:latin typeface="Roboto Slab"/>
              <a:ea typeface="Roboto Slab"/>
              <a:cs typeface="Roboto Slab"/>
              <a:sym typeface="Roboto Slab"/>
            </a:endParaRPr>
          </a:p>
        </p:txBody>
      </p:sp>
      <p:grpSp>
        <p:nvGrpSpPr>
          <p:cNvPr id="6909" name="Google Shape;6909;p547"/>
          <p:cNvGrpSpPr/>
          <p:nvPr/>
        </p:nvGrpSpPr>
        <p:grpSpPr>
          <a:xfrm>
            <a:off x="5281513" y="2297321"/>
            <a:ext cx="199501" cy="199504"/>
            <a:chOff x="5281513" y="2297321"/>
            <a:chExt cx="199501" cy="199504"/>
          </a:xfrm>
        </p:grpSpPr>
        <p:sp>
          <p:nvSpPr>
            <p:cNvPr id="6910" name="Google Shape;6910;p547"/>
            <p:cNvSpPr/>
            <p:nvPr/>
          </p:nvSpPr>
          <p:spPr>
            <a:xfrm>
              <a:off x="5281513" y="2297325"/>
              <a:ext cx="199500" cy="199500"/>
            </a:xfrm>
            <a:prstGeom prst="rect">
              <a:avLst/>
            </a:pr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11" name="Google Shape;6911;p547"/>
            <p:cNvGrpSpPr/>
            <p:nvPr/>
          </p:nvGrpSpPr>
          <p:grpSpPr>
            <a:xfrm>
              <a:off x="5281530" y="2297321"/>
              <a:ext cx="199484" cy="199484"/>
              <a:chOff x="6853145" y="3055072"/>
              <a:chExt cx="265979" cy="265978"/>
            </a:xfrm>
          </p:grpSpPr>
          <p:sp>
            <p:nvSpPr>
              <p:cNvPr id="6912" name="Google Shape;6912;p547"/>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solidFill>
                <a:srgbClr val="CB2233"/>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5152F"/>
                  </a:solidFill>
                  <a:latin typeface="Open Sans"/>
                  <a:ea typeface="Open Sans"/>
                  <a:cs typeface="Open Sans"/>
                  <a:sym typeface="Open Sans"/>
                </a:endParaRPr>
              </a:p>
            </p:txBody>
          </p:sp>
          <p:sp>
            <p:nvSpPr>
              <p:cNvPr id="6913" name="Google Shape;6913;p547"/>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5152F"/>
                  </a:solidFill>
                  <a:latin typeface="Open Sans"/>
                  <a:ea typeface="Open Sans"/>
                  <a:cs typeface="Open Sans"/>
                  <a:sym typeface="Open Sans"/>
                </a:endParaRPr>
              </a:p>
            </p:txBody>
          </p:sp>
        </p:grpSp>
      </p:grpSp>
      <p:grpSp>
        <p:nvGrpSpPr>
          <p:cNvPr id="6914" name="Google Shape;6914;p547"/>
          <p:cNvGrpSpPr/>
          <p:nvPr/>
        </p:nvGrpSpPr>
        <p:grpSpPr>
          <a:xfrm>
            <a:off x="5281491" y="895149"/>
            <a:ext cx="782669" cy="782669"/>
            <a:chOff x="1190625" y="238125"/>
            <a:chExt cx="5238750" cy="5238750"/>
          </a:xfrm>
        </p:grpSpPr>
        <p:sp>
          <p:nvSpPr>
            <p:cNvPr id="6915" name="Google Shape;6915;p5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54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54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54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19" name="Google Shape;6919;p547"/>
          <p:cNvGrpSpPr/>
          <p:nvPr/>
        </p:nvGrpSpPr>
        <p:grpSpPr>
          <a:xfrm>
            <a:off x="5280702" y="3671835"/>
            <a:ext cx="201168" cy="201168"/>
            <a:chOff x="1190625" y="238125"/>
            <a:chExt cx="5238750" cy="5238750"/>
          </a:xfrm>
        </p:grpSpPr>
        <p:sp>
          <p:nvSpPr>
            <p:cNvPr id="6920" name="Google Shape;6920;p5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54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5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547"/>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547"/>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547"/>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26" name="Google Shape;6926;p547"/>
          <p:cNvGrpSpPr/>
          <p:nvPr/>
        </p:nvGrpSpPr>
        <p:grpSpPr>
          <a:xfrm>
            <a:off x="5280689" y="2644098"/>
            <a:ext cx="201168" cy="201168"/>
            <a:chOff x="1190625" y="238125"/>
            <a:chExt cx="5238750" cy="5238750"/>
          </a:xfrm>
        </p:grpSpPr>
        <p:sp>
          <p:nvSpPr>
            <p:cNvPr id="6927" name="Google Shape;6927;p5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547"/>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547"/>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30" name="Google Shape;6930;p547"/>
          <p:cNvGrpSpPr/>
          <p:nvPr/>
        </p:nvGrpSpPr>
        <p:grpSpPr>
          <a:xfrm>
            <a:off x="5280702" y="3325948"/>
            <a:ext cx="201168" cy="201168"/>
            <a:chOff x="1190625" y="238125"/>
            <a:chExt cx="5238750" cy="5238750"/>
          </a:xfrm>
        </p:grpSpPr>
        <p:sp>
          <p:nvSpPr>
            <p:cNvPr id="6931" name="Google Shape;6931;p5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547"/>
            <p:cNvSpPr/>
            <p:nvPr/>
          </p:nvSpPr>
          <p:spPr>
            <a:xfrm>
              <a:off x="3391625" y="2399700"/>
              <a:ext cx="1755350" cy="1767500"/>
            </a:xfrm>
            <a:custGeom>
              <a:avLst/>
              <a:gdLst/>
              <a:ahLst/>
              <a:cxnLst/>
              <a:rect l="l" t="t" r="r" b="b"/>
              <a:pathLst>
                <a:path w="70214" h="70700" extrusionOk="0">
                  <a:moveTo>
                    <a:pt x="42565" y="1"/>
                  </a:moveTo>
                  <a:lnTo>
                    <a:pt x="40018" y="243"/>
                  </a:lnTo>
                  <a:lnTo>
                    <a:pt x="37472" y="607"/>
                  </a:lnTo>
                  <a:lnTo>
                    <a:pt x="35046" y="1213"/>
                  </a:lnTo>
                  <a:lnTo>
                    <a:pt x="32742" y="2062"/>
                  </a:lnTo>
                  <a:lnTo>
                    <a:pt x="30681" y="3275"/>
                  </a:lnTo>
                  <a:lnTo>
                    <a:pt x="28619" y="4609"/>
                  </a:lnTo>
                  <a:lnTo>
                    <a:pt x="26679" y="6185"/>
                  </a:lnTo>
                  <a:lnTo>
                    <a:pt x="24981" y="8004"/>
                  </a:lnTo>
                  <a:lnTo>
                    <a:pt x="23283" y="10066"/>
                  </a:lnTo>
                  <a:lnTo>
                    <a:pt x="23162" y="6913"/>
                  </a:lnTo>
                  <a:lnTo>
                    <a:pt x="23283" y="3881"/>
                  </a:lnTo>
                  <a:lnTo>
                    <a:pt x="23283" y="3275"/>
                  </a:lnTo>
                  <a:lnTo>
                    <a:pt x="23283" y="2790"/>
                  </a:lnTo>
                  <a:lnTo>
                    <a:pt x="23041" y="2305"/>
                  </a:lnTo>
                  <a:lnTo>
                    <a:pt x="22798" y="2062"/>
                  </a:lnTo>
                  <a:lnTo>
                    <a:pt x="22556" y="1698"/>
                  </a:lnTo>
                  <a:lnTo>
                    <a:pt x="22071" y="1577"/>
                  </a:lnTo>
                  <a:lnTo>
                    <a:pt x="21586" y="1456"/>
                  </a:lnTo>
                  <a:lnTo>
                    <a:pt x="20979" y="1456"/>
                  </a:lnTo>
                  <a:lnTo>
                    <a:pt x="11642" y="1577"/>
                  </a:lnTo>
                  <a:lnTo>
                    <a:pt x="2304" y="1456"/>
                  </a:lnTo>
                  <a:lnTo>
                    <a:pt x="1213" y="1577"/>
                  </a:lnTo>
                  <a:lnTo>
                    <a:pt x="849" y="1698"/>
                  </a:lnTo>
                  <a:lnTo>
                    <a:pt x="485" y="1941"/>
                  </a:lnTo>
                  <a:lnTo>
                    <a:pt x="243" y="2305"/>
                  </a:lnTo>
                  <a:lnTo>
                    <a:pt x="121" y="2669"/>
                  </a:lnTo>
                  <a:lnTo>
                    <a:pt x="0" y="3154"/>
                  </a:lnTo>
                  <a:lnTo>
                    <a:pt x="0" y="3760"/>
                  </a:lnTo>
                  <a:lnTo>
                    <a:pt x="0" y="36138"/>
                  </a:lnTo>
                  <a:lnTo>
                    <a:pt x="0" y="68517"/>
                  </a:lnTo>
                  <a:lnTo>
                    <a:pt x="121" y="69487"/>
                  </a:lnTo>
                  <a:lnTo>
                    <a:pt x="243" y="69972"/>
                  </a:lnTo>
                  <a:lnTo>
                    <a:pt x="364" y="70214"/>
                  </a:lnTo>
                  <a:lnTo>
                    <a:pt x="606" y="70457"/>
                  </a:lnTo>
                  <a:lnTo>
                    <a:pt x="970" y="70578"/>
                  </a:lnTo>
                  <a:lnTo>
                    <a:pt x="1455" y="70700"/>
                  </a:lnTo>
                  <a:lnTo>
                    <a:pt x="21343" y="70700"/>
                  </a:lnTo>
                  <a:lnTo>
                    <a:pt x="22192" y="70578"/>
                  </a:lnTo>
                  <a:lnTo>
                    <a:pt x="23283" y="70457"/>
                  </a:lnTo>
                  <a:lnTo>
                    <a:pt x="23283" y="67668"/>
                  </a:lnTo>
                  <a:lnTo>
                    <a:pt x="23283" y="32379"/>
                  </a:lnTo>
                  <a:lnTo>
                    <a:pt x="23405" y="30075"/>
                  </a:lnTo>
                  <a:lnTo>
                    <a:pt x="23526" y="28862"/>
                  </a:lnTo>
                  <a:lnTo>
                    <a:pt x="23769" y="27771"/>
                  </a:lnTo>
                  <a:lnTo>
                    <a:pt x="24132" y="26679"/>
                  </a:lnTo>
                  <a:lnTo>
                    <a:pt x="24496" y="25709"/>
                  </a:lnTo>
                  <a:lnTo>
                    <a:pt x="25102" y="24618"/>
                  </a:lnTo>
                  <a:lnTo>
                    <a:pt x="25709" y="23648"/>
                  </a:lnTo>
                  <a:lnTo>
                    <a:pt x="27043" y="22193"/>
                  </a:lnTo>
                  <a:lnTo>
                    <a:pt x="28377" y="20980"/>
                  </a:lnTo>
                  <a:lnTo>
                    <a:pt x="29832" y="20010"/>
                  </a:lnTo>
                  <a:lnTo>
                    <a:pt x="31408" y="19282"/>
                  </a:lnTo>
                  <a:lnTo>
                    <a:pt x="32985" y="18797"/>
                  </a:lnTo>
                  <a:lnTo>
                    <a:pt x="34683" y="18555"/>
                  </a:lnTo>
                  <a:lnTo>
                    <a:pt x="36502" y="18555"/>
                  </a:lnTo>
                  <a:lnTo>
                    <a:pt x="38442" y="18918"/>
                  </a:lnTo>
                  <a:lnTo>
                    <a:pt x="40140" y="19403"/>
                  </a:lnTo>
                  <a:lnTo>
                    <a:pt x="41595" y="20131"/>
                  </a:lnTo>
                  <a:lnTo>
                    <a:pt x="42807" y="21101"/>
                  </a:lnTo>
                  <a:lnTo>
                    <a:pt x="43778" y="22193"/>
                  </a:lnTo>
                  <a:lnTo>
                    <a:pt x="44627" y="23405"/>
                  </a:lnTo>
                  <a:lnTo>
                    <a:pt x="45233" y="24860"/>
                  </a:lnTo>
                  <a:lnTo>
                    <a:pt x="45839" y="26437"/>
                  </a:lnTo>
                  <a:lnTo>
                    <a:pt x="46203" y="28013"/>
                  </a:lnTo>
                  <a:lnTo>
                    <a:pt x="46324" y="29469"/>
                  </a:lnTo>
                  <a:lnTo>
                    <a:pt x="46567" y="30924"/>
                  </a:lnTo>
                  <a:lnTo>
                    <a:pt x="46688" y="33955"/>
                  </a:lnTo>
                  <a:lnTo>
                    <a:pt x="46688" y="67668"/>
                  </a:lnTo>
                  <a:lnTo>
                    <a:pt x="46688" y="69487"/>
                  </a:lnTo>
                  <a:lnTo>
                    <a:pt x="46809" y="69972"/>
                  </a:lnTo>
                  <a:lnTo>
                    <a:pt x="47052" y="70336"/>
                  </a:lnTo>
                  <a:lnTo>
                    <a:pt x="47416" y="70578"/>
                  </a:lnTo>
                  <a:lnTo>
                    <a:pt x="47901" y="70578"/>
                  </a:lnTo>
                  <a:lnTo>
                    <a:pt x="49720" y="70700"/>
                  </a:lnTo>
                  <a:lnTo>
                    <a:pt x="68274" y="70700"/>
                  </a:lnTo>
                  <a:lnTo>
                    <a:pt x="68880" y="70578"/>
                  </a:lnTo>
                  <a:lnTo>
                    <a:pt x="69244" y="70457"/>
                  </a:lnTo>
                  <a:lnTo>
                    <a:pt x="69608" y="70214"/>
                  </a:lnTo>
                  <a:lnTo>
                    <a:pt x="69971" y="69851"/>
                  </a:lnTo>
                  <a:lnTo>
                    <a:pt x="70093" y="69366"/>
                  </a:lnTo>
                  <a:lnTo>
                    <a:pt x="70214" y="68759"/>
                  </a:lnTo>
                  <a:lnTo>
                    <a:pt x="70214" y="68032"/>
                  </a:lnTo>
                  <a:lnTo>
                    <a:pt x="70214" y="49356"/>
                  </a:lnTo>
                  <a:lnTo>
                    <a:pt x="70214" y="40019"/>
                  </a:lnTo>
                  <a:lnTo>
                    <a:pt x="70093" y="30681"/>
                  </a:lnTo>
                  <a:lnTo>
                    <a:pt x="69971" y="28013"/>
                  </a:lnTo>
                  <a:lnTo>
                    <a:pt x="69729" y="25224"/>
                  </a:lnTo>
                  <a:lnTo>
                    <a:pt x="69365" y="22556"/>
                  </a:lnTo>
                  <a:lnTo>
                    <a:pt x="68759" y="19888"/>
                  </a:lnTo>
                  <a:lnTo>
                    <a:pt x="68031" y="17221"/>
                  </a:lnTo>
                  <a:lnTo>
                    <a:pt x="67061" y="14674"/>
                  </a:lnTo>
                  <a:lnTo>
                    <a:pt x="65970" y="12491"/>
                  </a:lnTo>
                  <a:lnTo>
                    <a:pt x="64757" y="10308"/>
                  </a:lnTo>
                  <a:lnTo>
                    <a:pt x="63302" y="8489"/>
                  </a:lnTo>
                  <a:lnTo>
                    <a:pt x="61846" y="6792"/>
                  </a:lnTo>
                  <a:lnTo>
                    <a:pt x="60149" y="5215"/>
                  </a:lnTo>
                  <a:lnTo>
                    <a:pt x="58330" y="4002"/>
                  </a:lnTo>
                  <a:lnTo>
                    <a:pt x="56389" y="2790"/>
                  </a:lnTo>
                  <a:lnTo>
                    <a:pt x="54328" y="1941"/>
                  </a:lnTo>
                  <a:lnTo>
                    <a:pt x="52145" y="1213"/>
                  </a:lnTo>
                  <a:lnTo>
                    <a:pt x="49962" y="607"/>
                  </a:lnTo>
                  <a:lnTo>
                    <a:pt x="47537" y="243"/>
                  </a:lnTo>
                  <a:lnTo>
                    <a:pt x="451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547"/>
            <p:cNvSpPr/>
            <p:nvPr/>
          </p:nvSpPr>
          <p:spPr>
            <a:xfrm>
              <a:off x="3391625" y="2399700"/>
              <a:ext cx="1755350" cy="1767500"/>
            </a:xfrm>
            <a:custGeom>
              <a:avLst/>
              <a:gdLst/>
              <a:ahLst/>
              <a:cxnLst/>
              <a:rect l="l" t="t" r="r" b="b"/>
              <a:pathLst>
                <a:path w="70214" h="70700" fill="none" extrusionOk="0">
                  <a:moveTo>
                    <a:pt x="23283" y="10066"/>
                  </a:moveTo>
                  <a:lnTo>
                    <a:pt x="23283" y="10066"/>
                  </a:lnTo>
                  <a:lnTo>
                    <a:pt x="24981" y="8004"/>
                  </a:lnTo>
                  <a:lnTo>
                    <a:pt x="26679" y="6185"/>
                  </a:lnTo>
                  <a:lnTo>
                    <a:pt x="28619" y="4609"/>
                  </a:lnTo>
                  <a:lnTo>
                    <a:pt x="30681" y="3275"/>
                  </a:lnTo>
                  <a:lnTo>
                    <a:pt x="32742" y="2062"/>
                  </a:lnTo>
                  <a:lnTo>
                    <a:pt x="35046" y="1213"/>
                  </a:lnTo>
                  <a:lnTo>
                    <a:pt x="37472" y="607"/>
                  </a:lnTo>
                  <a:lnTo>
                    <a:pt x="40018" y="243"/>
                  </a:lnTo>
                  <a:lnTo>
                    <a:pt x="40018" y="243"/>
                  </a:lnTo>
                  <a:lnTo>
                    <a:pt x="42565" y="1"/>
                  </a:lnTo>
                  <a:lnTo>
                    <a:pt x="45112" y="1"/>
                  </a:lnTo>
                  <a:lnTo>
                    <a:pt x="47537" y="243"/>
                  </a:lnTo>
                  <a:lnTo>
                    <a:pt x="49962" y="607"/>
                  </a:lnTo>
                  <a:lnTo>
                    <a:pt x="52145" y="1213"/>
                  </a:lnTo>
                  <a:lnTo>
                    <a:pt x="54328" y="1941"/>
                  </a:lnTo>
                  <a:lnTo>
                    <a:pt x="56389" y="2790"/>
                  </a:lnTo>
                  <a:lnTo>
                    <a:pt x="58330" y="4002"/>
                  </a:lnTo>
                  <a:lnTo>
                    <a:pt x="60149" y="5215"/>
                  </a:lnTo>
                  <a:lnTo>
                    <a:pt x="61846" y="6792"/>
                  </a:lnTo>
                  <a:lnTo>
                    <a:pt x="63302" y="8489"/>
                  </a:lnTo>
                  <a:lnTo>
                    <a:pt x="64757" y="10308"/>
                  </a:lnTo>
                  <a:lnTo>
                    <a:pt x="65970" y="12491"/>
                  </a:lnTo>
                  <a:lnTo>
                    <a:pt x="67061" y="14674"/>
                  </a:lnTo>
                  <a:lnTo>
                    <a:pt x="68031" y="17221"/>
                  </a:lnTo>
                  <a:lnTo>
                    <a:pt x="68759" y="19888"/>
                  </a:lnTo>
                  <a:lnTo>
                    <a:pt x="68759" y="19888"/>
                  </a:lnTo>
                  <a:lnTo>
                    <a:pt x="69365" y="22556"/>
                  </a:lnTo>
                  <a:lnTo>
                    <a:pt x="69729" y="25224"/>
                  </a:lnTo>
                  <a:lnTo>
                    <a:pt x="69971" y="28013"/>
                  </a:lnTo>
                  <a:lnTo>
                    <a:pt x="70093" y="30681"/>
                  </a:lnTo>
                  <a:lnTo>
                    <a:pt x="70093" y="30681"/>
                  </a:lnTo>
                  <a:lnTo>
                    <a:pt x="70214" y="40019"/>
                  </a:lnTo>
                  <a:lnTo>
                    <a:pt x="70214" y="49356"/>
                  </a:lnTo>
                  <a:lnTo>
                    <a:pt x="70214" y="68032"/>
                  </a:lnTo>
                  <a:lnTo>
                    <a:pt x="70214" y="68032"/>
                  </a:lnTo>
                  <a:lnTo>
                    <a:pt x="70214" y="68759"/>
                  </a:lnTo>
                  <a:lnTo>
                    <a:pt x="70093" y="69366"/>
                  </a:lnTo>
                  <a:lnTo>
                    <a:pt x="69971" y="69851"/>
                  </a:lnTo>
                  <a:lnTo>
                    <a:pt x="69608" y="70214"/>
                  </a:lnTo>
                  <a:lnTo>
                    <a:pt x="69244" y="70457"/>
                  </a:lnTo>
                  <a:lnTo>
                    <a:pt x="68880" y="70578"/>
                  </a:lnTo>
                  <a:lnTo>
                    <a:pt x="68274" y="70700"/>
                  </a:lnTo>
                  <a:lnTo>
                    <a:pt x="67546" y="70700"/>
                  </a:lnTo>
                  <a:lnTo>
                    <a:pt x="67546" y="70700"/>
                  </a:lnTo>
                  <a:lnTo>
                    <a:pt x="58572" y="70700"/>
                  </a:lnTo>
                  <a:lnTo>
                    <a:pt x="49720" y="70700"/>
                  </a:lnTo>
                  <a:lnTo>
                    <a:pt x="49720" y="70700"/>
                  </a:lnTo>
                  <a:lnTo>
                    <a:pt x="47901" y="70578"/>
                  </a:lnTo>
                  <a:lnTo>
                    <a:pt x="47416" y="70578"/>
                  </a:lnTo>
                  <a:lnTo>
                    <a:pt x="47052" y="70336"/>
                  </a:lnTo>
                  <a:lnTo>
                    <a:pt x="46809" y="69972"/>
                  </a:lnTo>
                  <a:lnTo>
                    <a:pt x="46688" y="69487"/>
                  </a:lnTo>
                  <a:lnTo>
                    <a:pt x="46688" y="67668"/>
                  </a:lnTo>
                  <a:lnTo>
                    <a:pt x="46688" y="67668"/>
                  </a:lnTo>
                  <a:lnTo>
                    <a:pt x="46688" y="33955"/>
                  </a:lnTo>
                  <a:lnTo>
                    <a:pt x="46688" y="33955"/>
                  </a:lnTo>
                  <a:lnTo>
                    <a:pt x="46567" y="30924"/>
                  </a:lnTo>
                  <a:lnTo>
                    <a:pt x="46324" y="29469"/>
                  </a:lnTo>
                  <a:lnTo>
                    <a:pt x="46203" y="28013"/>
                  </a:lnTo>
                  <a:lnTo>
                    <a:pt x="46203" y="28013"/>
                  </a:lnTo>
                  <a:lnTo>
                    <a:pt x="45839" y="26437"/>
                  </a:lnTo>
                  <a:lnTo>
                    <a:pt x="45233" y="24860"/>
                  </a:lnTo>
                  <a:lnTo>
                    <a:pt x="44627" y="23405"/>
                  </a:lnTo>
                  <a:lnTo>
                    <a:pt x="43778" y="22193"/>
                  </a:lnTo>
                  <a:lnTo>
                    <a:pt x="42807" y="21101"/>
                  </a:lnTo>
                  <a:lnTo>
                    <a:pt x="41595" y="20131"/>
                  </a:lnTo>
                  <a:lnTo>
                    <a:pt x="40140" y="19403"/>
                  </a:lnTo>
                  <a:lnTo>
                    <a:pt x="38442" y="18918"/>
                  </a:lnTo>
                  <a:lnTo>
                    <a:pt x="38442" y="18918"/>
                  </a:lnTo>
                  <a:lnTo>
                    <a:pt x="36502" y="18555"/>
                  </a:lnTo>
                  <a:lnTo>
                    <a:pt x="34683" y="18555"/>
                  </a:lnTo>
                  <a:lnTo>
                    <a:pt x="32985" y="18797"/>
                  </a:lnTo>
                  <a:lnTo>
                    <a:pt x="31408" y="19282"/>
                  </a:lnTo>
                  <a:lnTo>
                    <a:pt x="29832" y="20010"/>
                  </a:lnTo>
                  <a:lnTo>
                    <a:pt x="28377" y="20980"/>
                  </a:lnTo>
                  <a:lnTo>
                    <a:pt x="27043" y="22193"/>
                  </a:lnTo>
                  <a:lnTo>
                    <a:pt x="25709" y="23648"/>
                  </a:lnTo>
                  <a:lnTo>
                    <a:pt x="25709" y="23648"/>
                  </a:lnTo>
                  <a:lnTo>
                    <a:pt x="25102" y="24618"/>
                  </a:lnTo>
                  <a:lnTo>
                    <a:pt x="24496" y="25709"/>
                  </a:lnTo>
                  <a:lnTo>
                    <a:pt x="24132" y="26679"/>
                  </a:lnTo>
                  <a:lnTo>
                    <a:pt x="23769" y="27771"/>
                  </a:lnTo>
                  <a:lnTo>
                    <a:pt x="23526" y="28862"/>
                  </a:lnTo>
                  <a:lnTo>
                    <a:pt x="23405" y="30075"/>
                  </a:lnTo>
                  <a:lnTo>
                    <a:pt x="23283" y="32379"/>
                  </a:lnTo>
                  <a:lnTo>
                    <a:pt x="23283" y="32379"/>
                  </a:lnTo>
                  <a:lnTo>
                    <a:pt x="23283" y="67668"/>
                  </a:lnTo>
                  <a:lnTo>
                    <a:pt x="23283" y="70457"/>
                  </a:lnTo>
                  <a:lnTo>
                    <a:pt x="23283" y="70457"/>
                  </a:lnTo>
                  <a:lnTo>
                    <a:pt x="22192" y="70578"/>
                  </a:lnTo>
                  <a:lnTo>
                    <a:pt x="21343" y="70700"/>
                  </a:lnTo>
                  <a:lnTo>
                    <a:pt x="21343" y="70700"/>
                  </a:lnTo>
                  <a:lnTo>
                    <a:pt x="11763" y="70700"/>
                  </a:lnTo>
                  <a:lnTo>
                    <a:pt x="2062" y="70700"/>
                  </a:lnTo>
                  <a:lnTo>
                    <a:pt x="2062" y="70700"/>
                  </a:lnTo>
                  <a:lnTo>
                    <a:pt x="1455" y="70700"/>
                  </a:lnTo>
                  <a:lnTo>
                    <a:pt x="970" y="70578"/>
                  </a:lnTo>
                  <a:lnTo>
                    <a:pt x="606" y="70457"/>
                  </a:lnTo>
                  <a:lnTo>
                    <a:pt x="364" y="70214"/>
                  </a:lnTo>
                  <a:lnTo>
                    <a:pt x="243" y="69972"/>
                  </a:lnTo>
                  <a:lnTo>
                    <a:pt x="121" y="69487"/>
                  </a:lnTo>
                  <a:lnTo>
                    <a:pt x="0" y="68517"/>
                  </a:lnTo>
                  <a:lnTo>
                    <a:pt x="0" y="68517"/>
                  </a:lnTo>
                  <a:lnTo>
                    <a:pt x="0" y="36138"/>
                  </a:lnTo>
                  <a:lnTo>
                    <a:pt x="0" y="3760"/>
                  </a:lnTo>
                  <a:lnTo>
                    <a:pt x="0" y="3760"/>
                  </a:lnTo>
                  <a:lnTo>
                    <a:pt x="0" y="3154"/>
                  </a:lnTo>
                  <a:lnTo>
                    <a:pt x="121" y="2669"/>
                  </a:lnTo>
                  <a:lnTo>
                    <a:pt x="243" y="2305"/>
                  </a:lnTo>
                  <a:lnTo>
                    <a:pt x="485" y="1941"/>
                  </a:lnTo>
                  <a:lnTo>
                    <a:pt x="849" y="1698"/>
                  </a:lnTo>
                  <a:lnTo>
                    <a:pt x="1213" y="1577"/>
                  </a:lnTo>
                  <a:lnTo>
                    <a:pt x="2304" y="1456"/>
                  </a:lnTo>
                  <a:lnTo>
                    <a:pt x="2304" y="1456"/>
                  </a:lnTo>
                  <a:lnTo>
                    <a:pt x="11642" y="1577"/>
                  </a:lnTo>
                  <a:lnTo>
                    <a:pt x="20979" y="1456"/>
                  </a:lnTo>
                  <a:lnTo>
                    <a:pt x="20979" y="1456"/>
                  </a:lnTo>
                  <a:lnTo>
                    <a:pt x="21586" y="1456"/>
                  </a:lnTo>
                  <a:lnTo>
                    <a:pt x="22071" y="1577"/>
                  </a:lnTo>
                  <a:lnTo>
                    <a:pt x="22556" y="1698"/>
                  </a:lnTo>
                  <a:lnTo>
                    <a:pt x="22798" y="2062"/>
                  </a:lnTo>
                  <a:lnTo>
                    <a:pt x="23041" y="2305"/>
                  </a:lnTo>
                  <a:lnTo>
                    <a:pt x="23283" y="2790"/>
                  </a:lnTo>
                  <a:lnTo>
                    <a:pt x="23283" y="3275"/>
                  </a:lnTo>
                  <a:lnTo>
                    <a:pt x="23283" y="3881"/>
                  </a:lnTo>
                  <a:lnTo>
                    <a:pt x="23283" y="3881"/>
                  </a:lnTo>
                  <a:lnTo>
                    <a:pt x="23162" y="6913"/>
                  </a:lnTo>
                  <a:lnTo>
                    <a:pt x="23283" y="1006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547"/>
            <p:cNvSpPr/>
            <p:nvPr/>
          </p:nvSpPr>
          <p:spPr>
            <a:xfrm>
              <a:off x="2503325" y="2436075"/>
              <a:ext cx="591200" cy="1731125"/>
            </a:xfrm>
            <a:custGeom>
              <a:avLst/>
              <a:gdLst/>
              <a:ahLst/>
              <a:cxnLst/>
              <a:rect l="l" t="t" r="r" b="b"/>
              <a:pathLst>
                <a:path w="23648" h="69245" extrusionOk="0">
                  <a:moveTo>
                    <a:pt x="1941" y="1"/>
                  </a:moveTo>
                  <a:lnTo>
                    <a:pt x="1456" y="122"/>
                  </a:lnTo>
                  <a:lnTo>
                    <a:pt x="971" y="243"/>
                  </a:lnTo>
                  <a:lnTo>
                    <a:pt x="607" y="486"/>
                  </a:lnTo>
                  <a:lnTo>
                    <a:pt x="365" y="850"/>
                  </a:lnTo>
                  <a:lnTo>
                    <a:pt x="122" y="1214"/>
                  </a:lnTo>
                  <a:lnTo>
                    <a:pt x="1" y="1820"/>
                  </a:lnTo>
                  <a:lnTo>
                    <a:pt x="1" y="2547"/>
                  </a:lnTo>
                  <a:lnTo>
                    <a:pt x="1" y="34683"/>
                  </a:lnTo>
                  <a:lnTo>
                    <a:pt x="1" y="66819"/>
                  </a:lnTo>
                  <a:lnTo>
                    <a:pt x="1" y="67547"/>
                  </a:lnTo>
                  <a:lnTo>
                    <a:pt x="122" y="68032"/>
                  </a:lnTo>
                  <a:lnTo>
                    <a:pt x="365" y="68517"/>
                  </a:lnTo>
                  <a:lnTo>
                    <a:pt x="607" y="68759"/>
                  </a:lnTo>
                  <a:lnTo>
                    <a:pt x="971" y="69002"/>
                  </a:lnTo>
                  <a:lnTo>
                    <a:pt x="1335" y="69123"/>
                  </a:lnTo>
                  <a:lnTo>
                    <a:pt x="2547" y="69245"/>
                  </a:lnTo>
                  <a:lnTo>
                    <a:pt x="11642" y="69123"/>
                  </a:lnTo>
                  <a:lnTo>
                    <a:pt x="20737" y="69245"/>
                  </a:lnTo>
                  <a:lnTo>
                    <a:pt x="21586" y="69245"/>
                  </a:lnTo>
                  <a:lnTo>
                    <a:pt x="22193" y="69123"/>
                  </a:lnTo>
                  <a:lnTo>
                    <a:pt x="22678" y="69002"/>
                  </a:lnTo>
                  <a:lnTo>
                    <a:pt x="23042" y="68638"/>
                  </a:lnTo>
                  <a:lnTo>
                    <a:pt x="23284" y="68274"/>
                  </a:lnTo>
                  <a:lnTo>
                    <a:pt x="23527" y="67789"/>
                  </a:lnTo>
                  <a:lnTo>
                    <a:pt x="23648" y="67183"/>
                  </a:lnTo>
                  <a:lnTo>
                    <a:pt x="23648" y="66455"/>
                  </a:lnTo>
                  <a:lnTo>
                    <a:pt x="23527" y="50569"/>
                  </a:lnTo>
                  <a:lnTo>
                    <a:pt x="23527" y="34805"/>
                  </a:lnTo>
                  <a:lnTo>
                    <a:pt x="23527" y="18797"/>
                  </a:lnTo>
                  <a:lnTo>
                    <a:pt x="23648" y="2790"/>
                  </a:lnTo>
                  <a:lnTo>
                    <a:pt x="23527" y="2062"/>
                  </a:lnTo>
                  <a:lnTo>
                    <a:pt x="23527" y="1456"/>
                  </a:lnTo>
                  <a:lnTo>
                    <a:pt x="23405" y="971"/>
                  </a:lnTo>
                  <a:lnTo>
                    <a:pt x="23163" y="607"/>
                  </a:lnTo>
                  <a:lnTo>
                    <a:pt x="22799" y="365"/>
                  </a:lnTo>
                  <a:lnTo>
                    <a:pt x="22314" y="122"/>
                  </a:lnTo>
                  <a:lnTo>
                    <a:pt x="21708" y="1"/>
                  </a:lnTo>
                  <a:lnTo>
                    <a:pt x="20980" y="1"/>
                  </a:lnTo>
                  <a:lnTo>
                    <a:pt x="11764" y="122"/>
                  </a:lnTo>
                  <a:lnTo>
                    <a:pt x="25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547"/>
            <p:cNvSpPr/>
            <p:nvPr/>
          </p:nvSpPr>
          <p:spPr>
            <a:xfrm>
              <a:off x="2503325" y="2436075"/>
              <a:ext cx="591200" cy="1731125"/>
            </a:xfrm>
            <a:custGeom>
              <a:avLst/>
              <a:gdLst/>
              <a:ahLst/>
              <a:cxnLst/>
              <a:rect l="l" t="t" r="r" b="b"/>
              <a:pathLst>
                <a:path w="23648" h="69245" fill="none" extrusionOk="0">
                  <a:moveTo>
                    <a:pt x="23527" y="34805"/>
                  </a:moveTo>
                  <a:lnTo>
                    <a:pt x="23527" y="34805"/>
                  </a:lnTo>
                  <a:lnTo>
                    <a:pt x="23527" y="50569"/>
                  </a:lnTo>
                  <a:lnTo>
                    <a:pt x="23648" y="66455"/>
                  </a:lnTo>
                  <a:lnTo>
                    <a:pt x="23648" y="66455"/>
                  </a:lnTo>
                  <a:lnTo>
                    <a:pt x="23648" y="67183"/>
                  </a:lnTo>
                  <a:lnTo>
                    <a:pt x="23527" y="67789"/>
                  </a:lnTo>
                  <a:lnTo>
                    <a:pt x="23284" y="68274"/>
                  </a:lnTo>
                  <a:lnTo>
                    <a:pt x="23042" y="68638"/>
                  </a:lnTo>
                  <a:lnTo>
                    <a:pt x="22678" y="69002"/>
                  </a:lnTo>
                  <a:lnTo>
                    <a:pt x="22193" y="69123"/>
                  </a:lnTo>
                  <a:lnTo>
                    <a:pt x="21586" y="69245"/>
                  </a:lnTo>
                  <a:lnTo>
                    <a:pt x="20737" y="69245"/>
                  </a:lnTo>
                  <a:lnTo>
                    <a:pt x="20737" y="69245"/>
                  </a:lnTo>
                  <a:lnTo>
                    <a:pt x="11642" y="69123"/>
                  </a:lnTo>
                  <a:lnTo>
                    <a:pt x="2547" y="69245"/>
                  </a:lnTo>
                  <a:lnTo>
                    <a:pt x="2547" y="69245"/>
                  </a:lnTo>
                  <a:lnTo>
                    <a:pt x="1335" y="69123"/>
                  </a:lnTo>
                  <a:lnTo>
                    <a:pt x="971" y="69002"/>
                  </a:lnTo>
                  <a:lnTo>
                    <a:pt x="607" y="68759"/>
                  </a:lnTo>
                  <a:lnTo>
                    <a:pt x="365" y="68517"/>
                  </a:lnTo>
                  <a:lnTo>
                    <a:pt x="122" y="68032"/>
                  </a:lnTo>
                  <a:lnTo>
                    <a:pt x="1" y="67547"/>
                  </a:lnTo>
                  <a:lnTo>
                    <a:pt x="1" y="66819"/>
                  </a:lnTo>
                  <a:lnTo>
                    <a:pt x="1" y="66819"/>
                  </a:lnTo>
                  <a:lnTo>
                    <a:pt x="1" y="34683"/>
                  </a:lnTo>
                  <a:lnTo>
                    <a:pt x="1" y="2547"/>
                  </a:lnTo>
                  <a:lnTo>
                    <a:pt x="1" y="2547"/>
                  </a:lnTo>
                  <a:lnTo>
                    <a:pt x="1" y="1820"/>
                  </a:lnTo>
                  <a:lnTo>
                    <a:pt x="122" y="1214"/>
                  </a:lnTo>
                  <a:lnTo>
                    <a:pt x="365" y="850"/>
                  </a:lnTo>
                  <a:lnTo>
                    <a:pt x="607" y="486"/>
                  </a:lnTo>
                  <a:lnTo>
                    <a:pt x="971" y="243"/>
                  </a:lnTo>
                  <a:lnTo>
                    <a:pt x="1456" y="122"/>
                  </a:lnTo>
                  <a:lnTo>
                    <a:pt x="1941" y="1"/>
                  </a:lnTo>
                  <a:lnTo>
                    <a:pt x="2547" y="1"/>
                  </a:lnTo>
                  <a:lnTo>
                    <a:pt x="2547" y="1"/>
                  </a:lnTo>
                  <a:lnTo>
                    <a:pt x="11764" y="122"/>
                  </a:lnTo>
                  <a:lnTo>
                    <a:pt x="20980" y="1"/>
                  </a:lnTo>
                  <a:lnTo>
                    <a:pt x="20980" y="1"/>
                  </a:lnTo>
                  <a:lnTo>
                    <a:pt x="21708" y="1"/>
                  </a:lnTo>
                  <a:lnTo>
                    <a:pt x="22314" y="122"/>
                  </a:lnTo>
                  <a:lnTo>
                    <a:pt x="22799" y="365"/>
                  </a:lnTo>
                  <a:lnTo>
                    <a:pt x="23163" y="607"/>
                  </a:lnTo>
                  <a:lnTo>
                    <a:pt x="23405" y="971"/>
                  </a:lnTo>
                  <a:lnTo>
                    <a:pt x="23527" y="1456"/>
                  </a:lnTo>
                  <a:lnTo>
                    <a:pt x="23527" y="2062"/>
                  </a:lnTo>
                  <a:lnTo>
                    <a:pt x="23648" y="2790"/>
                  </a:lnTo>
                  <a:lnTo>
                    <a:pt x="23648" y="2790"/>
                  </a:lnTo>
                  <a:lnTo>
                    <a:pt x="23527" y="18797"/>
                  </a:lnTo>
                  <a:lnTo>
                    <a:pt x="23527" y="3480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547"/>
            <p:cNvSpPr/>
            <p:nvPr/>
          </p:nvSpPr>
          <p:spPr>
            <a:xfrm>
              <a:off x="2469975" y="1611475"/>
              <a:ext cx="657900" cy="609375"/>
            </a:xfrm>
            <a:custGeom>
              <a:avLst/>
              <a:gdLst/>
              <a:ahLst/>
              <a:cxnLst/>
              <a:rect l="l" t="t" r="r" b="b"/>
              <a:pathLst>
                <a:path w="26316" h="24375" extrusionOk="0">
                  <a:moveTo>
                    <a:pt x="12006" y="0"/>
                  </a:moveTo>
                  <a:lnTo>
                    <a:pt x="10672" y="243"/>
                  </a:lnTo>
                  <a:lnTo>
                    <a:pt x="9338" y="485"/>
                  </a:lnTo>
                  <a:lnTo>
                    <a:pt x="8126" y="849"/>
                  </a:lnTo>
                  <a:lnTo>
                    <a:pt x="6913" y="1334"/>
                  </a:lnTo>
                  <a:lnTo>
                    <a:pt x="5822" y="1940"/>
                  </a:lnTo>
                  <a:lnTo>
                    <a:pt x="4852" y="2668"/>
                  </a:lnTo>
                  <a:lnTo>
                    <a:pt x="3881" y="3396"/>
                  </a:lnTo>
                  <a:lnTo>
                    <a:pt x="3033" y="4366"/>
                  </a:lnTo>
                  <a:lnTo>
                    <a:pt x="2305" y="5215"/>
                  </a:lnTo>
                  <a:lnTo>
                    <a:pt x="1577" y="6306"/>
                  </a:lnTo>
                  <a:lnTo>
                    <a:pt x="1092" y="7276"/>
                  </a:lnTo>
                  <a:lnTo>
                    <a:pt x="607" y="8489"/>
                  </a:lnTo>
                  <a:lnTo>
                    <a:pt x="365" y="9702"/>
                  </a:lnTo>
                  <a:lnTo>
                    <a:pt x="122" y="10914"/>
                  </a:lnTo>
                  <a:lnTo>
                    <a:pt x="1" y="12248"/>
                  </a:lnTo>
                  <a:lnTo>
                    <a:pt x="122" y="13461"/>
                  </a:lnTo>
                  <a:lnTo>
                    <a:pt x="365" y="14673"/>
                  </a:lnTo>
                  <a:lnTo>
                    <a:pt x="607" y="15886"/>
                  </a:lnTo>
                  <a:lnTo>
                    <a:pt x="1092" y="17099"/>
                  </a:lnTo>
                  <a:lnTo>
                    <a:pt x="1577" y="18069"/>
                  </a:lnTo>
                  <a:lnTo>
                    <a:pt x="2184" y="19160"/>
                  </a:lnTo>
                  <a:lnTo>
                    <a:pt x="3033" y="20131"/>
                  </a:lnTo>
                  <a:lnTo>
                    <a:pt x="3760" y="20979"/>
                  </a:lnTo>
                  <a:lnTo>
                    <a:pt x="4730" y="21707"/>
                  </a:lnTo>
                  <a:lnTo>
                    <a:pt x="5700" y="22435"/>
                  </a:lnTo>
                  <a:lnTo>
                    <a:pt x="6792" y="23041"/>
                  </a:lnTo>
                  <a:lnTo>
                    <a:pt x="8004" y="23526"/>
                  </a:lnTo>
                  <a:lnTo>
                    <a:pt x="9217" y="23890"/>
                  </a:lnTo>
                  <a:lnTo>
                    <a:pt x="10430" y="24132"/>
                  </a:lnTo>
                  <a:lnTo>
                    <a:pt x="11764" y="24375"/>
                  </a:lnTo>
                  <a:lnTo>
                    <a:pt x="14553" y="24375"/>
                  </a:lnTo>
                  <a:lnTo>
                    <a:pt x="15887" y="24132"/>
                  </a:lnTo>
                  <a:lnTo>
                    <a:pt x="17100" y="23890"/>
                  </a:lnTo>
                  <a:lnTo>
                    <a:pt x="18433" y="23526"/>
                  </a:lnTo>
                  <a:lnTo>
                    <a:pt x="19525" y="22920"/>
                  </a:lnTo>
                  <a:lnTo>
                    <a:pt x="20616" y="22435"/>
                  </a:lnTo>
                  <a:lnTo>
                    <a:pt x="21586" y="21707"/>
                  </a:lnTo>
                  <a:lnTo>
                    <a:pt x="22557" y="20979"/>
                  </a:lnTo>
                  <a:lnTo>
                    <a:pt x="23405" y="20131"/>
                  </a:lnTo>
                  <a:lnTo>
                    <a:pt x="24133" y="19160"/>
                  </a:lnTo>
                  <a:lnTo>
                    <a:pt x="24739" y="18190"/>
                  </a:lnTo>
                  <a:lnTo>
                    <a:pt x="25346" y="17099"/>
                  </a:lnTo>
                  <a:lnTo>
                    <a:pt x="25710" y="16007"/>
                  </a:lnTo>
                  <a:lnTo>
                    <a:pt x="26073" y="14795"/>
                  </a:lnTo>
                  <a:lnTo>
                    <a:pt x="26195" y="13582"/>
                  </a:lnTo>
                  <a:lnTo>
                    <a:pt x="26316" y="12369"/>
                  </a:lnTo>
                  <a:lnTo>
                    <a:pt x="26195" y="11035"/>
                  </a:lnTo>
                  <a:lnTo>
                    <a:pt x="26073" y="9702"/>
                  </a:lnTo>
                  <a:lnTo>
                    <a:pt x="25710" y="8489"/>
                  </a:lnTo>
                  <a:lnTo>
                    <a:pt x="25346" y="7397"/>
                  </a:lnTo>
                  <a:lnTo>
                    <a:pt x="24739" y="6306"/>
                  </a:lnTo>
                  <a:lnTo>
                    <a:pt x="24133" y="5336"/>
                  </a:lnTo>
                  <a:lnTo>
                    <a:pt x="23405" y="4366"/>
                  </a:lnTo>
                  <a:lnTo>
                    <a:pt x="22678" y="3517"/>
                  </a:lnTo>
                  <a:lnTo>
                    <a:pt x="21708" y="2789"/>
                  </a:lnTo>
                  <a:lnTo>
                    <a:pt x="20738" y="2062"/>
                  </a:lnTo>
                  <a:lnTo>
                    <a:pt x="19646" y="1455"/>
                  </a:lnTo>
                  <a:lnTo>
                    <a:pt x="18555" y="970"/>
                  </a:lnTo>
                  <a:lnTo>
                    <a:pt x="17342" y="606"/>
                  </a:lnTo>
                  <a:lnTo>
                    <a:pt x="16129" y="243"/>
                  </a:lnTo>
                  <a:lnTo>
                    <a:pt x="14795" y="121"/>
                  </a:lnTo>
                  <a:lnTo>
                    <a:pt x="133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547"/>
            <p:cNvSpPr/>
            <p:nvPr/>
          </p:nvSpPr>
          <p:spPr>
            <a:xfrm>
              <a:off x="2469975" y="1611475"/>
              <a:ext cx="657900" cy="609375"/>
            </a:xfrm>
            <a:custGeom>
              <a:avLst/>
              <a:gdLst/>
              <a:ahLst/>
              <a:cxnLst/>
              <a:rect l="l" t="t" r="r" b="b"/>
              <a:pathLst>
                <a:path w="26316" h="24375" fill="none" extrusionOk="0">
                  <a:moveTo>
                    <a:pt x="26316" y="12369"/>
                  </a:moveTo>
                  <a:lnTo>
                    <a:pt x="26316" y="12369"/>
                  </a:lnTo>
                  <a:lnTo>
                    <a:pt x="26195" y="13582"/>
                  </a:lnTo>
                  <a:lnTo>
                    <a:pt x="26073" y="14795"/>
                  </a:lnTo>
                  <a:lnTo>
                    <a:pt x="25710" y="16007"/>
                  </a:lnTo>
                  <a:lnTo>
                    <a:pt x="25346" y="17099"/>
                  </a:lnTo>
                  <a:lnTo>
                    <a:pt x="24739" y="18190"/>
                  </a:lnTo>
                  <a:lnTo>
                    <a:pt x="24133" y="19160"/>
                  </a:lnTo>
                  <a:lnTo>
                    <a:pt x="23405" y="20131"/>
                  </a:lnTo>
                  <a:lnTo>
                    <a:pt x="22557" y="20979"/>
                  </a:lnTo>
                  <a:lnTo>
                    <a:pt x="21586" y="21707"/>
                  </a:lnTo>
                  <a:lnTo>
                    <a:pt x="20616" y="22435"/>
                  </a:lnTo>
                  <a:lnTo>
                    <a:pt x="19525" y="22920"/>
                  </a:lnTo>
                  <a:lnTo>
                    <a:pt x="18433" y="23526"/>
                  </a:lnTo>
                  <a:lnTo>
                    <a:pt x="17100" y="23890"/>
                  </a:lnTo>
                  <a:lnTo>
                    <a:pt x="15887" y="24132"/>
                  </a:lnTo>
                  <a:lnTo>
                    <a:pt x="14553" y="24375"/>
                  </a:lnTo>
                  <a:lnTo>
                    <a:pt x="13098" y="24375"/>
                  </a:lnTo>
                  <a:lnTo>
                    <a:pt x="13098" y="24375"/>
                  </a:lnTo>
                  <a:lnTo>
                    <a:pt x="11764" y="24375"/>
                  </a:lnTo>
                  <a:lnTo>
                    <a:pt x="10430" y="24132"/>
                  </a:lnTo>
                  <a:lnTo>
                    <a:pt x="9217" y="23890"/>
                  </a:lnTo>
                  <a:lnTo>
                    <a:pt x="8004" y="23526"/>
                  </a:lnTo>
                  <a:lnTo>
                    <a:pt x="6792" y="23041"/>
                  </a:lnTo>
                  <a:lnTo>
                    <a:pt x="5700" y="22435"/>
                  </a:lnTo>
                  <a:lnTo>
                    <a:pt x="4730" y="21707"/>
                  </a:lnTo>
                  <a:lnTo>
                    <a:pt x="3760" y="20979"/>
                  </a:lnTo>
                  <a:lnTo>
                    <a:pt x="3033" y="20131"/>
                  </a:lnTo>
                  <a:lnTo>
                    <a:pt x="2184" y="19160"/>
                  </a:lnTo>
                  <a:lnTo>
                    <a:pt x="1577" y="18069"/>
                  </a:lnTo>
                  <a:lnTo>
                    <a:pt x="1092" y="17099"/>
                  </a:lnTo>
                  <a:lnTo>
                    <a:pt x="607" y="15886"/>
                  </a:lnTo>
                  <a:lnTo>
                    <a:pt x="365" y="14673"/>
                  </a:lnTo>
                  <a:lnTo>
                    <a:pt x="122" y="13461"/>
                  </a:lnTo>
                  <a:lnTo>
                    <a:pt x="1" y="12248"/>
                  </a:lnTo>
                  <a:lnTo>
                    <a:pt x="1" y="12248"/>
                  </a:lnTo>
                  <a:lnTo>
                    <a:pt x="122" y="10914"/>
                  </a:lnTo>
                  <a:lnTo>
                    <a:pt x="365" y="9702"/>
                  </a:lnTo>
                  <a:lnTo>
                    <a:pt x="607" y="8489"/>
                  </a:lnTo>
                  <a:lnTo>
                    <a:pt x="1092" y="7276"/>
                  </a:lnTo>
                  <a:lnTo>
                    <a:pt x="1577" y="6306"/>
                  </a:lnTo>
                  <a:lnTo>
                    <a:pt x="2305" y="5215"/>
                  </a:lnTo>
                  <a:lnTo>
                    <a:pt x="3033" y="4366"/>
                  </a:lnTo>
                  <a:lnTo>
                    <a:pt x="3881" y="3396"/>
                  </a:lnTo>
                  <a:lnTo>
                    <a:pt x="4852" y="2668"/>
                  </a:lnTo>
                  <a:lnTo>
                    <a:pt x="5822" y="1940"/>
                  </a:lnTo>
                  <a:lnTo>
                    <a:pt x="6913" y="1334"/>
                  </a:lnTo>
                  <a:lnTo>
                    <a:pt x="8126" y="849"/>
                  </a:lnTo>
                  <a:lnTo>
                    <a:pt x="9338" y="485"/>
                  </a:lnTo>
                  <a:lnTo>
                    <a:pt x="10672" y="243"/>
                  </a:lnTo>
                  <a:lnTo>
                    <a:pt x="12006" y="0"/>
                  </a:lnTo>
                  <a:lnTo>
                    <a:pt x="13340" y="0"/>
                  </a:lnTo>
                  <a:lnTo>
                    <a:pt x="13340" y="0"/>
                  </a:lnTo>
                  <a:lnTo>
                    <a:pt x="14795" y="121"/>
                  </a:lnTo>
                  <a:lnTo>
                    <a:pt x="16129" y="243"/>
                  </a:lnTo>
                  <a:lnTo>
                    <a:pt x="17342" y="606"/>
                  </a:lnTo>
                  <a:lnTo>
                    <a:pt x="18555" y="970"/>
                  </a:lnTo>
                  <a:lnTo>
                    <a:pt x="19646" y="1455"/>
                  </a:lnTo>
                  <a:lnTo>
                    <a:pt x="20738" y="2062"/>
                  </a:lnTo>
                  <a:lnTo>
                    <a:pt x="21708" y="2789"/>
                  </a:lnTo>
                  <a:lnTo>
                    <a:pt x="22678" y="3517"/>
                  </a:lnTo>
                  <a:lnTo>
                    <a:pt x="23405" y="4366"/>
                  </a:lnTo>
                  <a:lnTo>
                    <a:pt x="24133" y="5336"/>
                  </a:lnTo>
                  <a:lnTo>
                    <a:pt x="24739" y="6306"/>
                  </a:lnTo>
                  <a:lnTo>
                    <a:pt x="25346" y="7397"/>
                  </a:lnTo>
                  <a:lnTo>
                    <a:pt x="25710" y="8489"/>
                  </a:lnTo>
                  <a:lnTo>
                    <a:pt x="26073" y="9702"/>
                  </a:lnTo>
                  <a:lnTo>
                    <a:pt x="26195" y="11035"/>
                  </a:lnTo>
                  <a:lnTo>
                    <a:pt x="26316" y="1236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38" name="Google Shape;6938;p547"/>
          <p:cNvGrpSpPr/>
          <p:nvPr/>
        </p:nvGrpSpPr>
        <p:grpSpPr>
          <a:xfrm>
            <a:off x="5280702" y="2984560"/>
            <a:ext cx="201168" cy="201168"/>
            <a:chOff x="1190625" y="238125"/>
            <a:chExt cx="5238750" cy="5238750"/>
          </a:xfrm>
        </p:grpSpPr>
        <p:sp>
          <p:nvSpPr>
            <p:cNvPr id="6939" name="Google Shape;6939;p54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54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matchingName="1 Cover Slide 1 ">
  <p:cSld name="Cover Slide Option 1_1">
    <p:bg>
      <p:bgPr>
        <a:noFill/>
        <a:effectLst/>
      </p:bgPr>
    </p:bg>
    <p:spTree>
      <p:nvGrpSpPr>
        <p:cNvPr id="1" name="Shape 6952"/>
        <p:cNvGrpSpPr/>
        <p:nvPr/>
      </p:nvGrpSpPr>
      <p:grpSpPr>
        <a:xfrm>
          <a:off x="0" y="0"/>
          <a:ext cx="0" cy="0"/>
          <a:chOff x="0" y="0"/>
          <a:chExt cx="0" cy="0"/>
        </a:xfrm>
      </p:grpSpPr>
      <p:pic>
        <p:nvPicPr>
          <p:cNvPr id="6953" name="Google Shape;6953;p549"/>
          <p:cNvPicPr preferRelativeResize="0"/>
          <p:nvPr/>
        </p:nvPicPr>
        <p:blipFill rotWithShape="1">
          <a:blip r:embed="rId2">
            <a:alphaModFix/>
          </a:blip>
          <a:srcRect t="12123" b="3509"/>
          <a:stretch/>
        </p:blipFill>
        <p:spPr>
          <a:xfrm>
            <a:off x="1" y="0"/>
            <a:ext cx="9144005" cy="5143503"/>
          </a:xfrm>
          <a:prstGeom prst="rect">
            <a:avLst/>
          </a:prstGeom>
          <a:noFill/>
          <a:ln>
            <a:noFill/>
          </a:ln>
        </p:spPr>
      </p:pic>
      <p:sp>
        <p:nvSpPr>
          <p:cNvPr id="6954" name="Google Shape;6954;p549"/>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955" name="Google Shape;6955;p549"/>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6956" name="Google Shape;6956;p54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6957" name="Google Shape;6957;p549"/>
          <p:cNvGrpSpPr/>
          <p:nvPr/>
        </p:nvGrpSpPr>
        <p:grpSpPr>
          <a:xfrm>
            <a:off x="749631" y="1049086"/>
            <a:ext cx="608219" cy="608219"/>
            <a:chOff x="1190625" y="238125"/>
            <a:chExt cx="5238750" cy="5238750"/>
          </a:xfrm>
        </p:grpSpPr>
        <p:sp>
          <p:nvSpPr>
            <p:cNvPr id="6958" name="Google Shape;6958;p54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4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4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4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matchingName="1 Cover Slide 1: Open Brand">
  <p:cSld name="Cover Slide Option 1_1_2">
    <p:bg>
      <p:bgPr>
        <a:noFill/>
        <a:effectLst/>
      </p:bgPr>
    </p:bg>
    <p:spTree>
      <p:nvGrpSpPr>
        <p:cNvPr id="1" name="Shape 6962"/>
        <p:cNvGrpSpPr/>
        <p:nvPr/>
      </p:nvGrpSpPr>
      <p:grpSpPr>
        <a:xfrm>
          <a:off x="0" y="0"/>
          <a:ext cx="0" cy="0"/>
          <a:chOff x="0" y="0"/>
          <a:chExt cx="0" cy="0"/>
        </a:xfrm>
      </p:grpSpPr>
      <p:pic>
        <p:nvPicPr>
          <p:cNvPr id="6963" name="Google Shape;6963;p550"/>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6964" name="Google Shape;6964;p550"/>
          <p:cNvGrpSpPr/>
          <p:nvPr/>
        </p:nvGrpSpPr>
        <p:grpSpPr>
          <a:xfrm>
            <a:off x="2346320" y="342891"/>
            <a:ext cx="4451366" cy="4451366"/>
            <a:chOff x="1190625" y="238125"/>
            <a:chExt cx="5238750" cy="5238750"/>
          </a:xfrm>
        </p:grpSpPr>
        <p:sp>
          <p:nvSpPr>
            <p:cNvPr id="6965" name="Google Shape;6965;p55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5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5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8" name="Google Shape;6968;p55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6969" name="Google Shape;6969;p550"/>
          <p:cNvSpPr txBox="1">
            <a:spLocks noGrp="1"/>
          </p:cNvSpPr>
          <p:nvPr>
            <p:ph type="title"/>
          </p:nvPr>
        </p:nvSpPr>
        <p:spPr>
          <a:xfrm>
            <a:off x="698300"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970" name="Google Shape;6970;p550"/>
          <p:cNvSpPr txBox="1">
            <a:spLocks noGrp="1"/>
          </p:cNvSpPr>
          <p:nvPr>
            <p:ph type="subTitle" idx="1"/>
          </p:nvPr>
        </p:nvSpPr>
        <p:spPr>
          <a:xfrm>
            <a:off x="698300"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grpSp>
        <p:nvGrpSpPr>
          <p:cNvPr id="6971" name="Google Shape;6971;p550"/>
          <p:cNvGrpSpPr/>
          <p:nvPr/>
        </p:nvGrpSpPr>
        <p:grpSpPr>
          <a:xfrm>
            <a:off x="749631" y="1049086"/>
            <a:ext cx="608219" cy="608219"/>
            <a:chOff x="1190625" y="238125"/>
            <a:chExt cx="5238750" cy="5238750"/>
          </a:xfrm>
        </p:grpSpPr>
        <p:sp>
          <p:nvSpPr>
            <p:cNvPr id="6972" name="Google Shape;6972;p55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5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5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5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matchingName="1 Cover Slide 1: Open Brand w/Open Logo">
  <p:cSld name="Cover Slide Option 1_1_2_1">
    <p:bg>
      <p:bgPr>
        <a:noFill/>
        <a:effectLst/>
      </p:bgPr>
    </p:bg>
    <p:spTree>
      <p:nvGrpSpPr>
        <p:cNvPr id="1" name="Shape 6976"/>
        <p:cNvGrpSpPr/>
        <p:nvPr/>
      </p:nvGrpSpPr>
      <p:grpSpPr>
        <a:xfrm>
          <a:off x="0" y="0"/>
          <a:ext cx="0" cy="0"/>
          <a:chOff x="0" y="0"/>
          <a:chExt cx="0" cy="0"/>
        </a:xfrm>
      </p:grpSpPr>
      <p:pic>
        <p:nvPicPr>
          <p:cNvPr id="6977" name="Google Shape;6977;p551"/>
          <p:cNvPicPr preferRelativeResize="0"/>
          <p:nvPr/>
        </p:nvPicPr>
        <p:blipFill rotWithShape="1">
          <a:blip r:embed="rId2">
            <a:alphaModFix/>
          </a:blip>
          <a:srcRect t="12123" b="3509"/>
          <a:stretch/>
        </p:blipFill>
        <p:spPr>
          <a:xfrm>
            <a:off x="1" y="0"/>
            <a:ext cx="9144005" cy="5143503"/>
          </a:xfrm>
          <a:prstGeom prst="rect">
            <a:avLst/>
          </a:prstGeom>
          <a:noFill/>
          <a:ln>
            <a:noFill/>
          </a:ln>
        </p:spPr>
      </p:pic>
      <p:grpSp>
        <p:nvGrpSpPr>
          <p:cNvPr id="6978" name="Google Shape;6978;p551"/>
          <p:cNvGrpSpPr/>
          <p:nvPr/>
        </p:nvGrpSpPr>
        <p:grpSpPr>
          <a:xfrm>
            <a:off x="2346320" y="342891"/>
            <a:ext cx="4451366" cy="4451366"/>
            <a:chOff x="1190625" y="238125"/>
            <a:chExt cx="5238750" cy="5238750"/>
          </a:xfrm>
        </p:grpSpPr>
        <p:sp>
          <p:nvSpPr>
            <p:cNvPr id="6979" name="Google Shape;6979;p55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5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5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2" name="Google Shape;6982;p55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6983" name="Google Shape;6983;p551"/>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6984" name="Google Shape;6984;p551"/>
          <p:cNvSpPr txBox="1">
            <a:spLocks noGrp="1"/>
          </p:cNvSpPr>
          <p:nvPr>
            <p:ph type="subTitle" idx="1"/>
          </p:nvPr>
        </p:nvSpPr>
        <p:spPr>
          <a:xfrm>
            <a:off x="694944" y="32571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6985" name="Google Shape;6985;p551"/>
          <p:cNvGrpSpPr/>
          <p:nvPr/>
        </p:nvGrpSpPr>
        <p:grpSpPr>
          <a:xfrm>
            <a:off x="8244939" y="138151"/>
            <a:ext cx="695041" cy="903684"/>
            <a:chOff x="1793050" y="238125"/>
            <a:chExt cx="4033900" cy="5238750"/>
          </a:xfrm>
        </p:grpSpPr>
        <p:sp>
          <p:nvSpPr>
            <p:cNvPr id="6986" name="Google Shape;6986;p55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5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5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5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5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5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5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5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5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5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5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5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5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5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5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5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5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5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5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5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5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551"/>
          <p:cNvGrpSpPr/>
          <p:nvPr/>
        </p:nvGrpSpPr>
        <p:grpSpPr>
          <a:xfrm>
            <a:off x="749631" y="1049086"/>
            <a:ext cx="608219" cy="608219"/>
            <a:chOff x="1190625" y="238125"/>
            <a:chExt cx="5238750" cy="5238750"/>
          </a:xfrm>
        </p:grpSpPr>
        <p:sp>
          <p:nvSpPr>
            <p:cNvPr id="7008" name="Google Shape;7008;p55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5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5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5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matchingName="9 Cover Slide 2 ">
  <p:cSld name="Cover Slide Option 1_1_1">
    <p:bg>
      <p:bgPr>
        <a:noFill/>
        <a:effectLst/>
      </p:bgPr>
    </p:bg>
    <p:spTree>
      <p:nvGrpSpPr>
        <p:cNvPr id="1" name="Shape 7012"/>
        <p:cNvGrpSpPr/>
        <p:nvPr/>
      </p:nvGrpSpPr>
      <p:grpSpPr>
        <a:xfrm>
          <a:off x="0" y="0"/>
          <a:ext cx="0" cy="0"/>
          <a:chOff x="0" y="0"/>
          <a:chExt cx="0" cy="0"/>
        </a:xfrm>
      </p:grpSpPr>
      <p:pic>
        <p:nvPicPr>
          <p:cNvPr id="7013" name="Google Shape;7013;p552"/>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7014" name="Google Shape;7014;p552"/>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015" name="Google Shape;7015;p55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lnSpc>
                <a:spcPct val="100000"/>
              </a:lnSpc>
              <a:spcBef>
                <a:spcPts val="600"/>
              </a:spcBef>
              <a:spcAft>
                <a:spcPts val="0"/>
              </a:spcAft>
              <a:buNone/>
              <a:defRPr>
                <a:solidFill>
                  <a:srgbClr val="FFFFFF"/>
                </a:solidFill>
              </a:defRPr>
            </a:lvl2pPr>
            <a:lvl3pPr lvl="2" rtl="0">
              <a:lnSpc>
                <a:spcPct val="100000"/>
              </a:lnSpc>
              <a:spcBef>
                <a:spcPts val="600"/>
              </a:spcBef>
              <a:spcAft>
                <a:spcPts val="0"/>
              </a:spcAft>
              <a:buNone/>
              <a:defRPr>
                <a:solidFill>
                  <a:srgbClr val="FFFFFF"/>
                </a:solidFill>
              </a:defRPr>
            </a:lvl3pPr>
            <a:lvl4pPr lvl="3" rtl="0">
              <a:lnSpc>
                <a:spcPct val="100000"/>
              </a:lnSpc>
              <a:spcBef>
                <a:spcPts val="600"/>
              </a:spcBef>
              <a:spcAft>
                <a:spcPts val="0"/>
              </a:spcAft>
              <a:buNone/>
              <a:defRPr>
                <a:solidFill>
                  <a:srgbClr val="FFFFFF"/>
                </a:solidFill>
              </a:defRPr>
            </a:lvl4pPr>
            <a:lvl5pPr lvl="4" rtl="0">
              <a:lnSpc>
                <a:spcPct val="100000"/>
              </a:lnSpc>
              <a:spcBef>
                <a:spcPts val="600"/>
              </a:spcBef>
              <a:spcAft>
                <a:spcPts val="0"/>
              </a:spcAft>
              <a:buNone/>
              <a:defRPr>
                <a:solidFill>
                  <a:srgbClr val="FFFFFF"/>
                </a:solidFill>
              </a:defRPr>
            </a:lvl5pPr>
            <a:lvl6pPr lvl="5" rtl="0">
              <a:lnSpc>
                <a:spcPct val="100000"/>
              </a:lnSpc>
              <a:spcBef>
                <a:spcPts val="600"/>
              </a:spcBef>
              <a:spcAft>
                <a:spcPts val="0"/>
              </a:spcAft>
              <a:buNone/>
              <a:defRPr>
                <a:solidFill>
                  <a:srgbClr val="FFFFFF"/>
                </a:solidFill>
              </a:defRPr>
            </a:lvl6pPr>
            <a:lvl7pPr lvl="6" rtl="0">
              <a:lnSpc>
                <a:spcPct val="100000"/>
              </a:lnSpc>
              <a:spcBef>
                <a:spcPts val="600"/>
              </a:spcBef>
              <a:spcAft>
                <a:spcPts val="0"/>
              </a:spcAft>
              <a:buNone/>
              <a:defRPr>
                <a:solidFill>
                  <a:srgbClr val="FFFFFF"/>
                </a:solidFill>
              </a:defRPr>
            </a:lvl7pPr>
            <a:lvl8pPr lvl="7" rtl="0">
              <a:lnSpc>
                <a:spcPct val="100000"/>
              </a:lnSpc>
              <a:spcBef>
                <a:spcPts val="600"/>
              </a:spcBef>
              <a:spcAft>
                <a:spcPts val="0"/>
              </a:spcAft>
              <a:buNone/>
              <a:defRPr>
                <a:solidFill>
                  <a:srgbClr val="FFFFFF"/>
                </a:solidFill>
              </a:defRPr>
            </a:lvl8pPr>
            <a:lvl9pPr lvl="8" rtl="0">
              <a:lnSpc>
                <a:spcPct val="100000"/>
              </a:lnSpc>
              <a:spcBef>
                <a:spcPts val="600"/>
              </a:spcBef>
              <a:spcAft>
                <a:spcPts val="600"/>
              </a:spcAft>
              <a:buNone/>
              <a:defRPr>
                <a:solidFill>
                  <a:srgbClr val="FFFFFF"/>
                </a:solidFill>
              </a:defRPr>
            </a:lvl9pPr>
          </a:lstStyle>
          <a:p>
            <a:endParaRPr/>
          </a:p>
        </p:txBody>
      </p:sp>
      <p:sp>
        <p:nvSpPr>
          <p:cNvPr id="7016" name="Google Shape;7016;p55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017" name="Google Shape;7017;p552"/>
          <p:cNvGrpSpPr/>
          <p:nvPr/>
        </p:nvGrpSpPr>
        <p:grpSpPr>
          <a:xfrm>
            <a:off x="749631" y="1049086"/>
            <a:ext cx="608219" cy="608219"/>
            <a:chOff x="1190625" y="238125"/>
            <a:chExt cx="5238750" cy="5238750"/>
          </a:xfrm>
        </p:grpSpPr>
        <p:sp>
          <p:nvSpPr>
            <p:cNvPr id="7018" name="Google Shape;7018;p55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5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5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5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matchingName="9 Cover Slide 2: Open Brand">
  <p:cSld name="Cover Slide Option 1_1_1_2">
    <p:bg>
      <p:bgPr>
        <a:noFill/>
        <a:effectLst/>
      </p:bgPr>
    </p:bg>
    <p:spTree>
      <p:nvGrpSpPr>
        <p:cNvPr id="1" name="Shape 7022"/>
        <p:cNvGrpSpPr/>
        <p:nvPr/>
      </p:nvGrpSpPr>
      <p:grpSpPr>
        <a:xfrm>
          <a:off x="0" y="0"/>
          <a:ext cx="0" cy="0"/>
          <a:chOff x="0" y="0"/>
          <a:chExt cx="0" cy="0"/>
        </a:xfrm>
      </p:grpSpPr>
      <p:pic>
        <p:nvPicPr>
          <p:cNvPr id="7023" name="Google Shape;7023;p553"/>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7024" name="Google Shape;7024;p553"/>
          <p:cNvGrpSpPr/>
          <p:nvPr/>
        </p:nvGrpSpPr>
        <p:grpSpPr>
          <a:xfrm>
            <a:off x="2346320" y="342891"/>
            <a:ext cx="4451366" cy="4451366"/>
            <a:chOff x="1190625" y="238125"/>
            <a:chExt cx="5238750" cy="5238750"/>
          </a:xfrm>
        </p:grpSpPr>
        <p:sp>
          <p:nvSpPr>
            <p:cNvPr id="7025" name="Google Shape;7025;p55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5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5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8" name="Google Shape;7028;p55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029" name="Google Shape;7029;p553"/>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030" name="Google Shape;7030;p55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7031" name="Google Shape;7031;p553"/>
          <p:cNvGrpSpPr/>
          <p:nvPr/>
        </p:nvGrpSpPr>
        <p:grpSpPr>
          <a:xfrm>
            <a:off x="749631" y="1049086"/>
            <a:ext cx="608219" cy="608219"/>
            <a:chOff x="1190625" y="238125"/>
            <a:chExt cx="5238750" cy="5238750"/>
          </a:xfrm>
        </p:grpSpPr>
        <p:sp>
          <p:nvSpPr>
            <p:cNvPr id="7032" name="Google Shape;7032;p55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5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5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5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matchingName="9 Cover Slide 2: Open Brand w/Open Logo">
  <p:cSld name="Cover Slide Option 1_1_1_2_1">
    <p:bg>
      <p:bgPr>
        <a:noFill/>
        <a:effectLst/>
      </p:bgPr>
    </p:bg>
    <p:spTree>
      <p:nvGrpSpPr>
        <p:cNvPr id="1" name="Shape 7036"/>
        <p:cNvGrpSpPr/>
        <p:nvPr/>
      </p:nvGrpSpPr>
      <p:grpSpPr>
        <a:xfrm>
          <a:off x="0" y="0"/>
          <a:ext cx="0" cy="0"/>
          <a:chOff x="0" y="0"/>
          <a:chExt cx="0" cy="0"/>
        </a:xfrm>
      </p:grpSpPr>
      <p:pic>
        <p:nvPicPr>
          <p:cNvPr id="7037" name="Google Shape;7037;p554"/>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7038" name="Google Shape;7038;p554"/>
          <p:cNvGrpSpPr/>
          <p:nvPr/>
        </p:nvGrpSpPr>
        <p:grpSpPr>
          <a:xfrm>
            <a:off x="2346320" y="342891"/>
            <a:ext cx="4451366" cy="4451366"/>
            <a:chOff x="1190625" y="238125"/>
            <a:chExt cx="5238750" cy="5238750"/>
          </a:xfrm>
        </p:grpSpPr>
        <p:sp>
          <p:nvSpPr>
            <p:cNvPr id="7039" name="Google Shape;7039;p55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5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5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2" name="Google Shape;7042;p55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043" name="Google Shape;7043;p554"/>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044" name="Google Shape;7044;p55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045" name="Google Shape;7045;p554"/>
          <p:cNvGrpSpPr/>
          <p:nvPr/>
        </p:nvGrpSpPr>
        <p:grpSpPr>
          <a:xfrm>
            <a:off x="8244939" y="138151"/>
            <a:ext cx="695041" cy="903684"/>
            <a:chOff x="1793050" y="238125"/>
            <a:chExt cx="4033900" cy="5238750"/>
          </a:xfrm>
        </p:grpSpPr>
        <p:sp>
          <p:nvSpPr>
            <p:cNvPr id="7046" name="Google Shape;7046;p554"/>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54"/>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54"/>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54"/>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54"/>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54"/>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54"/>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54"/>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54"/>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54"/>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54"/>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54"/>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54"/>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54"/>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54"/>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54"/>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54"/>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54"/>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54"/>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54"/>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54"/>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554"/>
          <p:cNvGrpSpPr/>
          <p:nvPr/>
        </p:nvGrpSpPr>
        <p:grpSpPr>
          <a:xfrm>
            <a:off x="749631" y="1049086"/>
            <a:ext cx="608219" cy="608219"/>
            <a:chOff x="1190625" y="238125"/>
            <a:chExt cx="5238750" cy="5238750"/>
          </a:xfrm>
        </p:grpSpPr>
        <p:sp>
          <p:nvSpPr>
            <p:cNvPr id="7068" name="Google Shape;7068;p55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5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5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5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matchingName="2 Cover Slide 2">
  <p:cSld name="Cover Slide Option 1_1_1_1">
    <p:bg>
      <p:bgPr>
        <a:noFill/>
        <a:effectLst/>
      </p:bgPr>
    </p:bg>
    <p:spTree>
      <p:nvGrpSpPr>
        <p:cNvPr id="1" name="Shape 7072"/>
        <p:cNvGrpSpPr/>
        <p:nvPr/>
      </p:nvGrpSpPr>
      <p:grpSpPr>
        <a:xfrm>
          <a:off x="0" y="0"/>
          <a:ext cx="0" cy="0"/>
          <a:chOff x="0" y="0"/>
          <a:chExt cx="0" cy="0"/>
        </a:xfrm>
      </p:grpSpPr>
      <p:pic>
        <p:nvPicPr>
          <p:cNvPr id="7073" name="Google Shape;7073;p555"/>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7074" name="Google Shape;7074;p555"/>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8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075" name="Google Shape;7075;p55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7076" name="Google Shape;7076;p55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077" name="Google Shape;7077;p555"/>
          <p:cNvGrpSpPr/>
          <p:nvPr/>
        </p:nvGrpSpPr>
        <p:grpSpPr>
          <a:xfrm>
            <a:off x="749631" y="1049086"/>
            <a:ext cx="608219" cy="608219"/>
            <a:chOff x="1190625" y="238125"/>
            <a:chExt cx="5238750" cy="5238750"/>
          </a:xfrm>
        </p:grpSpPr>
        <p:sp>
          <p:nvSpPr>
            <p:cNvPr id="7078" name="Google Shape;7078;p55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5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5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5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matchingName="2 Cover Slide 2: Open Brand">
  <p:cSld name="Cover Slide Option 1_1_1_1_3">
    <p:bg>
      <p:bgPr>
        <a:noFill/>
        <a:effectLst/>
      </p:bgPr>
    </p:bg>
    <p:spTree>
      <p:nvGrpSpPr>
        <p:cNvPr id="1" name="Shape 7082"/>
        <p:cNvGrpSpPr/>
        <p:nvPr/>
      </p:nvGrpSpPr>
      <p:grpSpPr>
        <a:xfrm>
          <a:off x="0" y="0"/>
          <a:ext cx="0" cy="0"/>
          <a:chOff x="0" y="0"/>
          <a:chExt cx="0" cy="0"/>
        </a:xfrm>
      </p:grpSpPr>
      <p:pic>
        <p:nvPicPr>
          <p:cNvPr id="7083" name="Google Shape;7083;p556"/>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7084" name="Google Shape;7084;p556"/>
          <p:cNvGrpSpPr/>
          <p:nvPr/>
        </p:nvGrpSpPr>
        <p:grpSpPr>
          <a:xfrm>
            <a:off x="2346320" y="342891"/>
            <a:ext cx="4451366" cy="4451366"/>
            <a:chOff x="1190625" y="238125"/>
            <a:chExt cx="5238750" cy="5238750"/>
          </a:xfrm>
        </p:grpSpPr>
        <p:sp>
          <p:nvSpPr>
            <p:cNvPr id="7085" name="Google Shape;7085;p55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5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5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8" name="Google Shape;7088;p55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089" name="Google Shape;7089;p556"/>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090" name="Google Shape;7090;p55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091" name="Google Shape;7091;p556"/>
          <p:cNvGrpSpPr/>
          <p:nvPr/>
        </p:nvGrpSpPr>
        <p:grpSpPr>
          <a:xfrm>
            <a:off x="749631" y="1049086"/>
            <a:ext cx="608219" cy="608219"/>
            <a:chOff x="1190625" y="238125"/>
            <a:chExt cx="5238750" cy="5238750"/>
          </a:xfrm>
        </p:grpSpPr>
        <p:sp>
          <p:nvSpPr>
            <p:cNvPr id="7092" name="Google Shape;7092;p55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5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5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5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ext Slide - 3 columns  with icons">
  <p:cSld name="Text Slide_1_1">
    <p:spTree>
      <p:nvGrpSpPr>
        <p:cNvPr id="1" name="Shape 709"/>
        <p:cNvGrpSpPr/>
        <p:nvPr/>
      </p:nvGrpSpPr>
      <p:grpSpPr>
        <a:xfrm>
          <a:off x="0" y="0"/>
          <a:ext cx="0" cy="0"/>
          <a:chOff x="0" y="0"/>
          <a:chExt cx="0" cy="0"/>
        </a:xfrm>
      </p:grpSpPr>
      <p:sp>
        <p:nvSpPr>
          <p:cNvPr id="710" name="Google Shape;710;p57"/>
          <p:cNvSpPr txBox="1">
            <a:spLocks noGrp="1"/>
          </p:cNvSpPr>
          <p:nvPr>
            <p:ph type="body" idx="1"/>
          </p:nvPr>
        </p:nvSpPr>
        <p:spPr>
          <a:xfrm>
            <a:off x="4572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11" name="Google Shape;711;p5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12" name="Google Shape;712;p5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13" name="Google Shape;713;p57"/>
          <p:cNvSpPr txBox="1">
            <a:spLocks noGrp="1"/>
          </p:cNvSpPr>
          <p:nvPr>
            <p:ph type="body" idx="3"/>
          </p:nvPr>
        </p:nvSpPr>
        <p:spPr>
          <a:xfrm>
            <a:off x="33078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14" name="Google Shape;714;p57"/>
          <p:cNvSpPr txBox="1">
            <a:spLocks noGrp="1"/>
          </p:cNvSpPr>
          <p:nvPr>
            <p:ph type="body" idx="4"/>
          </p:nvPr>
        </p:nvSpPr>
        <p:spPr>
          <a:xfrm>
            <a:off x="61584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matchingName="2 Cover Slide 2: Open Brand w/Open Logo">
  <p:cSld name="Cover Slide Option 1_1_1_1_3_1">
    <p:bg>
      <p:bgPr>
        <a:noFill/>
        <a:effectLst/>
      </p:bgPr>
    </p:bg>
    <p:spTree>
      <p:nvGrpSpPr>
        <p:cNvPr id="1" name="Shape 7096"/>
        <p:cNvGrpSpPr/>
        <p:nvPr/>
      </p:nvGrpSpPr>
      <p:grpSpPr>
        <a:xfrm>
          <a:off x="0" y="0"/>
          <a:ext cx="0" cy="0"/>
          <a:chOff x="0" y="0"/>
          <a:chExt cx="0" cy="0"/>
        </a:xfrm>
      </p:grpSpPr>
      <p:pic>
        <p:nvPicPr>
          <p:cNvPr id="7097" name="Google Shape;7097;p557"/>
          <p:cNvPicPr preferRelativeResize="0"/>
          <p:nvPr/>
        </p:nvPicPr>
        <p:blipFill rotWithShape="1">
          <a:blip r:embed="rId2">
            <a:alphaModFix/>
          </a:blip>
          <a:srcRect/>
          <a:stretch/>
        </p:blipFill>
        <p:spPr>
          <a:xfrm>
            <a:off x="0" y="0"/>
            <a:ext cx="9144000" cy="5143500"/>
          </a:xfrm>
          <a:prstGeom prst="rect">
            <a:avLst/>
          </a:prstGeom>
          <a:noFill/>
          <a:ln>
            <a:noFill/>
          </a:ln>
        </p:spPr>
      </p:pic>
      <p:grpSp>
        <p:nvGrpSpPr>
          <p:cNvPr id="7098" name="Google Shape;7098;p557"/>
          <p:cNvGrpSpPr/>
          <p:nvPr/>
        </p:nvGrpSpPr>
        <p:grpSpPr>
          <a:xfrm>
            <a:off x="2346320" y="342891"/>
            <a:ext cx="4451366" cy="4451366"/>
            <a:chOff x="1190625" y="238125"/>
            <a:chExt cx="5238750" cy="5238750"/>
          </a:xfrm>
        </p:grpSpPr>
        <p:sp>
          <p:nvSpPr>
            <p:cNvPr id="7099" name="Google Shape;7099;p55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5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5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2" name="Google Shape;7102;p55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103" name="Google Shape;7103;p557"/>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104" name="Google Shape;7104;p55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105" name="Google Shape;7105;p557"/>
          <p:cNvGrpSpPr/>
          <p:nvPr/>
        </p:nvGrpSpPr>
        <p:grpSpPr>
          <a:xfrm>
            <a:off x="8244939" y="138151"/>
            <a:ext cx="695041" cy="903684"/>
            <a:chOff x="1793050" y="238125"/>
            <a:chExt cx="4033900" cy="5238750"/>
          </a:xfrm>
        </p:grpSpPr>
        <p:sp>
          <p:nvSpPr>
            <p:cNvPr id="7106" name="Google Shape;7106;p557"/>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57"/>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57"/>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57"/>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57"/>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57"/>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57"/>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57"/>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57"/>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57"/>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57"/>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57"/>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57"/>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57"/>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57"/>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57"/>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57"/>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57"/>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57"/>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57"/>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57"/>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557"/>
          <p:cNvGrpSpPr/>
          <p:nvPr/>
        </p:nvGrpSpPr>
        <p:grpSpPr>
          <a:xfrm>
            <a:off x="749631" y="1049086"/>
            <a:ext cx="608219" cy="608219"/>
            <a:chOff x="1190625" y="238125"/>
            <a:chExt cx="5238750" cy="5238750"/>
          </a:xfrm>
        </p:grpSpPr>
        <p:sp>
          <p:nvSpPr>
            <p:cNvPr id="7128" name="Google Shape;7128;p55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5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5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5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matchingName="3 Cover Slide 3">
  <p:cSld name="Cover Slide Option 1_1_1_1_2">
    <p:bg>
      <p:bgPr>
        <a:noFill/>
        <a:effectLst/>
      </p:bgPr>
    </p:bg>
    <p:spTree>
      <p:nvGrpSpPr>
        <p:cNvPr id="1" name="Shape 7132"/>
        <p:cNvGrpSpPr/>
        <p:nvPr/>
      </p:nvGrpSpPr>
      <p:grpSpPr>
        <a:xfrm>
          <a:off x="0" y="0"/>
          <a:ext cx="0" cy="0"/>
          <a:chOff x="0" y="0"/>
          <a:chExt cx="0" cy="0"/>
        </a:xfrm>
      </p:grpSpPr>
      <p:pic>
        <p:nvPicPr>
          <p:cNvPr id="7133" name="Google Shape;7133;p558"/>
          <p:cNvPicPr preferRelativeResize="0"/>
          <p:nvPr/>
        </p:nvPicPr>
        <p:blipFill rotWithShape="1">
          <a:blip r:embed="rId2">
            <a:alphaModFix/>
          </a:blip>
          <a:srcRect l="5937" t="17122" r="23205"/>
          <a:stretch/>
        </p:blipFill>
        <p:spPr>
          <a:xfrm>
            <a:off x="0" y="-15550"/>
            <a:ext cx="9143998" cy="5174598"/>
          </a:xfrm>
          <a:prstGeom prst="rect">
            <a:avLst/>
          </a:prstGeom>
          <a:noFill/>
          <a:ln>
            <a:noFill/>
          </a:ln>
        </p:spPr>
      </p:pic>
      <p:sp>
        <p:nvSpPr>
          <p:cNvPr id="7134" name="Google Shape;7134;p558"/>
          <p:cNvSpPr txBox="1">
            <a:spLocks noGrp="1"/>
          </p:cNvSpPr>
          <p:nvPr>
            <p:ph type="title"/>
          </p:nvPr>
        </p:nvSpPr>
        <p:spPr>
          <a:xfrm>
            <a:off x="694944" y="1828800"/>
            <a:ext cx="583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135" name="Google Shape;7135;p558"/>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7136" name="Google Shape;7136;p55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137" name="Google Shape;7137;p558"/>
          <p:cNvGrpSpPr/>
          <p:nvPr/>
        </p:nvGrpSpPr>
        <p:grpSpPr>
          <a:xfrm>
            <a:off x="749631" y="1049086"/>
            <a:ext cx="608219" cy="608219"/>
            <a:chOff x="1190625" y="238125"/>
            <a:chExt cx="5238750" cy="5238750"/>
          </a:xfrm>
        </p:grpSpPr>
        <p:sp>
          <p:nvSpPr>
            <p:cNvPr id="7138" name="Google Shape;7138;p55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5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5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5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matchingName="3 Cover Slide 3: Open Brand">
  <p:cSld name="Cover Slide Option 1_1_1_1_2_2">
    <p:bg>
      <p:bgPr>
        <a:noFill/>
        <a:effectLst/>
      </p:bgPr>
    </p:bg>
    <p:spTree>
      <p:nvGrpSpPr>
        <p:cNvPr id="1" name="Shape 7142"/>
        <p:cNvGrpSpPr/>
        <p:nvPr/>
      </p:nvGrpSpPr>
      <p:grpSpPr>
        <a:xfrm>
          <a:off x="0" y="0"/>
          <a:ext cx="0" cy="0"/>
          <a:chOff x="0" y="0"/>
          <a:chExt cx="0" cy="0"/>
        </a:xfrm>
      </p:grpSpPr>
      <p:pic>
        <p:nvPicPr>
          <p:cNvPr id="7143" name="Google Shape;7143;p559"/>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7144" name="Google Shape;7144;p559"/>
          <p:cNvGrpSpPr/>
          <p:nvPr/>
        </p:nvGrpSpPr>
        <p:grpSpPr>
          <a:xfrm>
            <a:off x="2346320" y="342891"/>
            <a:ext cx="4451366" cy="4451366"/>
            <a:chOff x="1190625" y="238125"/>
            <a:chExt cx="5238750" cy="5238750"/>
          </a:xfrm>
        </p:grpSpPr>
        <p:sp>
          <p:nvSpPr>
            <p:cNvPr id="7145" name="Google Shape;7145;p55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5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5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8" name="Google Shape;7148;p55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149" name="Google Shape;7149;p559"/>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150" name="Google Shape;7150;p55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151" name="Google Shape;7151;p559"/>
          <p:cNvGrpSpPr/>
          <p:nvPr/>
        </p:nvGrpSpPr>
        <p:grpSpPr>
          <a:xfrm>
            <a:off x="749631" y="1049086"/>
            <a:ext cx="608219" cy="608219"/>
            <a:chOff x="1190625" y="238125"/>
            <a:chExt cx="5238750" cy="5238750"/>
          </a:xfrm>
        </p:grpSpPr>
        <p:sp>
          <p:nvSpPr>
            <p:cNvPr id="7152" name="Google Shape;7152;p55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5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5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5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matchingName="3 Cover Slide 3: Open Brand w/Open Logo">
  <p:cSld name="Cover Slide Option 1_1_1_1_2_2_1">
    <p:bg>
      <p:bgPr>
        <a:noFill/>
        <a:effectLst/>
      </p:bgPr>
    </p:bg>
    <p:spTree>
      <p:nvGrpSpPr>
        <p:cNvPr id="1" name="Shape 7156"/>
        <p:cNvGrpSpPr/>
        <p:nvPr/>
      </p:nvGrpSpPr>
      <p:grpSpPr>
        <a:xfrm>
          <a:off x="0" y="0"/>
          <a:ext cx="0" cy="0"/>
          <a:chOff x="0" y="0"/>
          <a:chExt cx="0" cy="0"/>
        </a:xfrm>
      </p:grpSpPr>
      <p:pic>
        <p:nvPicPr>
          <p:cNvPr id="7157" name="Google Shape;7157;p560"/>
          <p:cNvPicPr preferRelativeResize="0"/>
          <p:nvPr/>
        </p:nvPicPr>
        <p:blipFill rotWithShape="1">
          <a:blip r:embed="rId2">
            <a:alphaModFix/>
          </a:blip>
          <a:srcRect l="33430" t="35579" r="11494"/>
          <a:stretch/>
        </p:blipFill>
        <p:spPr>
          <a:xfrm>
            <a:off x="0" y="0"/>
            <a:ext cx="9143998" cy="5174598"/>
          </a:xfrm>
          <a:prstGeom prst="rect">
            <a:avLst/>
          </a:prstGeom>
          <a:noFill/>
          <a:ln>
            <a:noFill/>
          </a:ln>
        </p:spPr>
      </p:pic>
      <p:grpSp>
        <p:nvGrpSpPr>
          <p:cNvPr id="7158" name="Google Shape;7158;p560"/>
          <p:cNvGrpSpPr/>
          <p:nvPr/>
        </p:nvGrpSpPr>
        <p:grpSpPr>
          <a:xfrm>
            <a:off x="2346320" y="342891"/>
            <a:ext cx="4451366" cy="4451366"/>
            <a:chOff x="1190625" y="238125"/>
            <a:chExt cx="5238750" cy="5238750"/>
          </a:xfrm>
        </p:grpSpPr>
        <p:sp>
          <p:nvSpPr>
            <p:cNvPr id="7159" name="Google Shape;7159;p56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6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6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2" name="Google Shape;7162;p56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163" name="Google Shape;7163;p560"/>
          <p:cNvSpPr txBox="1">
            <a:spLocks noGrp="1"/>
          </p:cNvSpPr>
          <p:nvPr>
            <p:ph type="title"/>
          </p:nvPr>
        </p:nvSpPr>
        <p:spPr>
          <a:xfrm>
            <a:off x="694944" y="1828800"/>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164" name="Google Shape;7164;p560"/>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165" name="Google Shape;7165;p560"/>
          <p:cNvGrpSpPr/>
          <p:nvPr/>
        </p:nvGrpSpPr>
        <p:grpSpPr>
          <a:xfrm>
            <a:off x="8244939" y="138151"/>
            <a:ext cx="695041" cy="903684"/>
            <a:chOff x="1793050" y="238125"/>
            <a:chExt cx="4033900" cy="5238750"/>
          </a:xfrm>
        </p:grpSpPr>
        <p:sp>
          <p:nvSpPr>
            <p:cNvPr id="7166" name="Google Shape;7166;p560"/>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60"/>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60"/>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60"/>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60"/>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60"/>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60"/>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60"/>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60"/>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60"/>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60"/>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60"/>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60"/>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60"/>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60"/>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60"/>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60"/>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60"/>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60"/>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60"/>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60"/>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560"/>
          <p:cNvGrpSpPr/>
          <p:nvPr/>
        </p:nvGrpSpPr>
        <p:grpSpPr>
          <a:xfrm>
            <a:off x="749631" y="1049086"/>
            <a:ext cx="608219" cy="608219"/>
            <a:chOff x="1190625" y="238125"/>
            <a:chExt cx="5238750" cy="5238750"/>
          </a:xfrm>
        </p:grpSpPr>
        <p:sp>
          <p:nvSpPr>
            <p:cNvPr id="7188" name="Google Shape;7188;p56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6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6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6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matchingName="4 Cover Slide 4">
  <p:cSld name="Cover Slide Option 1_1_1_1_2_1">
    <p:bg>
      <p:bgPr>
        <a:noFill/>
        <a:effectLst/>
      </p:bgPr>
    </p:bg>
    <p:spTree>
      <p:nvGrpSpPr>
        <p:cNvPr id="1" name="Shape 7192"/>
        <p:cNvGrpSpPr/>
        <p:nvPr/>
      </p:nvGrpSpPr>
      <p:grpSpPr>
        <a:xfrm>
          <a:off x="0" y="0"/>
          <a:ext cx="0" cy="0"/>
          <a:chOff x="0" y="0"/>
          <a:chExt cx="0" cy="0"/>
        </a:xfrm>
      </p:grpSpPr>
      <p:pic>
        <p:nvPicPr>
          <p:cNvPr id="7193" name="Google Shape;7193;p561"/>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sp>
        <p:nvSpPr>
          <p:cNvPr id="7194" name="Google Shape;7194;p561"/>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195" name="Google Shape;7195;p56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7196" name="Google Shape;7196;p56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197" name="Google Shape;7197;p561"/>
          <p:cNvGrpSpPr/>
          <p:nvPr/>
        </p:nvGrpSpPr>
        <p:grpSpPr>
          <a:xfrm>
            <a:off x="749631" y="1049086"/>
            <a:ext cx="608219" cy="608219"/>
            <a:chOff x="1190625" y="238125"/>
            <a:chExt cx="5238750" cy="5238750"/>
          </a:xfrm>
        </p:grpSpPr>
        <p:sp>
          <p:nvSpPr>
            <p:cNvPr id="7198" name="Google Shape;7198;p56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6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6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6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matchingName="4 Cover Slide 4: Open Brand">
  <p:cSld name="Cover Slide Option 1_1_1_1_2_1_2">
    <p:bg>
      <p:bgPr>
        <a:noFill/>
        <a:effectLst/>
      </p:bgPr>
    </p:bg>
    <p:spTree>
      <p:nvGrpSpPr>
        <p:cNvPr id="1" name="Shape 7202"/>
        <p:cNvGrpSpPr/>
        <p:nvPr/>
      </p:nvGrpSpPr>
      <p:grpSpPr>
        <a:xfrm>
          <a:off x="0" y="0"/>
          <a:ext cx="0" cy="0"/>
          <a:chOff x="0" y="0"/>
          <a:chExt cx="0" cy="0"/>
        </a:xfrm>
      </p:grpSpPr>
      <p:pic>
        <p:nvPicPr>
          <p:cNvPr id="7203" name="Google Shape;7203;p562"/>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7204" name="Google Shape;7204;p562"/>
          <p:cNvGrpSpPr/>
          <p:nvPr/>
        </p:nvGrpSpPr>
        <p:grpSpPr>
          <a:xfrm>
            <a:off x="2346320" y="342891"/>
            <a:ext cx="4451366" cy="4451366"/>
            <a:chOff x="1190625" y="238125"/>
            <a:chExt cx="5238750" cy="5238750"/>
          </a:xfrm>
        </p:grpSpPr>
        <p:sp>
          <p:nvSpPr>
            <p:cNvPr id="7205" name="Google Shape;7205;p56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6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6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8" name="Google Shape;7208;p56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209" name="Google Shape;7209;p562"/>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210" name="Google Shape;7210;p56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211" name="Google Shape;7211;p562"/>
          <p:cNvGrpSpPr/>
          <p:nvPr/>
        </p:nvGrpSpPr>
        <p:grpSpPr>
          <a:xfrm>
            <a:off x="749631" y="1049086"/>
            <a:ext cx="608219" cy="608219"/>
            <a:chOff x="1190625" y="238125"/>
            <a:chExt cx="5238750" cy="5238750"/>
          </a:xfrm>
        </p:grpSpPr>
        <p:sp>
          <p:nvSpPr>
            <p:cNvPr id="7212" name="Google Shape;7212;p56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6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6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6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matchingName="4 Cover Slide 4: Open Brand w/Open Logo">
  <p:cSld name="Cover Slide Option 1_1_1_1_2_1_2_1">
    <p:bg>
      <p:bgPr>
        <a:noFill/>
        <a:effectLst/>
      </p:bgPr>
    </p:bg>
    <p:spTree>
      <p:nvGrpSpPr>
        <p:cNvPr id="1" name="Shape 7216"/>
        <p:cNvGrpSpPr/>
        <p:nvPr/>
      </p:nvGrpSpPr>
      <p:grpSpPr>
        <a:xfrm>
          <a:off x="0" y="0"/>
          <a:ext cx="0" cy="0"/>
          <a:chOff x="0" y="0"/>
          <a:chExt cx="0" cy="0"/>
        </a:xfrm>
      </p:grpSpPr>
      <p:pic>
        <p:nvPicPr>
          <p:cNvPr id="7217" name="Google Shape;7217;p563"/>
          <p:cNvPicPr preferRelativeResize="0"/>
          <p:nvPr/>
        </p:nvPicPr>
        <p:blipFill rotWithShape="1">
          <a:blip r:embed="rId2">
            <a:alphaModFix/>
          </a:blip>
          <a:srcRect l="38972" t="37450" b="11085"/>
          <a:stretch/>
        </p:blipFill>
        <p:spPr>
          <a:xfrm>
            <a:off x="74" y="0"/>
            <a:ext cx="9144000" cy="5143500"/>
          </a:xfrm>
          <a:prstGeom prst="rect">
            <a:avLst/>
          </a:prstGeom>
          <a:noFill/>
          <a:ln>
            <a:noFill/>
          </a:ln>
        </p:spPr>
      </p:pic>
      <p:grpSp>
        <p:nvGrpSpPr>
          <p:cNvPr id="7218" name="Google Shape;7218;p563"/>
          <p:cNvGrpSpPr/>
          <p:nvPr/>
        </p:nvGrpSpPr>
        <p:grpSpPr>
          <a:xfrm>
            <a:off x="2346320" y="342891"/>
            <a:ext cx="4451366" cy="4451366"/>
            <a:chOff x="1190625" y="238125"/>
            <a:chExt cx="5238750" cy="5238750"/>
          </a:xfrm>
        </p:grpSpPr>
        <p:sp>
          <p:nvSpPr>
            <p:cNvPr id="7219" name="Google Shape;7219;p563"/>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63"/>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63"/>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2" name="Google Shape;7222;p56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223" name="Google Shape;7223;p563"/>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224" name="Google Shape;7224;p56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225" name="Google Shape;7225;p563"/>
          <p:cNvGrpSpPr/>
          <p:nvPr/>
        </p:nvGrpSpPr>
        <p:grpSpPr>
          <a:xfrm>
            <a:off x="8244939" y="138151"/>
            <a:ext cx="695041" cy="903684"/>
            <a:chOff x="1793050" y="238125"/>
            <a:chExt cx="4033900" cy="5238750"/>
          </a:xfrm>
        </p:grpSpPr>
        <p:sp>
          <p:nvSpPr>
            <p:cNvPr id="7226" name="Google Shape;7226;p563"/>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63"/>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63"/>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63"/>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63"/>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63"/>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63"/>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63"/>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63"/>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63"/>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63"/>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63"/>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63"/>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63"/>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63"/>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63"/>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63"/>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63"/>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63"/>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63"/>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63"/>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563"/>
          <p:cNvGrpSpPr/>
          <p:nvPr/>
        </p:nvGrpSpPr>
        <p:grpSpPr>
          <a:xfrm>
            <a:off x="749631" y="1049086"/>
            <a:ext cx="608219" cy="608219"/>
            <a:chOff x="1190625" y="238125"/>
            <a:chExt cx="5238750" cy="5238750"/>
          </a:xfrm>
        </p:grpSpPr>
        <p:sp>
          <p:nvSpPr>
            <p:cNvPr id="7248" name="Google Shape;7248;p56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6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6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6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matchingName="5 Cover Slide 5">
  <p:cSld name="Cover Slide Option 1_1_1_1_2_1_1">
    <p:bg>
      <p:bgPr>
        <a:noFill/>
        <a:effectLst/>
      </p:bgPr>
    </p:bg>
    <p:spTree>
      <p:nvGrpSpPr>
        <p:cNvPr id="1" name="Shape 7252"/>
        <p:cNvGrpSpPr/>
        <p:nvPr/>
      </p:nvGrpSpPr>
      <p:grpSpPr>
        <a:xfrm>
          <a:off x="0" y="0"/>
          <a:ext cx="0" cy="0"/>
          <a:chOff x="0" y="0"/>
          <a:chExt cx="0" cy="0"/>
        </a:xfrm>
      </p:grpSpPr>
      <p:pic>
        <p:nvPicPr>
          <p:cNvPr id="7253" name="Google Shape;7253;p564"/>
          <p:cNvPicPr preferRelativeResize="0"/>
          <p:nvPr/>
        </p:nvPicPr>
        <p:blipFill rotWithShape="1">
          <a:blip r:embed="rId2">
            <a:alphaModFix/>
          </a:blip>
          <a:srcRect t="15718"/>
          <a:stretch/>
        </p:blipFill>
        <p:spPr>
          <a:xfrm>
            <a:off x="1" y="0"/>
            <a:ext cx="9144000" cy="5143498"/>
          </a:xfrm>
          <a:prstGeom prst="rect">
            <a:avLst/>
          </a:prstGeom>
          <a:noFill/>
          <a:ln>
            <a:noFill/>
          </a:ln>
        </p:spPr>
      </p:pic>
      <p:sp>
        <p:nvSpPr>
          <p:cNvPr id="7254" name="Google Shape;7254;p56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255" name="Google Shape;7255;p564"/>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7256" name="Google Shape;7256;p56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257" name="Google Shape;7257;p564"/>
          <p:cNvGrpSpPr/>
          <p:nvPr/>
        </p:nvGrpSpPr>
        <p:grpSpPr>
          <a:xfrm>
            <a:off x="749631" y="1049086"/>
            <a:ext cx="608219" cy="608219"/>
            <a:chOff x="1190625" y="238125"/>
            <a:chExt cx="5238750" cy="5238750"/>
          </a:xfrm>
        </p:grpSpPr>
        <p:sp>
          <p:nvSpPr>
            <p:cNvPr id="7258" name="Google Shape;7258;p56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6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6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6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matchingName="5 Cover Slide 5: Open Brand">
  <p:cSld name="Cover Slide Option 1_1_1_1_2_1_1_2">
    <p:bg>
      <p:bgPr>
        <a:noFill/>
        <a:effectLst/>
      </p:bgPr>
    </p:bg>
    <p:spTree>
      <p:nvGrpSpPr>
        <p:cNvPr id="1" name="Shape 7262"/>
        <p:cNvGrpSpPr/>
        <p:nvPr/>
      </p:nvGrpSpPr>
      <p:grpSpPr>
        <a:xfrm>
          <a:off x="0" y="0"/>
          <a:ext cx="0" cy="0"/>
          <a:chOff x="0" y="0"/>
          <a:chExt cx="0" cy="0"/>
        </a:xfrm>
      </p:grpSpPr>
      <p:pic>
        <p:nvPicPr>
          <p:cNvPr id="7263" name="Google Shape;7263;p565"/>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7264" name="Google Shape;7264;p565"/>
          <p:cNvGrpSpPr/>
          <p:nvPr/>
        </p:nvGrpSpPr>
        <p:grpSpPr>
          <a:xfrm>
            <a:off x="2346320" y="342891"/>
            <a:ext cx="4451366" cy="4451366"/>
            <a:chOff x="1190625" y="238125"/>
            <a:chExt cx="5238750" cy="5238750"/>
          </a:xfrm>
        </p:grpSpPr>
        <p:sp>
          <p:nvSpPr>
            <p:cNvPr id="7265" name="Google Shape;7265;p56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6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6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8" name="Google Shape;7268;p56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269" name="Google Shape;7269;p565"/>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8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270" name="Google Shape;7270;p56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271" name="Google Shape;7271;p565"/>
          <p:cNvGrpSpPr/>
          <p:nvPr/>
        </p:nvGrpSpPr>
        <p:grpSpPr>
          <a:xfrm>
            <a:off x="749631" y="1049086"/>
            <a:ext cx="608219" cy="608219"/>
            <a:chOff x="1190625" y="238125"/>
            <a:chExt cx="5238750" cy="5238750"/>
          </a:xfrm>
        </p:grpSpPr>
        <p:sp>
          <p:nvSpPr>
            <p:cNvPr id="7272" name="Google Shape;7272;p56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6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6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6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matchingName="5 Cover Slide 5: Open Brand w/Open Logo">
  <p:cSld name="Cover Slide Option 1_1_1_1_2_1_1_2_1">
    <p:bg>
      <p:bgPr>
        <a:noFill/>
        <a:effectLst/>
      </p:bgPr>
    </p:bg>
    <p:spTree>
      <p:nvGrpSpPr>
        <p:cNvPr id="1" name="Shape 7276"/>
        <p:cNvGrpSpPr/>
        <p:nvPr/>
      </p:nvGrpSpPr>
      <p:grpSpPr>
        <a:xfrm>
          <a:off x="0" y="0"/>
          <a:ext cx="0" cy="0"/>
          <a:chOff x="0" y="0"/>
          <a:chExt cx="0" cy="0"/>
        </a:xfrm>
      </p:grpSpPr>
      <p:pic>
        <p:nvPicPr>
          <p:cNvPr id="7277" name="Google Shape;7277;p566"/>
          <p:cNvPicPr preferRelativeResize="0"/>
          <p:nvPr/>
        </p:nvPicPr>
        <p:blipFill rotWithShape="1">
          <a:blip r:embed="rId2">
            <a:alphaModFix/>
          </a:blip>
          <a:srcRect t="15718"/>
          <a:stretch/>
        </p:blipFill>
        <p:spPr>
          <a:xfrm>
            <a:off x="1" y="0"/>
            <a:ext cx="9144000" cy="5143498"/>
          </a:xfrm>
          <a:prstGeom prst="rect">
            <a:avLst/>
          </a:prstGeom>
          <a:noFill/>
          <a:ln>
            <a:noFill/>
          </a:ln>
        </p:spPr>
      </p:pic>
      <p:grpSp>
        <p:nvGrpSpPr>
          <p:cNvPr id="7278" name="Google Shape;7278;p566"/>
          <p:cNvGrpSpPr/>
          <p:nvPr/>
        </p:nvGrpSpPr>
        <p:grpSpPr>
          <a:xfrm>
            <a:off x="2346320" y="342891"/>
            <a:ext cx="4451366" cy="4451366"/>
            <a:chOff x="1190625" y="238125"/>
            <a:chExt cx="5238750" cy="5238750"/>
          </a:xfrm>
        </p:grpSpPr>
        <p:sp>
          <p:nvSpPr>
            <p:cNvPr id="7279" name="Google Shape;7279;p566"/>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66"/>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66"/>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2" name="Google Shape;7282;p566"/>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283" name="Google Shape;7283;p566"/>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50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284" name="Google Shape;7284;p566"/>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285" name="Google Shape;7285;p566"/>
          <p:cNvGrpSpPr/>
          <p:nvPr/>
        </p:nvGrpSpPr>
        <p:grpSpPr>
          <a:xfrm>
            <a:off x="8244939" y="138151"/>
            <a:ext cx="695041" cy="903684"/>
            <a:chOff x="1793050" y="238125"/>
            <a:chExt cx="4033900" cy="5238750"/>
          </a:xfrm>
        </p:grpSpPr>
        <p:sp>
          <p:nvSpPr>
            <p:cNvPr id="7286" name="Google Shape;7286;p566"/>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66"/>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66"/>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66"/>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66"/>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66"/>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66"/>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66"/>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66"/>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66"/>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66"/>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66"/>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66"/>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66"/>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66"/>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66"/>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66"/>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66"/>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66"/>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66"/>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66"/>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566"/>
          <p:cNvGrpSpPr/>
          <p:nvPr/>
        </p:nvGrpSpPr>
        <p:grpSpPr>
          <a:xfrm>
            <a:off x="749631" y="1049086"/>
            <a:ext cx="608219" cy="608219"/>
            <a:chOff x="1190625" y="238125"/>
            <a:chExt cx="5238750" cy="5238750"/>
          </a:xfrm>
        </p:grpSpPr>
        <p:sp>
          <p:nvSpPr>
            <p:cNvPr id="7308" name="Google Shape;7308;p56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6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6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6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ext Slide - 3 icons tabular">
  <p:cSld name="Text Slide_1_1_5">
    <p:spTree>
      <p:nvGrpSpPr>
        <p:cNvPr id="1" name="Shape 715"/>
        <p:cNvGrpSpPr/>
        <p:nvPr/>
      </p:nvGrpSpPr>
      <p:grpSpPr>
        <a:xfrm>
          <a:off x="0" y="0"/>
          <a:ext cx="0" cy="0"/>
          <a:chOff x="0" y="0"/>
          <a:chExt cx="0" cy="0"/>
        </a:xfrm>
      </p:grpSpPr>
      <p:sp>
        <p:nvSpPr>
          <p:cNvPr id="716" name="Google Shape;716;p58"/>
          <p:cNvSpPr txBox="1">
            <a:spLocks noGrp="1"/>
          </p:cNvSpPr>
          <p:nvPr>
            <p:ph type="body" idx="1"/>
          </p:nvPr>
        </p:nvSpPr>
        <p:spPr>
          <a:xfrm>
            <a:off x="4572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17" name="Google Shape;717;p5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18" name="Google Shape;718;p5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19" name="Google Shape;719;p58"/>
          <p:cNvSpPr txBox="1">
            <a:spLocks noGrp="1"/>
          </p:cNvSpPr>
          <p:nvPr>
            <p:ph type="body" idx="3"/>
          </p:nvPr>
        </p:nvSpPr>
        <p:spPr>
          <a:xfrm>
            <a:off x="33078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20" name="Google Shape;720;p58"/>
          <p:cNvSpPr txBox="1">
            <a:spLocks noGrp="1"/>
          </p:cNvSpPr>
          <p:nvPr>
            <p:ph type="body" idx="4"/>
          </p:nvPr>
        </p:nvSpPr>
        <p:spPr>
          <a:xfrm>
            <a:off x="61584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matchingName="6 Cover Slide 6">
  <p:cSld name="Cover Slide Option 1_1_1_1_2_1_1_1">
    <p:bg>
      <p:bgPr>
        <a:noFill/>
        <a:effectLst/>
      </p:bgPr>
    </p:bg>
    <p:spTree>
      <p:nvGrpSpPr>
        <p:cNvPr id="1" name="Shape 7312"/>
        <p:cNvGrpSpPr/>
        <p:nvPr/>
      </p:nvGrpSpPr>
      <p:grpSpPr>
        <a:xfrm>
          <a:off x="0" y="0"/>
          <a:ext cx="0" cy="0"/>
          <a:chOff x="0" y="0"/>
          <a:chExt cx="0" cy="0"/>
        </a:xfrm>
      </p:grpSpPr>
      <p:pic>
        <p:nvPicPr>
          <p:cNvPr id="7313" name="Google Shape;7313;p567"/>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sp>
        <p:nvSpPr>
          <p:cNvPr id="7314" name="Google Shape;7314;p567"/>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315" name="Google Shape;7315;p56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sp>
        <p:nvSpPr>
          <p:cNvPr id="7316" name="Google Shape;7316;p567"/>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317" name="Google Shape;7317;p567"/>
          <p:cNvGrpSpPr/>
          <p:nvPr/>
        </p:nvGrpSpPr>
        <p:grpSpPr>
          <a:xfrm>
            <a:off x="749631" y="1049086"/>
            <a:ext cx="608219" cy="608219"/>
            <a:chOff x="1190625" y="238125"/>
            <a:chExt cx="5238750" cy="5238750"/>
          </a:xfrm>
        </p:grpSpPr>
        <p:sp>
          <p:nvSpPr>
            <p:cNvPr id="7318" name="Google Shape;7318;p56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6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6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6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matchingName="6 Cover Slide 6: Open Brand">
  <p:cSld name="Cover Slide Option 1_1_1_1_2_1_1_1_2">
    <p:bg>
      <p:bgPr>
        <a:noFill/>
        <a:effectLst/>
      </p:bgPr>
    </p:bg>
    <p:spTree>
      <p:nvGrpSpPr>
        <p:cNvPr id="1" name="Shape 7322"/>
        <p:cNvGrpSpPr/>
        <p:nvPr/>
      </p:nvGrpSpPr>
      <p:grpSpPr>
        <a:xfrm>
          <a:off x="0" y="0"/>
          <a:ext cx="0" cy="0"/>
          <a:chOff x="0" y="0"/>
          <a:chExt cx="0" cy="0"/>
        </a:xfrm>
      </p:grpSpPr>
      <p:pic>
        <p:nvPicPr>
          <p:cNvPr id="7323" name="Google Shape;7323;p568"/>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7324" name="Google Shape;7324;p568"/>
          <p:cNvGrpSpPr/>
          <p:nvPr/>
        </p:nvGrpSpPr>
        <p:grpSpPr>
          <a:xfrm>
            <a:off x="2346320" y="342891"/>
            <a:ext cx="4451366" cy="4451366"/>
            <a:chOff x="1190625" y="238125"/>
            <a:chExt cx="5238750" cy="5238750"/>
          </a:xfrm>
        </p:grpSpPr>
        <p:sp>
          <p:nvSpPr>
            <p:cNvPr id="7325" name="Google Shape;7325;p56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6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6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8" name="Google Shape;7328;p56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329" name="Google Shape;7329;p568"/>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330" name="Google Shape;7330;p568"/>
          <p:cNvSpPr txBox="1">
            <a:spLocks noGrp="1"/>
          </p:cNvSpPr>
          <p:nvPr>
            <p:ph type="subTitle" idx="1"/>
          </p:nvPr>
        </p:nvSpPr>
        <p:spPr>
          <a:xfrm>
            <a:off x="694944" y="3255267"/>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331" name="Google Shape;7331;p568"/>
          <p:cNvGrpSpPr/>
          <p:nvPr/>
        </p:nvGrpSpPr>
        <p:grpSpPr>
          <a:xfrm>
            <a:off x="749631" y="1049086"/>
            <a:ext cx="608219" cy="608219"/>
            <a:chOff x="1190625" y="238125"/>
            <a:chExt cx="5238750" cy="5238750"/>
          </a:xfrm>
        </p:grpSpPr>
        <p:sp>
          <p:nvSpPr>
            <p:cNvPr id="7332" name="Google Shape;7332;p56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6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6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6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matchingName="6 Cover Slide 6: Open Brand w/Open Logo">
  <p:cSld name="Cover Slide Option 1_1_1_1_2_1_1_1_2_1">
    <p:bg>
      <p:bgPr>
        <a:noFill/>
        <a:effectLst/>
      </p:bgPr>
    </p:bg>
    <p:spTree>
      <p:nvGrpSpPr>
        <p:cNvPr id="1" name="Shape 7336"/>
        <p:cNvGrpSpPr/>
        <p:nvPr/>
      </p:nvGrpSpPr>
      <p:grpSpPr>
        <a:xfrm>
          <a:off x="0" y="0"/>
          <a:ext cx="0" cy="0"/>
          <a:chOff x="0" y="0"/>
          <a:chExt cx="0" cy="0"/>
        </a:xfrm>
      </p:grpSpPr>
      <p:pic>
        <p:nvPicPr>
          <p:cNvPr id="7337" name="Google Shape;7337;p569"/>
          <p:cNvPicPr preferRelativeResize="0"/>
          <p:nvPr/>
        </p:nvPicPr>
        <p:blipFill rotWithShape="1">
          <a:blip r:embed="rId2">
            <a:alphaModFix/>
          </a:blip>
          <a:srcRect l="17600" t="7523" b="22945"/>
          <a:stretch/>
        </p:blipFill>
        <p:spPr>
          <a:xfrm>
            <a:off x="75" y="0"/>
            <a:ext cx="9144000" cy="5143500"/>
          </a:xfrm>
          <a:prstGeom prst="rect">
            <a:avLst/>
          </a:prstGeom>
          <a:noFill/>
          <a:ln>
            <a:noFill/>
          </a:ln>
        </p:spPr>
      </p:pic>
      <p:grpSp>
        <p:nvGrpSpPr>
          <p:cNvPr id="7338" name="Google Shape;7338;p569"/>
          <p:cNvGrpSpPr/>
          <p:nvPr/>
        </p:nvGrpSpPr>
        <p:grpSpPr>
          <a:xfrm>
            <a:off x="2346320" y="342891"/>
            <a:ext cx="4451366" cy="4451366"/>
            <a:chOff x="1190625" y="238125"/>
            <a:chExt cx="5238750" cy="5238750"/>
          </a:xfrm>
        </p:grpSpPr>
        <p:sp>
          <p:nvSpPr>
            <p:cNvPr id="7339" name="Google Shape;7339;p569"/>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69"/>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69"/>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2" name="Google Shape;7342;p569"/>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343" name="Google Shape;7343;p569"/>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800"/>
              <a:buNone/>
              <a:defRPr sz="4800">
                <a:solidFill>
                  <a:schemeClr val="lt1"/>
                </a:solidFill>
              </a:defRPr>
            </a:lvl1pPr>
            <a:lvl2pPr lvl="1"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2pPr>
            <a:lvl3pPr lvl="2"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3pPr>
            <a:lvl4pPr lvl="3"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4pPr>
            <a:lvl5pPr lvl="4"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5pPr>
            <a:lvl6pPr lvl="5"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6pPr>
            <a:lvl7pPr lvl="6"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7pPr>
            <a:lvl8pPr lvl="7"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8pPr>
            <a:lvl9pPr lvl="8" rtl="0">
              <a:lnSpc>
                <a:spcPct val="90000"/>
              </a:lnSpc>
              <a:spcBef>
                <a:spcPts val="0"/>
              </a:spcBef>
              <a:spcAft>
                <a:spcPts val="0"/>
              </a:spcAft>
              <a:buClr>
                <a:schemeClr val="lt1"/>
              </a:buClr>
              <a:buSzPts val="4800"/>
              <a:buFont typeface="Roboto Slab"/>
              <a:buNone/>
              <a:defRPr sz="4800">
                <a:solidFill>
                  <a:schemeClr val="lt1"/>
                </a:solidFill>
                <a:latin typeface="Roboto Slab"/>
                <a:ea typeface="Roboto Slab"/>
                <a:cs typeface="Roboto Slab"/>
                <a:sym typeface="Roboto Slab"/>
              </a:defRPr>
            </a:lvl9pPr>
          </a:lstStyle>
          <a:p>
            <a:endParaRPr/>
          </a:p>
        </p:txBody>
      </p:sp>
      <p:sp>
        <p:nvSpPr>
          <p:cNvPr id="7344" name="Google Shape;7344;p569"/>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chemeClr val="lt1"/>
                </a:solidFill>
                <a:latin typeface="Roboto Light"/>
                <a:ea typeface="Roboto Light"/>
                <a:cs typeface="Roboto Light"/>
                <a:sym typeface="Roboto Light"/>
              </a:defRPr>
            </a:lvl1pPr>
            <a:lvl2pPr lvl="1" rtl="0">
              <a:spcBef>
                <a:spcPts val="600"/>
              </a:spcBef>
              <a:spcAft>
                <a:spcPts val="0"/>
              </a:spcAft>
              <a:buNone/>
              <a:defRPr>
                <a:solidFill>
                  <a:schemeClr val="lt1"/>
                </a:solidFill>
              </a:defRPr>
            </a:lvl2pPr>
            <a:lvl3pPr lvl="2" rtl="0">
              <a:spcBef>
                <a:spcPts val="600"/>
              </a:spcBef>
              <a:spcAft>
                <a:spcPts val="0"/>
              </a:spcAft>
              <a:buNone/>
              <a:defRPr>
                <a:solidFill>
                  <a:schemeClr val="lt1"/>
                </a:solidFill>
              </a:defRPr>
            </a:lvl3pPr>
            <a:lvl4pPr lvl="3" rtl="0">
              <a:spcBef>
                <a:spcPts val="600"/>
              </a:spcBef>
              <a:spcAft>
                <a:spcPts val="0"/>
              </a:spcAft>
              <a:buNone/>
              <a:defRPr>
                <a:solidFill>
                  <a:schemeClr val="lt1"/>
                </a:solidFill>
              </a:defRPr>
            </a:lvl4pPr>
            <a:lvl5pPr lvl="4" rtl="0">
              <a:spcBef>
                <a:spcPts val="600"/>
              </a:spcBef>
              <a:spcAft>
                <a:spcPts val="0"/>
              </a:spcAft>
              <a:buNone/>
              <a:defRPr>
                <a:solidFill>
                  <a:schemeClr val="lt1"/>
                </a:solidFill>
              </a:defRPr>
            </a:lvl5pPr>
            <a:lvl6pPr lvl="5" rtl="0">
              <a:spcBef>
                <a:spcPts val="600"/>
              </a:spcBef>
              <a:spcAft>
                <a:spcPts val="0"/>
              </a:spcAft>
              <a:buNone/>
              <a:defRPr>
                <a:solidFill>
                  <a:schemeClr val="lt1"/>
                </a:solidFill>
              </a:defRPr>
            </a:lvl6pPr>
            <a:lvl7pPr lvl="6" rtl="0">
              <a:spcBef>
                <a:spcPts val="600"/>
              </a:spcBef>
              <a:spcAft>
                <a:spcPts val="0"/>
              </a:spcAft>
              <a:buNone/>
              <a:defRPr>
                <a:solidFill>
                  <a:schemeClr val="lt1"/>
                </a:solidFill>
              </a:defRPr>
            </a:lvl7pPr>
            <a:lvl8pPr lvl="7" rtl="0">
              <a:spcBef>
                <a:spcPts val="600"/>
              </a:spcBef>
              <a:spcAft>
                <a:spcPts val="0"/>
              </a:spcAft>
              <a:buNone/>
              <a:defRPr>
                <a:solidFill>
                  <a:schemeClr val="lt1"/>
                </a:solidFill>
              </a:defRPr>
            </a:lvl8pPr>
            <a:lvl9pPr lvl="8" rtl="0">
              <a:spcBef>
                <a:spcPts val="600"/>
              </a:spcBef>
              <a:spcAft>
                <a:spcPts val="600"/>
              </a:spcAft>
              <a:buNone/>
              <a:defRPr>
                <a:solidFill>
                  <a:schemeClr val="lt1"/>
                </a:solidFill>
              </a:defRPr>
            </a:lvl9pPr>
          </a:lstStyle>
          <a:p>
            <a:endParaRPr/>
          </a:p>
        </p:txBody>
      </p:sp>
      <p:grpSp>
        <p:nvGrpSpPr>
          <p:cNvPr id="7345" name="Google Shape;7345;p569"/>
          <p:cNvGrpSpPr/>
          <p:nvPr/>
        </p:nvGrpSpPr>
        <p:grpSpPr>
          <a:xfrm>
            <a:off x="8244939" y="138151"/>
            <a:ext cx="695041" cy="903684"/>
            <a:chOff x="1793050" y="238125"/>
            <a:chExt cx="4033900" cy="5238750"/>
          </a:xfrm>
        </p:grpSpPr>
        <p:sp>
          <p:nvSpPr>
            <p:cNvPr id="7346" name="Google Shape;7346;p569"/>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69"/>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69"/>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69"/>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69"/>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69"/>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69"/>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69"/>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69"/>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69"/>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69"/>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69"/>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69"/>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69"/>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69"/>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69"/>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69"/>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69"/>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69"/>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69"/>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69"/>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569"/>
          <p:cNvGrpSpPr/>
          <p:nvPr/>
        </p:nvGrpSpPr>
        <p:grpSpPr>
          <a:xfrm>
            <a:off x="749631" y="1049086"/>
            <a:ext cx="608219" cy="608219"/>
            <a:chOff x="1190625" y="238125"/>
            <a:chExt cx="5238750" cy="5238750"/>
          </a:xfrm>
        </p:grpSpPr>
        <p:sp>
          <p:nvSpPr>
            <p:cNvPr id="7368" name="Google Shape;7368;p56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6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6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6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matchingName="7 Cover Slide 7">
  <p:cSld name="Cover Slide Option 1_1_1_1_2_1_1_1_1">
    <p:bg>
      <p:bgPr>
        <a:noFill/>
        <a:effectLst/>
      </p:bgPr>
    </p:bg>
    <p:spTree>
      <p:nvGrpSpPr>
        <p:cNvPr id="1" name="Shape 7372"/>
        <p:cNvGrpSpPr/>
        <p:nvPr/>
      </p:nvGrpSpPr>
      <p:grpSpPr>
        <a:xfrm>
          <a:off x="0" y="0"/>
          <a:ext cx="0" cy="0"/>
          <a:chOff x="0" y="0"/>
          <a:chExt cx="0" cy="0"/>
        </a:xfrm>
      </p:grpSpPr>
      <p:pic>
        <p:nvPicPr>
          <p:cNvPr id="7373" name="Google Shape;7373;p570"/>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sp>
        <p:nvSpPr>
          <p:cNvPr id="7374" name="Google Shape;7374;p570"/>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375" name="Google Shape;7375;p570"/>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sp>
        <p:nvSpPr>
          <p:cNvPr id="7376" name="Google Shape;7376;p57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377" name="Google Shape;7377;p570"/>
          <p:cNvGrpSpPr/>
          <p:nvPr/>
        </p:nvGrpSpPr>
        <p:grpSpPr>
          <a:xfrm>
            <a:off x="749631" y="1049086"/>
            <a:ext cx="608219" cy="608219"/>
            <a:chOff x="1190625" y="238125"/>
            <a:chExt cx="5238750" cy="5238750"/>
          </a:xfrm>
        </p:grpSpPr>
        <p:sp>
          <p:nvSpPr>
            <p:cNvPr id="7378" name="Google Shape;7378;p57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7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7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7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matchingName="7 Cover Slide 7: Open Brand">
  <p:cSld name="Cover Slide Option 1_1_1_1_2_1_1_1_1_2">
    <p:bg>
      <p:bgPr>
        <a:noFill/>
        <a:effectLst/>
      </p:bgPr>
    </p:bg>
    <p:spTree>
      <p:nvGrpSpPr>
        <p:cNvPr id="1" name="Shape 7382"/>
        <p:cNvGrpSpPr/>
        <p:nvPr/>
      </p:nvGrpSpPr>
      <p:grpSpPr>
        <a:xfrm>
          <a:off x="0" y="0"/>
          <a:ext cx="0" cy="0"/>
          <a:chOff x="0" y="0"/>
          <a:chExt cx="0" cy="0"/>
        </a:xfrm>
      </p:grpSpPr>
      <p:pic>
        <p:nvPicPr>
          <p:cNvPr id="7383" name="Google Shape;7383;p571"/>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7384" name="Google Shape;7384;p571"/>
          <p:cNvGrpSpPr/>
          <p:nvPr/>
        </p:nvGrpSpPr>
        <p:grpSpPr>
          <a:xfrm>
            <a:off x="2346320" y="342891"/>
            <a:ext cx="4451366" cy="4451366"/>
            <a:chOff x="1190625" y="238125"/>
            <a:chExt cx="5238750" cy="5238750"/>
          </a:xfrm>
        </p:grpSpPr>
        <p:sp>
          <p:nvSpPr>
            <p:cNvPr id="7385" name="Google Shape;7385;p57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7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7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8" name="Google Shape;7388;p571"/>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389" name="Google Shape;7389;p571"/>
          <p:cNvSpPr txBox="1">
            <a:spLocks noGrp="1"/>
          </p:cNvSpPr>
          <p:nvPr>
            <p:ph type="title"/>
          </p:nvPr>
        </p:nvSpPr>
        <p:spPr>
          <a:xfrm>
            <a:off x="694944" y="1828800"/>
            <a:ext cx="7543800" cy="1238400"/>
          </a:xfrm>
          <a:prstGeom prst="rect">
            <a:avLst/>
          </a:prstGeom>
          <a:noFill/>
          <a:ln>
            <a:noFill/>
          </a:ln>
          <a:effectLst>
            <a:outerShdw blurRad="357188" dist="19050" dir="5400000" algn="bl" rotWithShape="0">
              <a:srgbClr val="000000">
                <a:alpha val="25000"/>
              </a:srgbClr>
            </a:outerShdw>
          </a:effectLst>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390" name="Google Shape;7390;p571"/>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grpSp>
        <p:nvGrpSpPr>
          <p:cNvPr id="7391" name="Google Shape;7391;p571"/>
          <p:cNvGrpSpPr/>
          <p:nvPr/>
        </p:nvGrpSpPr>
        <p:grpSpPr>
          <a:xfrm>
            <a:off x="749631" y="1049086"/>
            <a:ext cx="608219" cy="608219"/>
            <a:chOff x="1190625" y="238125"/>
            <a:chExt cx="5238750" cy="5238750"/>
          </a:xfrm>
        </p:grpSpPr>
        <p:sp>
          <p:nvSpPr>
            <p:cNvPr id="7392" name="Google Shape;7392;p57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7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7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7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matchingName="7 Cover Slide 7: Open Brand w/Open Logo">
  <p:cSld name="Cover Slide Option 1_1_1_1_2_1_1_1_1_2_1">
    <p:bg>
      <p:bgPr>
        <a:noFill/>
        <a:effectLst/>
      </p:bgPr>
    </p:bg>
    <p:spTree>
      <p:nvGrpSpPr>
        <p:cNvPr id="1" name="Shape 7396"/>
        <p:cNvGrpSpPr/>
        <p:nvPr/>
      </p:nvGrpSpPr>
      <p:grpSpPr>
        <a:xfrm>
          <a:off x="0" y="0"/>
          <a:ext cx="0" cy="0"/>
          <a:chOff x="0" y="0"/>
          <a:chExt cx="0" cy="0"/>
        </a:xfrm>
      </p:grpSpPr>
      <p:pic>
        <p:nvPicPr>
          <p:cNvPr id="7397" name="Google Shape;7397;p572"/>
          <p:cNvPicPr preferRelativeResize="0"/>
          <p:nvPr/>
        </p:nvPicPr>
        <p:blipFill rotWithShape="1">
          <a:blip r:embed="rId2">
            <a:alphaModFix/>
          </a:blip>
          <a:srcRect l="3277" t="23210" r="16006" b="8683"/>
          <a:stretch/>
        </p:blipFill>
        <p:spPr>
          <a:xfrm>
            <a:off x="0" y="0"/>
            <a:ext cx="9144005" cy="5143501"/>
          </a:xfrm>
          <a:prstGeom prst="rect">
            <a:avLst/>
          </a:prstGeom>
          <a:noFill/>
          <a:ln>
            <a:noFill/>
          </a:ln>
        </p:spPr>
      </p:pic>
      <p:grpSp>
        <p:nvGrpSpPr>
          <p:cNvPr id="7398" name="Google Shape;7398;p572"/>
          <p:cNvGrpSpPr/>
          <p:nvPr/>
        </p:nvGrpSpPr>
        <p:grpSpPr>
          <a:xfrm>
            <a:off x="2346320" y="342891"/>
            <a:ext cx="4451366" cy="4451366"/>
            <a:chOff x="1190625" y="238125"/>
            <a:chExt cx="5238750" cy="5238750"/>
          </a:xfrm>
        </p:grpSpPr>
        <p:sp>
          <p:nvSpPr>
            <p:cNvPr id="7399" name="Google Shape;7399;p572"/>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72"/>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72"/>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2" name="Google Shape;7402;p572"/>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403" name="Google Shape;7403;p572"/>
          <p:cNvSpPr txBox="1">
            <a:spLocks noGrp="1"/>
          </p:cNvSpPr>
          <p:nvPr>
            <p:ph type="title"/>
          </p:nvPr>
        </p:nvSpPr>
        <p:spPr>
          <a:xfrm>
            <a:off x="694944" y="1828800"/>
            <a:ext cx="7543800" cy="1238400"/>
          </a:xfrm>
          <a:prstGeom prst="rect">
            <a:avLst/>
          </a:prstGeom>
          <a:noFill/>
          <a:ln>
            <a:noFill/>
          </a:ln>
          <a:effectLst>
            <a:outerShdw blurRad="371475" dist="19050" dir="5400000" algn="bl" rotWithShape="0">
              <a:srgbClr val="000000">
                <a:alpha val="2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404" name="Google Shape;7404;p572"/>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405" name="Google Shape;7405;p572"/>
          <p:cNvGrpSpPr/>
          <p:nvPr/>
        </p:nvGrpSpPr>
        <p:grpSpPr>
          <a:xfrm>
            <a:off x="8244939" y="138151"/>
            <a:ext cx="695041" cy="903684"/>
            <a:chOff x="1793050" y="238125"/>
            <a:chExt cx="4033900" cy="5238750"/>
          </a:xfrm>
        </p:grpSpPr>
        <p:sp>
          <p:nvSpPr>
            <p:cNvPr id="7406" name="Google Shape;7406;p572"/>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72"/>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72"/>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72"/>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72"/>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72"/>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72"/>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72"/>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72"/>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72"/>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72"/>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72"/>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72"/>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72"/>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72"/>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72"/>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72"/>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72"/>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72"/>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72"/>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72"/>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572"/>
          <p:cNvGrpSpPr/>
          <p:nvPr/>
        </p:nvGrpSpPr>
        <p:grpSpPr>
          <a:xfrm>
            <a:off x="749631" y="1049086"/>
            <a:ext cx="608219" cy="608219"/>
            <a:chOff x="1190625" y="238125"/>
            <a:chExt cx="5238750" cy="5238750"/>
          </a:xfrm>
        </p:grpSpPr>
        <p:sp>
          <p:nvSpPr>
            <p:cNvPr id="7428" name="Google Shape;7428;p572"/>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72"/>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72"/>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72"/>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matchingName="8 Cover Slide 8">
  <p:cSld name="Cover Slide Option 1_1_1_1_2_1_1_1_1_1">
    <p:bg>
      <p:bgPr>
        <a:noFill/>
        <a:effectLst/>
      </p:bgPr>
    </p:bg>
    <p:spTree>
      <p:nvGrpSpPr>
        <p:cNvPr id="1" name="Shape 7432"/>
        <p:cNvGrpSpPr/>
        <p:nvPr/>
      </p:nvGrpSpPr>
      <p:grpSpPr>
        <a:xfrm>
          <a:off x="0" y="0"/>
          <a:ext cx="0" cy="0"/>
          <a:chOff x="0" y="0"/>
          <a:chExt cx="0" cy="0"/>
        </a:xfrm>
      </p:grpSpPr>
      <p:pic>
        <p:nvPicPr>
          <p:cNvPr id="7433" name="Google Shape;7433;p573"/>
          <p:cNvPicPr preferRelativeResize="0"/>
          <p:nvPr/>
        </p:nvPicPr>
        <p:blipFill rotWithShape="1">
          <a:blip r:embed="rId2">
            <a:alphaModFix/>
          </a:blip>
          <a:srcRect l="5024" t="17047" b="5426"/>
          <a:stretch/>
        </p:blipFill>
        <p:spPr>
          <a:xfrm>
            <a:off x="1" y="0"/>
            <a:ext cx="9144000" cy="5143495"/>
          </a:xfrm>
          <a:prstGeom prst="rect">
            <a:avLst/>
          </a:prstGeom>
          <a:noFill/>
          <a:ln>
            <a:noFill/>
          </a:ln>
        </p:spPr>
      </p:pic>
      <p:sp>
        <p:nvSpPr>
          <p:cNvPr id="7434" name="Google Shape;7434;p573"/>
          <p:cNvSpPr txBox="1">
            <a:spLocks noGrp="1"/>
          </p:cNvSpPr>
          <p:nvPr>
            <p:ph type="title"/>
          </p:nvPr>
        </p:nvSpPr>
        <p:spPr>
          <a:xfrm>
            <a:off x="694944" y="1828800"/>
            <a:ext cx="7543800" cy="1238400"/>
          </a:xfrm>
          <a:prstGeom prst="rect">
            <a:avLst/>
          </a:prstGeom>
          <a:noFill/>
          <a:ln>
            <a:noFill/>
          </a:ln>
          <a:effectLst>
            <a:outerShdw blurRad="228600"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435" name="Google Shape;7435;p573"/>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sz="1800">
                <a:solidFill>
                  <a:srgbClr val="FFFFFF"/>
                </a:solidFill>
              </a:defRPr>
            </a:lvl2pPr>
            <a:lvl3pPr lvl="2" rtl="0">
              <a:spcBef>
                <a:spcPts val="600"/>
              </a:spcBef>
              <a:spcAft>
                <a:spcPts val="0"/>
              </a:spcAft>
              <a:buNone/>
              <a:defRPr sz="1800">
                <a:solidFill>
                  <a:srgbClr val="FFFFFF"/>
                </a:solidFill>
              </a:defRPr>
            </a:lvl3pPr>
            <a:lvl4pPr lvl="3" rtl="0">
              <a:spcBef>
                <a:spcPts val="600"/>
              </a:spcBef>
              <a:spcAft>
                <a:spcPts val="0"/>
              </a:spcAft>
              <a:buNone/>
              <a:defRPr sz="1800">
                <a:solidFill>
                  <a:srgbClr val="FFFFFF"/>
                </a:solidFill>
              </a:defRPr>
            </a:lvl4pPr>
            <a:lvl5pPr lvl="4" rtl="0">
              <a:spcBef>
                <a:spcPts val="600"/>
              </a:spcBef>
              <a:spcAft>
                <a:spcPts val="0"/>
              </a:spcAft>
              <a:buNone/>
              <a:defRPr sz="1800">
                <a:solidFill>
                  <a:srgbClr val="FFFFFF"/>
                </a:solidFill>
              </a:defRPr>
            </a:lvl5pPr>
            <a:lvl6pPr lvl="5" rtl="0">
              <a:spcBef>
                <a:spcPts val="600"/>
              </a:spcBef>
              <a:spcAft>
                <a:spcPts val="0"/>
              </a:spcAft>
              <a:buNone/>
              <a:defRPr sz="1800">
                <a:solidFill>
                  <a:srgbClr val="FFFFFF"/>
                </a:solidFill>
              </a:defRPr>
            </a:lvl6pPr>
            <a:lvl7pPr lvl="6" rtl="0">
              <a:spcBef>
                <a:spcPts val="600"/>
              </a:spcBef>
              <a:spcAft>
                <a:spcPts val="0"/>
              </a:spcAft>
              <a:buNone/>
              <a:defRPr sz="1800">
                <a:solidFill>
                  <a:srgbClr val="FFFFFF"/>
                </a:solidFill>
              </a:defRPr>
            </a:lvl7pPr>
            <a:lvl8pPr lvl="7" rtl="0">
              <a:spcBef>
                <a:spcPts val="600"/>
              </a:spcBef>
              <a:spcAft>
                <a:spcPts val="0"/>
              </a:spcAft>
              <a:buNone/>
              <a:defRPr sz="1800">
                <a:solidFill>
                  <a:srgbClr val="FFFFFF"/>
                </a:solidFill>
              </a:defRPr>
            </a:lvl8pPr>
            <a:lvl9pPr lvl="8" rtl="0">
              <a:spcBef>
                <a:spcPts val="600"/>
              </a:spcBef>
              <a:spcAft>
                <a:spcPts val="600"/>
              </a:spcAft>
              <a:buNone/>
              <a:defRPr sz="1800">
                <a:solidFill>
                  <a:srgbClr val="FFFFFF"/>
                </a:solidFill>
              </a:defRPr>
            </a:lvl9pPr>
          </a:lstStyle>
          <a:p>
            <a:endParaRPr/>
          </a:p>
        </p:txBody>
      </p:sp>
      <p:sp>
        <p:nvSpPr>
          <p:cNvPr id="7436" name="Google Shape;7436;p57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grpSp>
        <p:nvGrpSpPr>
          <p:cNvPr id="7437" name="Google Shape;7437;p573"/>
          <p:cNvGrpSpPr/>
          <p:nvPr/>
        </p:nvGrpSpPr>
        <p:grpSpPr>
          <a:xfrm>
            <a:off x="749631" y="1049086"/>
            <a:ext cx="608219" cy="608219"/>
            <a:chOff x="1190625" y="238125"/>
            <a:chExt cx="5238750" cy="5238750"/>
          </a:xfrm>
        </p:grpSpPr>
        <p:sp>
          <p:nvSpPr>
            <p:cNvPr id="7438" name="Google Shape;7438;p57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7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7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7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matchingName="8 Cover Slide 8: Open Brand">
  <p:cSld name="Cover Slide Option 1_1_1_1_2_1_1_1_1_1_1">
    <p:bg>
      <p:bgPr>
        <a:noFill/>
        <a:effectLst/>
      </p:bgPr>
    </p:bg>
    <p:spTree>
      <p:nvGrpSpPr>
        <p:cNvPr id="1" name="Shape 7442"/>
        <p:cNvGrpSpPr/>
        <p:nvPr/>
      </p:nvGrpSpPr>
      <p:grpSpPr>
        <a:xfrm>
          <a:off x="0" y="0"/>
          <a:ext cx="0" cy="0"/>
          <a:chOff x="0" y="0"/>
          <a:chExt cx="0" cy="0"/>
        </a:xfrm>
      </p:grpSpPr>
      <p:pic>
        <p:nvPicPr>
          <p:cNvPr id="7443" name="Google Shape;7443;p574"/>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7444" name="Google Shape;7444;p574"/>
          <p:cNvGrpSpPr/>
          <p:nvPr/>
        </p:nvGrpSpPr>
        <p:grpSpPr>
          <a:xfrm>
            <a:off x="2346320" y="342891"/>
            <a:ext cx="4451366" cy="4451366"/>
            <a:chOff x="1190625" y="238125"/>
            <a:chExt cx="5238750" cy="5238750"/>
          </a:xfrm>
        </p:grpSpPr>
        <p:sp>
          <p:nvSpPr>
            <p:cNvPr id="7445" name="Google Shape;7445;p574"/>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74"/>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74"/>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8" name="Google Shape;7448;p57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449" name="Google Shape;7449;p574"/>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450" name="Google Shape;7450;p574"/>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451" name="Google Shape;7451;p574"/>
          <p:cNvGrpSpPr/>
          <p:nvPr/>
        </p:nvGrpSpPr>
        <p:grpSpPr>
          <a:xfrm>
            <a:off x="749631" y="1049086"/>
            <a:ext cx="608219" cy="608219"/>
            <a:chOff x="1190625" y="238125"/>
            <a:chExt cx="5238750" cy="5238750"/>
          </a:xfrm>
        </p:grpSpPr>
        <p:sp>
          <p:nvSpPr>
            <p:cNvPr id="7452" name="Google Shape;7452;p57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7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7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7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matchingName="8 Cover Slide 8: Open Brand w/Open Logo">
  <p:cSld name="Cover Slide Option 1_1_1_1_2_1_1_1_1_1_1_1">
    <p:bg>
      <p:bgPr>
        <a:noFill/>
        <a:effectLst/>
      </p:bgPr>
    </p:bg>
    <p:spTree>
      <p:nvGrpSpPr>
        <p:cNvPr id="1" name="Shape 7456"/>
        <p:cNvGrpSpPr/>
        <p:nvPr/>
      </p:nvGrpSpPr>
      <p:grpSpPr>
        <a:xfrm>
          <a:off x="0" y="0"/>
          <a:ext cx="0" cy="0"/>
          <a:chOff x="0" y="0"/>
          <a:chExt cx="0" cy="0"/>
        </a:xfrm>
      </p:grpSpPr>
      <p:pic>
        <p:nvPicPr>
          <p:cNvPr id="7457" name="Google Shape;7457;p575"/>
          <p:cNvPicPr preferRelativeResize="0"/>
          <p:nvPr/>
        </p:nvPicPr>
        <p:blipFill rotWithShape="1">
          <a:blip r:embed="rId2">
            <a:alphaModFix/>
          </a:blip>
          <a:srcRect l="31534" t="20843" b="23274"/>
          <a:stretch/>
        </p:blipFill>
        <p:spPr>
          <a:xfrm>
            <a:off x="1" y="0"/>
            <a:ext cx="9144000" cy="5143495"/>
          </a:xfrm>
          <a:prstGeom prst="rect">
            <a:avLst/>
          </a:prstGeom>
          <a:noFill/>
          <a:ln>
            <a:noFill/>
          </a:ln>
        </p:spPr>
      </p:pic>
      <p:grpSp>
        <p:nvGrpSpPr>
          <p:cNvPr id="7458" name="Google Shape;7458;p575"/>
          <p:cNvGrpSpPr/>
          <p:nvPr/>
        </p:nvGrpSpPr>
        <p:grpSpPr>
          <a:xfrm>
            <a:off x="2346320" y="342891"/>
            <a:ext cx="4451366" cy="4451366"/>
            <a:chOff x="1190625" y="238125"/>
            <a:chExt cx="5238750" cy="5238750"/>
          </a:xfrm>
        </p:grpSpPr>
        <p:sp>
          <p:nvSpPr>
            <p:cNvPr id="7459" name="Google Shape;7459;p575"/>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75"/>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75"/>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2" name="Google Shape;7462;p575"/>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a:t>
            </a:r>
            <a:endParaRPr sz="500">
              <a:solidFill>
                <a:srgbClr val="FFFFFF"/>
              </a:solidFill>
              <a:latin typeface="Roboto Light"/>
              <a:ea typeface="Roboto Light"/>
              <a:cs typeface="Roboto Light"/>
              <a:sym typeface="Roboto Light"/>
            </a:endParaRPr>
          </a:p>
        </p:txBody>
      </p:sp>
      <p:sp>
        <p:nvSpPr>
          <p:cNvPr id="7463" name="Google Shape;7463;p575"/>
          <p:cNvSpPr txBox="1">
            <a:spLocks noGrp="1"/>
          </p:cNvSpPr>
          <p:nvPr>
            <p:ph type="title"/>
          </p:nvPr>
        </p:nvSpPr>
        <p:spPr>
          <a:xfrm>
            <a:off x="694944" y="1828800"/>
            <a:ext cx="7543800" cy="1238400"/>
          </a:xfrm>
          <a:prstGeom prst="rect">
            <a:avLst/>
          </a:prstGeom>
          <a:noFill/>
          <a:ln>
            <a:noFill/>
          </a:ln>
          <a:effectLst>
            <a:outerShdw blurRad="214313" dist="19050" dir="5400000" algn="bl" rotWithShape="0">
              <a:srgbClr val="000000">
                <a:alpha val="35000"/>
              </a:srgbClr>
            </a:outerShdw>
          </a:effectLst>
        </p:spPr>
        <p:txBody>
          <a:bodyPr spcFirstLastPara="1" wrap="square" lIns="0" tIns="0" rIns="0" bIns="0" anchor="t" anchorCtr="0">
            <a:noAutofit/>
          </a:bodyPr>
          <a:lstStyle>
            <a:lvl1pPr lvl="0" algn="l"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464" name="Google Shape;7464;p575"/>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465" name="Google Shape;7465;p575"/>
          <p:cNvGrpSpPr/>
          <p:nvPr/>
        </p:nvGrpSpPr>
        <p:grpSpPr>
          <a:xfrm>
            <a:off x="8244939" y="138151"/>
            <a:ext cx="695041" cy="903684"/>
            <a:chOff x="1793050" y="238125"/>
            <a:chExt cx="4033900" cy="5238750"/>
          </a:xfrm>
        </p:grpSpPr>
        <p:sp>
          <p:nvSpPr>
            <p:cNvPr id="7466" name="Google Shape;7466;p575"/>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75"/>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75"/>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75"/>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75"/>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75"/>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75"/>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75"/>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75"/>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75"/>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75"/>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75"/>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75"/>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75"/>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75"/>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75"/>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75"/>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75"/>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75"/>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75"/>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75"/>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75"/>
          <p:cNvGrpSpPr/>
          <p:nvPr/>
        </p:nvGrpSpPr>
        <p:grpSpPr>
          <a:xfrm>
            <a:off x="749631" y="1049086"/>
            <a:ext cx="608219" cy="608219"/>
            <a:chOff x="1190625" y="238125"/>
            <a:chExt cx="5238750" cy="5238750"/>
          </a:xfrm>
        </p:grpSpPr>
        <p:sp>
          <p:nvSpPr>
            <p:cNvPr id="7488" name="Google Shape;7488;p57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7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7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7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matchingName="11 Divider Slide 1">
  <p:cSld name="Cover Slide Option 1_1_1_1_1">
    <p:bg>
      <p:bgPr>
        <a:solidFill>
          <a:schemeClr val="accent2"/>
        </a:solidFill>
        <a:effectLst/>
      </p:bgPr>
    </p:bg>
    <p:spTree>
      <p:nvGrpSpPr>
        <p:cNvPr id="1" name="Shape 7492"/>
        <p:cNvGrpSpPr/>
        <p:nvPr/>
      </p:nvGrpSpPr>
      <p:grpSpPr>
        <a:xfrm>
          <a:off x="0" y="0"/>
          <a:ext cx="0" cy="0"/>
          <a:chOff x="0" y="0"/>
          <a:chExt cx="0" cy="0"/>
        </a:xfrm>
      </p:grpSpPr>
      <p:sp>
        <p:nvSpPr>
          <p:cNvPr id="7493" name="Google Shape;7493;p576"/>
          <p:cNvSpPr txBox="1">
            <a:spLocks noGrp="1"/>
          </p:cNvSpPr>
          <p:nvPr>
            <p:ph type="title"/>
          </p:nvPr>
        </p:nvSpPr>
        <p:spPr>
          <a:xfrm>
            <a:off x="698300" y="1588925"/>
            <a:ext cx="7543800" cy="12384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rgbClr val="FFFFFF"/>
              </a:buClr>
              <a:buSzPts val="4800"/>
              <a:buNone/>
              <a:defRPr sz="4800">
                <a:solidFill>
                  <a:srgbClr val="FFFFFF"/>
                </a:solidFill>
              </a:defRPr>
            </a:lvl1pPr>
            <a:lvl2pPr lvl="1"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2pPr>
            <a:lvl3pPr lvl="2"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3pPr>
            <a:lvl4pPr lvl="3"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4pPr>
            <a:lvl5pPr lvl="4"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5pPr>
            <a:lvl6pPr lvl="5"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6pPr>
            <a:lvl7pPr lvl="6"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7pPr>
            <a:lvl8pPr lvl="7"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8pPr>
            <a:lvl9pPr lvl="8" rtl="0">
              <a:lnSpc>
                <a:spcPct val="90000"/>
              </a:lnSpc>
              <a:spcBef>
                <a:spcPts val="0"/>
              </a:spcBef>
              <a:spcAft>
                <a:spcPts val="0"/>
              </a:spcAft>
              <a:buClr>
                <a:srgbClr val="FFFFFF"/>
              </a:buClr>
              <a:buSzPts val="4800"/>
              <a:buFont typeface="Roboto Slab"/>
              <a:buNone/>
              <a:defRPr sz="4800">
                <a:solidFill>
                  <a:srgbClr val="FFFFFF"/>
                </a:solidFill>
                <a:latin typeface="Roboto Slab"/>
                <a:ea typeface="Roboto Slab"/>
                <a:cs typeface="Roboto Slab"/>
                <a:sym typeface="Roboto Slab"/>
              </a:defRPr>
            </a:lvl9pPr>
          </a:lstStyle>
          <a:p>
            <a:endParaRPr/>
          </a:p>
        </p:txBody>
      </p:sp>
      <p:sp>
        <p:nvSpPr>
          <p:cNvPr id="7494" name="Google Shape;7494;p576"/>
          <p:cNvSpPr txBox="1">
            <a:spLocks noGrp="1"/>
          </p:cNvSpPr>
          <p:nvPr>
            <p:ph type="subTitle" idx="1"/>
          </p:nvPr>
        </p:nvSpPr>
        <p:spPr>
          <a:xfrm>
            <a:off x="698300" y="3015389"/>
            <a:ext cx="7528800" cy="230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600">
                <a:solidFill>
                  <a:srgbClr val="FFFFFF"/>
                </a:solidFill>
                <a:latin typeface="Roboto Light"/>
                <a:ea typeface="Roboto Light"/>
                <a:cs typeface="Roboto Light"/>
                <a:sym typeface="Roboto Light"/>
              </a:defRPr>
            </a:lvl1pPr>
            <a:lvl2pPr lvl="1" rtl="0">
              <a:spcBef>
                <a:spcPts val="600"/>
              </a:spcBef>
              <a:spcAft>
                <a:spcPts val="0"/>
              </a:spcAft>
              <a:buNone/>
              <a:defRPr>
                <a:solidFill>
                  <a:srgbClr val="FFFFFF"/>
                </a:solidFill>
              </a:defRPr>
            </a:lvl2pPr>
            <a:lvl3pPr lvl="2" rtl="0">
              <a:spcBef>
                <a:spcPts val="600"/>
              </a:spcBef>
              <a:spcAft>
                <a:spcPts val="0"/>
              </a:spcAft>
              <a:buNone/>
              <a:defRPr>
                <a:solidFill>
                  <a:srgbClr val="FFFFFF"/>
                </a:solidFill>
              </a:defRPr>
            </a:lvl3pPr>
            <a:lvl4pPr lvl="3" rtl="0">
              <a:spcBef>
                <a:spcPts val="600"/>
              </a:spcBef>
              <a:spcAft>
                <a:spcPts val="0"/>
              </a:spcAft>
              <a:buNone/>
              <a:defRPr>
                <a:solidFill>
                  <a:srgbClr val="FFFFFF"/>
                </a:solidFill>
              </a:defRPr>
            </a:lvl4pPr>
            <a:lvl5pPr lvl="4" rtl="0">
              <a:spcBef>
                <a:spcPts val="600"/>
              </a:spcBef>
              <a:spcAft>
                <a:spcPts val="0"/>
              </a:spcAft>
              <a:buNone/>
              <a:defRPr>
                <a:solidFill>
                  <a:srgbClr val="FFFFFF"/>
                </a:solidFill>
              </a:defRPr>
            </a:lvl5pPr>
            <a:lvl6pPr lvl="5" rtl="0">
              <a:spcBef>
                <a:spcPts val="600"/>
              </a:spcBef>
              <a:spcAft>
                <a:spcPts val="0"/>
              </a:spcAft>
              <a:buNone/>
              <a:defRPr>
                <a:solidFill>
                  <a:srgbClr val="FFFFFF"/>
                </a:solidFill>
              </a:defRPr>
            </a:lvl6pPr>
            <a:lvl7pPr lvl="6" rtl="0">
              <a:spcBef>
                <a:spcPts val="600"/>
              </a:spcBef>
              <a:spcAft>
                <a:spcPts val="0"/>
              </a:spcAft>
              <a:buNone/>
              <a:defRPr>
                <a:solidFill>
                  <a:srgbClr val="FFFFFF"/>
                </a:solidFill>
              </a:defRPr>
            </a:lvl7pPr>
            <a:lvl8pPr lvl="7" rtl="0">
              <a:spcBef>
                <a:spcPts val="600"/>
              </a:spcBef>
              <a:spcAft>
                <a:spcPts val="0"/>
              </a:spcAft>
              <a:buNone/>
              <a:defRPr>
                <a:solidFill>
                  <a:srgbClr val="FFFFFF"/>
                </a:solidFill>
              </a:defRPr>
            </a:lvl8pPr>
            <a:lvl9pPr lvl="8" rtl="0">
              <a:spcBef>
                <a:spcPts val="600"/>
              </a:spcBef>
              <a:spcAft>
                <a:spcPts val="600"/>
              </a:spcAft>
              <a:buNone/>
              <a:defRPr>
                <a:solidFill>
                  <a:srgbClr val="FFFFFF"/>
                </a:solidFill>
              </a:defRPr>
            </a:lvl9pPr>
          </a:lstStyle>
          <a:p>
            <a:endParaRPr/>
          </a:p>
        </p:txBody>
      </p:sp>
      <p:grpSp>
        <p:nvGrpSpPr>
          <p:cNvPr id="7495" name="Google Shape;7495;p576"/>
          <p:cNvGrpSpPr/>
          <p:nvPr/>
        </p:nvGrpSpPr>
        <p:grpSpPr>
          <a:xfrm>
            <a:off x="457199" y="4650282"/>
            <a:ext cx="201168" cy="201168"/>
            <a:chOff x="1190625" y="238125"/>
            <a:chExt cx="5238750" cy="5238750"/>
          </a:xfrm>
        </p:grpSpPr>
        <p:sp>
          <p:nvSpPr>
            <p:cNvPr id="7496" name="Google Shape;7496;p57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7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7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7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ext Slide - 6 icons">
  <p:cSld name="Text Slide_1_1_4">
    <p:spTree>
      <p:nvGrpSpPr>
        <p:cNvPr id="1" name="Shape 721"/>
        <p:cNvGrpSpPr/>
        <p:nvPr/>
      </p:nvGrpSpPr>
      <p:grpSpPr>
        <a:xfrm>
          <a:off x="0" y="0"/>
          <a:ext cx="0" cy="0"/>
          <a:chOff x="0" y="0"/>
          <a:chExt cx="0" cy="0"/>
        </a:xfrm>
      </p:grpSpPr>
      <p:sp>
        <p:nvSpPr>
          <p:cNvPr id="722" name="Google Shape;722;p59"/>
          <p:cNvSpPr txBox="1">
            <a:spLocks noGrp="1"/>
          </p:cNvSpPr>
          <p:nvPr>
            <p:ph type="body" idx="1"/>
          </p:nvPr>
        </p:nvSpPr>
        <p:spPr>
          <a:xfrm>
            <a:off x="4572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23" name="Google Shape;723;p5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24" name="Google Shape;724;p5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25" name="Google Shape;725;p59"/>
          <p:cNvSpPr txBox="1">
            <a:spLocks noGrp="1"/>
          </p:cNvSpPr>
          <p:nvPr>
            <p:ph type="body" idx="3"/>
          </p:nvPr>
        </p:nvSpPr>
        <p:spPr>
          <a:xfrm>
            <a:off x="33078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26" name="Google Shape;726;p59"/>
          <p:cNvSpPr txBox="1">
            <a:spLocks noGrp="1"/>
          </p:cNvSpPr>
          <p:nvPr>
            <p:ph type="body" idx="4"/>
          </p:nvPr>
        </p:nvSpPr>
        <p:spPr>
          <a:xfrm>
            <a:off x="61584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27" name="Google Shape;727;p59"/>
          <p:cNvSpPr txBox="1">
            <a:spLocks noGrp="1"/>
          </p:cNvSpPr>
          <p:nvPr>
            <p:ph type="body" idx="5"/>
          </p:nvPr>
        </p:nvSpPr>
        <p:spPr>
          <a:xfrm>
            <a:off x="4572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28" name="Google Shape;728;p59"/>
          <p:cNvSpPr txBox="1">
            <a:spLocks noGrp="1"/>
          </p:cNvSpPr>
          <p:nvPr>
            <p:ph type="body" idx="6"/>
          </p:nvPr>
        </p:nvSpPr>
        <p:spPr>
          <a:xfrm>
            <a:off x="33078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29" name="Google Shape;729;p59"/>
          <p:cNvSpPr txBox="1">
            <a:spLocks noGrp="1"/>
          </p:cNvSpPr>
          <p:nvPr>
            <p:ph type="body" idx="7"/>
          </p:nvPr>
        </p:nvSpPr>
        <p:spPr>
          <a:xfrm>
            <a:off x="61584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11 Divider Slide 2">
  <p:cSld name="Cover Slide Option 2">
    <p:spTree>
      <p:nvGrpSpPr>
        <p:cNvPr id="1" name="Shape 7500"/>
        <p:cNvGrpSpPr/>
        <p:nvPr/>
      </p:nvGrpSpPr>
      <p:grpSpPr>
        <a:xfrm>
          <a:off x="0" y="0"/>
          <a:ext cx="0" cy="0"/>
          <a:chOff x="0" y="0"/>
          <a:chExt cx="0" cy="0"/>
        </a:xfrm>
      </p:grpSpPr>
      <p:sp>
        <p:nvSpPr>
          <p:cNvPr id="7501" name="Google Shape;7501;p577"/>
          <p:cNvSpPr txBox="1">
            <a:spLocks noGrp="1"/>
          </p:cNvSpPr>
          <p:nvPr>
            <p:ph type="body" idx="1"/>
          </p:nvPr>
        </p:nvSpPr>
        <p:spPr>
          <a:xfrm>
            <a:off x="465500" y="2743200"/>
            <a:ext cx="3771900" cy="131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chemeClr val="accent3"/>
              </a:buClr>
              <a:buSzPts val="1200"/>
              <a:buFont typeface="Roboto Light"/>
              <a:buChar char="■"/>
              <a:defRPr>
                <a:solidFill>
                  <a:schemeClr val="accent3"/>
                </a:solidFill>
                <a:latin typeface="Roboto Light"/>
                <a:ea typeface="Roboto Light"/>
                <a:cs typeface="Roboto Light"/>
                <a:sym typeface="Roboto Light"/>
              </a:defRPr>
            </a:lvl1pPr>
            <a:lvl2pPr marL="914400" lvl="1" indent="-292100" algn="l" rtl="0">
              <a:lnSpc>
                <a:spcPct val="115000"/>
              </a:lnSpc>
              <a:spcBef>
                <a:spcPts val="600"/>
              </a:spcBef>
              <a:spcAft>
                <a:spcPts val="0"/>
              </a:spcAft>
              <a:buClr>
                <a:schemeClr val="accent3"/>
              </a:buClr>
              <a:buSzPts val="1000"/>
              <a:buFont typeface="Roboto Light"/>
              <a:buChar char="■"/>
              <a:defRPr sz="1200">
                <a:solidFill>
                  <a:schemeClr val="accent3"/>
                </a:solidFill>
                <a:latin typeface="Roboto Light"/>
                <a:ea typeface="Roboto Light"/>
                <a:cs typeface="Roboto Light"/>
                <a:sym typeface="Roboto Light"/>
              </a:defRPr>
            </a:lvl2pPr>
            <a:lvl3pPr marL="1371600" lvl="2" indent="-292100" algn="l" rtl="0">
              <a:lnSpc>
                <a:spcPct val="115000"/>
              </a:lnSpc>
              <a:spcBef>
                <a:spcPts val="600"/>
              </a:spcBef>
              <a:spcAft>
                <a:spcPts val="0"/>
              </a:spcAft>
              <a:buClr>
                <a:schemeClr val="accent3"/>
              </a:buClr>
              <a:buSzPts val="1000"/>
              <a:buFont typeface="Roboto Light"/>
              <a:buChar char="■"/>
              <a:defRPr>
                <a:solidFill>
                  <a:schemeClr val="accent3"/>
                </a:solidFill>
                <a:latin typeface="Roboto Light"/>
                <a:ea typeface="Roboto Light"/>
                <a:cs typeface="Roboto Light"/>
                <a:sym typeface="Roboto Light"/>
              </a:defRPr>
            </a:lvl3pPr>
            <a:lvl4pPr marL="1828800" lvl="3"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4pPr>
            <a:lvl5pPr marL="2286000" lvl="4"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5pPr>
            <a:lvl6pPr marL="2743200" lvl="5"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6pPr>
            <a:lvl7pPr marL="3200400" lvl="6"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7pPr>
            <a:lvl8pPr marL="3657600" lvl="7" indent="-279400" algn="l" rtl="0">
              <a:lnSpc>
                <a:spcPct val="115000"/>
              </a:lnSpc>
              <a:spcBef>
                <a:spcPts val="600"/>
              </a:spcBef>
              <a:spcAft>
                <a:spcPts val="0"/>
              </a:spcAft>
              <a:buClr>
                <a:schemeClr val="accent3"/>
              </a:buClr>
              <a:buSzPts val="800"/>
              <a:buFont typeface="Roboto Light"/>
              <a:buChar char="■"/>
              <a:defRPr sz="1000">
                <a:solidFill>
                  <a:schemeClr val="accent3"/>
                </a:solidFill>
                <a:latin typeface="Roboto Light"/>
                <a:ea typeface="Roboto Light"/>
                <a:cs typeface="Roboto Light"/>
                <a:sym typeface="Roboto Light"/>
              </a:defRPr>
            </a:lvl8pPr>
            <a:lvl9pPr marL="4114800" lvl="8" indent="-279400" algn="l" rtl="0">
              <a:lnSpc>
                <a:spcPct val="115000"/>
              </a:lnSpc>
              <a:spcBef>
                <a:spcPts val="600"/>
              </a:spcBef>
              <a:spcAft>
                <a:spcPts val="600"/>
              </a:spcAft>
              <a:buClr>
                <a:schemeClr val="accent3"/>
              </a:buClr>
              <a:buSzPts val="800"/>
              <a:buFont typeface="Roboto Light"/>
              <a:buChar char="■"/>
              <a:defRPr sz="1000">
                <a:solidFill>
                  <a:schemeClr val="accent3"/>
                </a:solidFill>
                <a:latin typeface="Roboto Light"/>
                <a:ea typeface="Roboto Light"/>
                <a:cs typeface="Roboto Light"/>
                <a:sym typeface="Roboto Light"/>
              </a:defRPr>
            </a:lvl9pPr>
          </a:lstStyle>
          <a:p>
            <a:endParaRPr/>
          </a:p>
        </p:txBody>
      </p:sp>
      <p:sp>
        <p:nvSpPr>
          <p:cNvPr id="7502" name="Google Shape;7502;p577"/>
          <p:cNvSpPr txBox="1">
            <a:spLocks noGrp="1"/>
          </p:cNvSpPr>
          <p:nvPr>
            <p:ph type="title"/>
          </p:nvPr>
        </p:nvSpPr>
        <p:spPr>
          <a:xfrm>
            <a:off x="457200" y="1728225"/>
            <a:ext cx="3780300" cy="896400"/>
          </a:xfrm>
          <a:prstGeom prst="rect">
            <a:avLst/>
          </a:prstGeom>
          <a:noFill/>
          <a:ln>
            <a:noFill/>
          </a:ln>
        </p:spPr>
        <p:txBody>
          <a:bodyPr spcFirstLastPara="1" wrap="square" lIns="0" tIns="0" rIns="0" bIns="0" anchor="b" anchorCtr="0">
            <a:noAutofit/>
          </a:bodyPr>
          <a:lstStyle>
            <a:lvl1pPr lvl="0" algn="l" rtl="0">
              <a:lnSpc>
                <a:spcPct val="100000"/>
              </a:lnSpc>
              <a:spcBef>
                <a:spcPts val="0"/>
              </a:spcBef>
              <a:spcAft>
                <a:spcPts val="0"/>
              </a:spcAft>
              <a:buClr>
                <a:schemeClr val="accent3"/>
              </a:buClr>
              <a:buSzPts val="3000"/>
              <a:buNone/>
              <a:defRPr sz="30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03" name="Google Shape;7503;p577"/>
          <p:cNvSpPr/>
          <p:nvPr/>
        </p:nvSpPr>
        <p:spPr>
          <a:xfrm>
            <a:off x="457200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12 Divider Slide 3">
  <p:cSld name="CUSTOM_5">
    <p:spTree>
      <p:nvGrpSpPr>
        <p:cNvPr id="1" name="Shape 7504"/>
        <p:cNvGrpSpPr/>
        <p:nvPr/>
      </p:nvGrpSpPr>
      <p:grpSpPr>
        <a:xfrm>
          <a:off x="0" y="0"/>
          <a:ext cx="0" cy="0"/>
          <a:chOff x="0" y="0"/>
          <a:chExt cx="0" cy="0"/>
        </a:xfrm>
      </p:grpSpPr>
      <p:sp>
        <p:nvSpPr>
          <p:cNvPr id="7505" name="Google Shape;7505;p578"/>
          <p:cNvSpPr txBox="1">
            <a:spLocks noGrp="1"/>
          </p:cNvSpPr>
          <p:nvPr>
            <p:ph type="title"/>
          </p:nvPr>
        </p:nvSpPr>
        <p:spPr>
          <a:xfrm>
            <a:off x="457200" y="1700742"/>
            <a:ext cx="8229600" cy="21654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4800">
                <a:solidFill>
                  <a:schemeClr val="lt2"/>
                </a:solidFill>
              </a:defRPr>
            </a:lvl1pPr>
            <a:lvl2pPr lvl="1" rtl="0">
              <a:spcBef>
                <a:spcPts val="0"/>
              </a:spcBef>
              <a:spcAft>
                <a:spcPts val="0"/>
              </a:spcAft>
              <a:buNone/>
              <a:defRPr sz="5400"/>
            </a:lvl2pPr>
            <a:lvl3pPr lvl="2" rtl="0">
              <a:spcBef>
                <a:spcPts val="0"/>
              </a:spcBef>
              <a:spcAft>
                <a:spcPts val="0"/>
              </a:spcAft>
              <a:buNone/>
              <a:defRPr sz="5400"/>
            </a:lvl3pPr>
            <a:lvl4pPr lvl="3" rtl="0">
              <a:spcBef>
                <a:spcPts val="0"/>
              </a:spcBef>
              <a:spcAft>
                <a:spcPts val="0"/>
              </a:spcAft>
              <a:buNone/>
              <a:defRPr sz="5400"/>
            </a:lvl4pPr>
            <a:lvl5pPr lvl="4" rtl="0">
              <a:spcBef>
                <a:spcPts val="0"/>
              </a:spcBef>
              <a:spcAft>
                <a:spcPts val="0"/>
              </a:spcAft>
              <a:buNone/>
              <a:defRPr sz="5400"/>
            </a:lvl5pPr>
            <a:lvl6pPr lvl="5" rtl="0">
              <a:spcBef>
                <a:spcPts val="0"/>
              </a:spcBef>
              <a:spcAft>
                <a:spcPts val="0"/>
              </a:spcAft>
              <a:buNone/>
              <a:defRPr sz="5400"/>
            </a:lvl6pPr>
            <a:lvl7pPr lvl="6" rtl="0">
              <a:spcBef>
                <a:spcPts val="0"/>
              </a:spcBef>
              <a:spcAft>
                <a:spcPts val="0"/>
              </a:spcAft>
              <a:buNone/>
              <a:defRPr sz="5400"/>
            </a:lvl7pPr>
            <a:lvl8pPr lvl="7" rtl="0">
              <a:spcBef>
                <a:spcPts val="0"/>
              </a:spcBef>
              <a:spcAft>
                <a:spcPts val="0"/>
              </a:spcAft>
              <a:buNone/>
              <a:defRPr sz="5400"/>
            </a:lvl8pPr>
            <a:lvl9pPr lvl="8" rtl="0">
              <a:spcBef>
                <a:spcPts val="0"/>
              </a:spcBef>
              <a:spcAft>
                <a:spcPts val="0"/>
              </a:spcAft>
              <a:buNone/>
              <a:defRPr sz="5400"/>
            </a:lvl9pPr>
          </a:lstStyle>
          <a:p>
            <a:endParaRPr/>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15 Text Slide 2 with Large Text">
  <p:cSld name="Text Slide">
    <p:spTree>
      <p:nvGrpSpPr>
        <p:cNvPr id="1" name="Shape 7506"/>
        <p:cNvGrpSpPr/>
        <p:nvPr/>
      </p:nvGrpSpPr>
      <p:grpSpPr>
        <a:xfrm>
          <a:off x="0" y="0"/>
          <a:ext cx="0" cy="0"/>
          <a:chOff x="0" y="0"/>
          <a:chExt cx="0" cy="0"/>
        </a:xfrm>
      </p:grpSpPr>
      <p:sp>
        <p:nvSpPr>
          <p:cNvPr id="7507" name="Google Shape;7507;p579"/>
          <p:cNvSpPr txBox="1">
            <a:spLocks noGrp="1"/>
          </p:cNvSpPr>
          <p:nvPr>
            <p:ph type="body" idx="1"/>
          </p:nvPr>
        </p:nvSpPr>
        <p:spPr>
          <a:xfrm>
            <a:off x="457200" y="1421225"/>
            <a:ext cx="7086600" cy="3013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400"/>
              <a:buNone/>
              <a:defRPr sz="1400"/>
            </a:lvl1pPr>
            <a:lvl2pPr marL="914400" lvl="1" indent="-317500" algn="l" rtl="0">
              <a:lnSpc>
                <a:spcPct val="115000"/>
              </a:lnSpc>
              <a:spcBef>
                <a:spcPts val="900"/>
              </a:spcBef>
              <a:spcAft>
                <a:spcPts val="0"/>
              </a:spcAft>
              <a:buSzPts val="1400"/>
              <a:buChar char="■"/>
              <a:defRPr sz="1400"/>
            </a:lvl2pPr>
            <a:lvl3pPr marL="1371600" lvl="2" indent="-317500" algn="l" rtl="0">
              <a:lnSpc>
                <a:spcPct val="115000"/>
              </a:lnSpc>
              <a:spcBef>
                <a:spcPts val="900"/>
              </a:spcBef>
              <a:spcAft>
                <a:spcPts val="0"/>
              </a:spcAft>
              <a:buSzPts val="1400"/>
              <a:buChar char="■"/>
              <a:defRPr sz="1400"/>
            </a:lvl3pPr>
            <a:lvl4pPr marL="1828800" lvl="3" indent="-317500" algn="l" rtl="0">
              <a:lnSpc>
                <a:spcPct val="115000"/>
              </a:lnSpc>
              <a:spcBef>
                <a:spcPts val="900"/>
              </a:spcBef>
              <a:spcAft>
                <a:spcPts val="0"/>
              </a:spcAft>
              <a:buSzPts val="1400"/>
              <a:buChar char="■"/>
              <a:defRPr sz="1400"/>
            </a:lvl4pPr>
            <a:lvl5pPr marL="2286000" lvl="4" indent="-317500" algn="l" rtl="0">
              <a:lnSpc>
                <a:spcPct val="115000"/>
              </a:lnSpc>
              <a:spcBef>
                <a:spcPts val="900"/>
              </a:spcBef>
              <a:spcAft>
                <a:spcPts val="0"/>
              </a:spcAft>
              <a:buSzPts val="1400"/>
              <a:buChar char="■"/>
              <a:defRPr sz="1400"/>
            </a:lvl5pPr>
            <a:lvl6pPr marL="2743200" lvl="5" indent="-317500" algn="l" rtl="0">
              <a:lnSpc>
                <a:spcPct val="115000"/>
              </a:lnSpc>
              <a:spcBef>
                <a:spcPts val="900"/>
              </a:spcBef>
              <a:spcAft>
                <a:spcPts val="0"/>
              </a:spcAft>
              <a:buSzPts val="1400"/>
              <a:buChar char="■"/>
              <a:defRPr sz="1400"/>
            </a:lvl6pPr>
            <a:lvl7pPr marL="3200400" lvl="6" indent="-317500" algn="l" rtl="0">
              <a:lnSpc>
                <a:spcPct val="115000"/>
              </a:lnSpc>
              <a:spcBef>
                <a:spcPts val="900"/>
              </a:spcBef>
              <a:spcAft>
                <a:spcPts val="0"/>
              </a:spcAft>
              <a:buSzPts val="1400"/>
              <a:buChar char="■"/>
              <a:defRPr sz="1400"/>
            </a:lvl7pPr>
            <a:lvl8pPr marL="3657600" lvl="7" indent="-317500" algn="l" rtl="0">
              <a:lnSpc>
                <a:spcPct val="115000"/>
              </a:lnSpc>
              <a:spcBef>
                <a:spcPts val="900"/>
              </a:spcBef>
              <a:spcAft>
                <a:spcPts val="0"/>
              </a:spcAft>
              <a:buSzPts val="1400"/>
              <a:buChar char="■"/>
              <a:defRPr sz="1400"/>
            </a:lvl8pPr>
            <a:lvl9pPr marL="4114800" lvl="8" indent="-317500" algn="l" rtl="0">
              <a:lnSpc>
                <a:spcPct val="115000"/>
              </a:lnSpc>
              <a:spcBef>
                <a:spcPts val="900"/>
              </a:spcBef>
              <a:spcAft>
                <a:spcPts val="900"/>
              </a:spcAft>
              <a:buSzPts val="1400"/>
              <a:buChar char="■"/>
              <a:defRPr sz="1400"/>
            </a:lvl9pPr>
          </a:lstStyle>
          <a:p>
            <a:endParaRPr/>
          </a:p>
        </p:txBody>
      </p:sp>
      <p:sp>
        <p:nvSpPr>
          <p:cNvPr id="7508" name="Google Shape;7508;p57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3000"/>
              <a:buNone/>
              <a:defRPr sz="3000">
                <a:solidFill>
                  <a:schemeClr val="accent6"/>
                </a:solidFill>
              </a:defRPr>
            </a:lvl1pPr>
            <a:lvl2pPr lvl="1"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2pPr>
            <a:lvl3pPr lvl="2"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3pPr>
            <a:lvl4pPr lvl="3"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4pPr>
            <a:lvl5pPr lvl="4"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5pPr>
            <a:lvl6pPr lvl="5"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6pPr>
            <a:lvl7pPr lvl="6"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7pPr>
            <a:lvl8pPr lvl="7"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8pPr>
            <a:lvl9pPr lvl="8" rtl="0">
              <a:spcBef>
                <a:spcPts val="0"/>
              </a:spcBef>
              <a:spcAft>
                <a:spcPts val="0"/>
              </a:spcAft>
              <a:buClr>
                <a:schemeClr val="dk1"/>
              </a:buClr>
              <a:buSzPts val="3000"/>
              <a:buFont typeface="Roboto Slab"/>
              <a:buNone/>
              <a:defRPr sz="3000">
                <a:solidFill>
                  <a:schemeClr val="dk1"/>
                </a:solidFill>
                <a:latin typeface="Roboto Slab"/>
                <a:ea typeface="Roboto Slab"/>
                <a:cs typeface="Roboto Slab"/>
                <a:sym typeface="Roboto Slab"/>
              </a:defRPr>
            </a:lvl9pPr>
          </a:lstStyle>
          <a:p>
            <a:endParaRPr/>
          </a:p>
        </p:txBody>
      </p:sp>
      <p:sp>
        <p:nvSpPr>
          <p:cNvPr id="7509" name="Google Shape;7509;p57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15 Text Slide">
  <p:cSld name="Text Slide_1">
    <p:spTree>
      <p:nvGrpSpPr>
        <p:cNvPr id="1" name="Shape 7510"/>
        <p:cNvGrpSpPr/>
        <p:nvPr/>
      </p:nvGrpSpPr>
      <p:grpSpPr>
        <a:xfrm>
          <a:off x="0" y="0"/>
          <a:ext cx="0" cy="0"/>
          <a:chOff x="0" y="0"/>
          <a:chExt cx="0" cy="0"/>
        </a:xfrm>
      </p:grpSpPr>
      <p:sp>
        <p:nvSpPr>
          <p:cNvPr id="7511" name="Google Shape;7511;p580"/>
          <p:cNvSpPr txBox="1">
            <a:spLocks noGrp="1"/>
          </p:cNvSpPr>
          <p:nvPr>
            <p:ph type="body" idx="1"/>
          </p:nvPr>
        </p:nvSpPr>
        <p:spPr>
          <a:xfrm>
            <a:off x="457200" y="1316725"/>
            <a:ext cx="70866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12" name="Google Shape;7512;p58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13" name="Google Shape;7513;p58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15 Text Slide Half Column">
  <p:cSld name="Text Slide_1_6">
    <p:spTree>
      <p:nvGrpSpPr>
        <p:cNvPr id="1" name="Shape 7514"/>
        <p:cNvGrpSpPr/>
        <p:nvPr/>
      </p:nvGrpSpPr>
      <p:grpSpPr>
        <a:xfrm>
          <a:off x="0" y="0"/>
          <a:ext cx="0" cy="0"/>
          <a:chOff x="0" y="0"/>
          <a:chExt cx="0" cy="0"/>
        </a:xfrm>
      </p:grpSpPr>
      <p:sp>
        <p:nvSpPr>
          <p:cNvPr id="7515" name="Google Shape;7515;p581"/>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16" name="Google Shape;7516;p58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6"/>
              </a:buClr>
              <a:buSzPts val="2200"/>
              <a:buNone/>
              <a:defRPr sz="2200">
                <a:solidFill>
                  <a:schemeClr val="accent6"/>
                </a:solidFill>
              </a:defRPr>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17" name="Google Shape;7517;p58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28 Graphic 1">
  <p:cSld name="Text Slide_1_6_1">
    <p:spTree>
      <p:nvGrpSpPr>
        <p:cNvPr id="1" name="Shape 7518"/>
        <p:cNvGrpSpPr/>
        <p:nvPr/>
      </p:nvGrpSpPr>
      <p:grpSpPr>
        <a:xfrm>
          <a:off x="0" y="0"/>
          <a:ext cx="0" cy="0"/>
          <a:chOff x="0" y="0"/>
          <a:chExt cx="0" cy="0"/>
        </a:xfrm>
      </p:grpSpPr>
      <p:sp>
        <p:nvSpPr>
          <p:cNvPr id="7519" name="Google Shape;7519;p582"/>
          <p:cNvSpPr txBox="1">
            <a:spLocks noGrp="1"/>
          </p:cNvSpPr>
          <p:nvPr>
            <p:ph type="body" idx="1"/>
          </p:nvPr>
        </p:nvSpPr>
        <p:spPr>
          <a:xfrm>
            <a:off x="457200" y="1316725"/>
            <a:ext cx="4114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20" name="Google Shape;7520;p58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21" name="Google Shape;7521;p58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22" name="Google Shape;7522;p582"/>
          <p:cNvSpPr txBox="1">
            <a:spLocks noGrp="1"/>
          </p:cNvSpPr>
          <p:nvPr>
            <p:ph type="body" idx="3"/>
          </p:nvPr>
        </p:nvSpPr>
        <p:spPr>
          <a:xfrm>
            <a:off x="5390775" y="1273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7523" name="Google Shape;7523;p582"/>
          <p:cNvSpPr txBox="1">
            <a:spLocks noGrp="1"/>
          </p:cNvSpPr>
          <p:nvPr>
            <p:ph type="body" idx="4"/>
          </p:nvPr>
        </p:nvSpPr>
        <p:spPr>
          <a:xfrm>
            <a:off x="42741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7524" name="Google Shape;7524;p582"/>
          <p:cNvSpPr txBox="1">
            <a:spLocks noGrp="1"/>
          </p:cNvSpPr>
          <p:nvPr>
            <p:ph type="body" idx="5"/>
          </p:nvPr>
        </p:nvSpPr>
        <p:spPr>
          <a:xfrm>
            <a:off x="6414400" y="18990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7525" name="Google Shape;7525;p582"/>
          <p:cNvSpPr txBox="1">
            <a:spLocks noGrp="1"/>
          </p:cNvSpPr>
          <p:nvPr>
            <p:ph type="body" idx="6"/>
          </p:nvPr>
        </p:nvSpPr>
        <p:spPr>
          <a:xfrm>
            <a:off x="42741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7526" name="Google Shape;7526;p582"/>
          <p:cNvSpPr txBox="1">
            <a:spLocks noGrp="1"/>
          </p:cNvSpPr>
          <p:nvPr>
            <p:ph type="body" idx="7"/>
          </p:nvPr>
        </p:nvSpPr>
        <p:spPr>
          <a:xfrm>
            <a:off x="6414400" y="3117275"/>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
        <p:nvSpPr>
          <p:cNvPr id="7527" name="Google Shape;7527;p582"/>
          <p:cNvSpPr txBox="1">
            <a:spLocks noGrp="1"/>
          </p:cNvSpPr>
          <p:nvPr>
            <p:ph type="body" idx="8"/>
          </p:nvPr>
        </p:nvSpPr>
        <p:spPr>
          <a:xfrm>
            <a:off x="5390775" y="3743300"/>
            <a:ext cx="1505700" cy="2859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000"/>
              <a:buFont typeface="Roboto"/>
              <a:buNone/>
              <a:defRPr sz="1000">
                <a:solidFill>
                  <a:schemeClr val="lt1"/>
                </a:solidFill>
                <a:latin typeface="Roboto"/>
                <a:ea typeface="Roboto"/>
                <a:cs typeface="Roboto"/>
                <a:sym typeface="Roboto"/>
              </a:defRPr>
            </a:lvl1pPr>
            <a:lvl2pPr marL="914400" lvl="1"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2pPr>
            <a:lvl3pPr marL="1371600" lvl="2"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3pPr>
            <a:lvl4pPr marL="1828800" lvl="3"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4pPr>
            <a:lvl5pPr marL="2286000" lvl="4"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5pPr>
            <a:lvl6pPr marL="2743200" lvl="5"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6pPr>
            <a:lvl7pPr marL="3200400" lvl="6"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7pPr>
            <a:lvl8pPr marL="3657600" lvl="7"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8pPr>
            <a:lvl9pPr marL="4114800" lvl="8" indent="-292100" algn="ctr" rtl="0">
              <a:spcBef>
                <a:spcPts val="0"/>
              </a:spcBef>
              <a:spcAft>
                <a:spcPts val="0"/>
              </a:spcAft>
              <a:buClr>
                <a:schemeClr val="lt1"/>
              </a:buClr>
              <a:buSzPts val="1000"/>
              <a:buFont typeface="Roboto"/>
              <a:buChar char="■"/>
              <a:defRPr>
                <a:solidFill>
                  <a:schemeClr val="lt1"/>
                </a:solidFill>
                <a:latin typeface="Roboto"/>
                <a:ea typeface="Roboto"/>
                <a:cs typeface="Roboto"/>
                <a:sym typeface="Robo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28 Graphic 2">
  <p:cSld name="Text Slide_1_6_1_1">
    <p:spTree>
      <p:nvGrpSpPr>
        <p:cNvPr id="1" name="Shape 7528"/>
        <p:cNvGrpSpPr/>
        <p:nvPr/>
      </p:nvGrpSpPr>
      <p:grpSpPr>
        <a:xfrm>
          <a:off x="0" y="0"/>
          <a:ext cx="0" cy="0"/>
          <a:chOff x="0" y="0"/>
          <a:chExt cx="0" cy="0"/>
        </a:xfrm>
      </p:grpSpPr>
      <p:sp>
        <p:nvSpPr>
          <p:cNvPr id="7529" name="Google Shape;7529;p583"/>
          <p:cNvSpPr txBox="1">
            <a:spLocks noGrp="1"/>
          </p:cNvSpPr>
          <p:nvPr>
            <p:ph type="body" idx="1"/>
          </p:nvPr>
        </p:nvSpPr>
        <p:spPr>
          <a:xfrm>
            <a:off x="3755050" y="1455050"/>
            <a:ext cx="17157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30" name="Google Shape;7530;p583"/>
          <p:cNvSpPr txBox="1">
            <a:spLocks noGrp="1"/>
          </p:cNvSpPr>
          <p:nvPr>
            <p:ph type="body" idx="2"/>
          </p:nvPr>
        </p:nvSpPr>
        <p:spPr>
          <a:xfrm>
            <a:off x="911825" y="1455050"/>
            <a:ext cx="16749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31" name="Google Shape;7531;p583"/>
          <p:cNvSpPr txBox="1">
            <a:spLocks noGrp="1"/>
          </p:cNvSpPr>
          <p:nvPr>
            <p:ph type="body" idx="3"/>
          </p:nvPr>
        </p:nvSpPr>
        <p:spPr>
          <a:xfrm>
            <a:off x="6599850" y="1455050"/>
            <a:ext cx="1673100" cy="285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32" name="Google Shape;7532;p583"/>
          <p:cNvSpPr txBox="1">
            <a:spLocks noGrp="1"/>
          </p:cNvSpPr>
          <p:nvPr>
            <p:ph type="body" idx="4"/>
          </p:nvPr>
        </p:nvSpPr>
        <p:spPr>
          <a:xfrm>
            <a:off x="3797675"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7533" name="Google Shape;7533;p583"/>
          <p:cNvSpPr txBox="1">
            <a:spLocks noGrp="1"/>
          </p:cNvSpPr>
          <p:nvPr>
            <p:ph type="body" idx="5"/>
          </p:nvPr>
        </p:nvSpPr>
        <p:spPr>
          <a:xfrm>
            <a:off x="911625" y="2301050"/>
            <a:ext cx="16749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7534" name="Google Shape;7534;p583"/>
          <p:cNvSpPr txBox="1">
            <a:spLocks noGrp="1"/>
          </p:cNvSpPr>
          <p:nvPr>
            <p:ph type="body" idx="6"/>
          </p:nvPr>
        </p:nvSpPr>
        <p:spPr>
          <a:xfrm>
            <a:off x="6599850" y="2301050"/>
            <a:ext cx="1673100" cy="1223400"/>
          </a:xfrm>
          <a:prstGeom prst="rect">
            <a:avLst/>
          </a:prstGeom>
        </p:spPr>
        <p:txBody>
          <a:bodyPr spcFirstLastPara="1" wrap="square" lIns="182875" tIns="91425" rIns="182875" bIns="91425" anchor="ctr" anchorCtr="0">
            <a:noAutofit/>
          </a:bodyPr>
          <a:lstStyle>
            <a:lvl1pPr marL="457200" lvl="0" indent="-228600" algn="ctr" rtl="0">
              <a:spcBef>
                <a:spcPts val="0"/>
              </a:spcBef>
              <a:spcAft>
                <a:spcPts val="0"/>
              </a:spcAft>
              <a:buSzPts val="1200"/>
              <a:buNone/>
              <a:defRPr/>
            </a:lvl1pPr>
            <a:lvl2pPr marL="914400" lvl="1" indent="-304800" algn="ctr" rtl="0">
              <a:spcBef>
                <a:spcPts val="0"/>
              </a:spcBef>
              <a:spcAft>
                <a:spcPts val="0"/>
              </a:spcAft>
              <a:buSzPts val="1200"/>
              <a:buChar char="■"/>
              <a:defRPr sz="1200"/>
            </a:lvl2pPr>
            <a:lvl3pPr marL="1371600" lvl="2" indent="-304800" algn="ctr" rtl="0">
              <a:spcBef>
                <a:spcPts val="0"/>
              </a:spcBef>
              <a:spcAft>
                <a:spcPts val="0"/>
              </a:spcAft>
              <a:buSzPts val="1200"/>
              <a:buChar char="■"/>
              <a:defRPr sz="1200"/>
            </a:lvl3pPr>
            <a:lvl4pPr marL="1828800" lvl="3" indent="-304800" algn="ctr" rtl="0">
              <a:spcBef>
                <a:spcPts val="0"/>
              </a:spcBef>
              <a:spcAft>
                <a:spcPts val="0"/>
              </a:spcAft>
              <a:buSzPts val="1200"/>
              <a:buChar char="■"/>
              <a:defRPr sz="1200"/>
            </a:lvl4pPr>
            <a:lvl5pPr marL="2286000" lvl="4" indent="-304800" algn="ctr" rtl="0">
              <a:spcBef>
                <a:spcPts val="0"/>
              </a:spcBef>
              <a:spcAft>
                <a:spcPts val="0"/>
              </a:spcAft>
              <a:buSzPts val="1200"/>
              <a:buChar char="■"/>
              <a:defRPr sz="1200"/>
            </a:lvl5pPr>
            <a:lvl6pPr marL="2743200" lvl="5" indent="-304800" algn="ctr" rtl="0">
              <a:spcBef>
                <a:spcPts val="0"/>
              </a:spcBef>
              <a:spcAft>
                <a:spcPts val="0"/>
              </a:spcAft>
              <a:buSzPts val="1200"/>
              <a:buChar char="■"/>
              <a:defRPr sz="1200"/>
            </a:lvl6pPr>
            <a:lvl7pPr marL="3200400" lvl="6" indent="-304800" algn="ctr" rtl="0">
              <a:spcBef>
                <a:spcPts val="0"/>
              </a:spcBef>
              <a:spcAft>
                <a:spcPts val="0"/>
              </a:spcAft>
              <a:buSzPts val="1200"/>
              <a:buChar char="■"/>
              <a:defRPr sz="1200"/>
            </a:lvl7pPr>
            <a:lvl8pPr marL="3657600" lvl="7" indent="-304800" algn="ctr" rtl="0">
              <a:spcBef>
                <a:spcPts val="0"/>
              </a:spcBef>
              <a:spcAft>
                <a:spcPts val="0"/>
              </a:spcAft>
              <a:buSzPts val="1200"/>
              <a:buChar char="■"/>
              <a:defRPr sz="1200"/>
            </a:lvl8pPr>
            <a:lvl9pPr marL="4114800" lvl="8" indent="-304800" algn="ctr" rtl="0">
              <a:spcBef>
                <a:spcPts val="0"/>
              </a:spcBef>
              <a:spcAft>
                <a:spcPts val="0"/>
              </a:spcAft>
              <a:buSzPts val="1200"/>
              <a:buChar char="■"/>
              <a:defRPr sz="1200"/>
            </a:lvl9pPr>
          </a:lstStyle>
          <a:p>
            <a:endParaRPr/>
          </a:p>
        </p:txBody>
      </p:sp>
      <p:sp>
        <p:nvSpPr>
          <p:cNvPr id="7535" name="Google Shape;7535;p58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36" name="Google Shape;7536;p583"/>
          <p:cNvSpPr txBox="1">
            <a:spLocks noGrp="1"/>
          </p:cNvSpPr>
          <p:nvPr>
            <p:ph type="body" idx="7"/>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28 Graphic 3">
  <p:cSld name="Text Slide_1_6_1_1_1">
    <p:spTree>
      <p:nvGrpSpPr>
        <p:cNvPr id="1" name="Shape 7537"/>
        <p:cNvGrpSpPr/>
        <p:nvPr/>
      </p:nvGrpSpPr>
      <p:grpSpPr>
        <a:xfrm>
          <a:off x="0" y="0"/>
          <a:ext cx="0" cy="0"/>
          <a:chOff x="0" y="0"/>
          <a:chExt cx="0" cy="0"/>
        </a:xfrm>
      </p:grpSpPr>
      <p:sp>
        <p:nvSpPr>
          <p:cNvPr id="7538" name="Google Shape;7538;p584"/>
          <p:cNvSpPr txBox="1">
            <a:spLocks noGrp="1"/>
          </p:cNvSpPr>
          <p:nvPr>
            <p:ph type="body" idx="1"/>
          </p:nvPr>
        </p:nvSpPr>
        <p:spPr>
          <a:xfrm>
            <a:off x="15311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7539" name="Google Shape;7539;p584"/>
          <p:cNvSpPr txBox="1">
            <a:spLocks noGrp="1"/>
          </p:cNvSpPr>
          <p:nvPr>
            <p:ph type="body" idx="2"/>
          </p:nvPr>
        </p:nvSpPr>
        <p:spPr>
          <a:xfrm>
            <a:off x="13697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40" name="Google Shape;7540;p58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41" name="Google Shape;7541;p584"/>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42" name="Google Shape;7542;p584"/>
          <p:cNvSpPr txBox="1">
            <a:spLocks noGrp="1"/>
          </p:cNvSpPr>
          <p:nvPr>
            <p:ph type="body" idx="4"/>
          </p:nvPr>
        </p:nvSpPr>
        <p:spPr>
          <a:xfrm>
            <a:off x="3561500"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7543" name="Google Shape;7543;p584"/>
          <p:cNvSpPr txBox="1">
            <a:spLocks noGrp="1"/>
          </p:cNvSpPr>
          <p:nvPr>
            <p:ph type="body" idx="5"/>
          </p:nvPr>
        </p:nvSpPr>
        <p:spPr>
          <a:xfrm>
            <a:off x="3400100"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44" name="Google Shape;7544;p584"/>
          <p:cNvSpPr txBox="1">
            <a:spLocks noGrp="1"/>
          </p:cNvSpPr>
          <p:nvPr>
            <p:ph type="body" idx="6"/>
          </p:nvPr>
        </p:nvSpPr>
        <p:spPr>
          <a:xfrm>
            <a:off x="5625675" y="19542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7545" name="Google Shape;7545;p584"/>
          <p:cNvSpPr txBox="1">
            <a:spLocks noGrp="1"/>
          </p:cNvSpPr>
          <p:nvPr>
            <p:ph type="body" idx="7"/>
          </p:nvPr>
        </p:nvSpPr>
        <p:spPr>
          <a:xfrm>
            <a:off x="5464275" y="1201275"/>
            <a:ext cx="1295100" cy="669900"/>
          </a:xfrm>
          <a:prstGeom prst="rect">
            <a:avLst/>
          </a:prstGeom>
        </p:spPr>
        <p:txBody>
          <a:bodyPr spcFirstLastPara="1" wrap="square" lIns="182875" tIns="91425" rIns="182875" bIns="91425"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46" name="Google Shape;7546;p584"/>
          <p:cNvSpPr txBox="1">
            <a:spLocks noGrp="1"/>
          </p:cNvSpPr>
          <p:nvPr>
            <p:ph type="body" idx="8"/>
          </p:nvPr>
        </p:nvSpPr>
        <p:spPr>
          <a:xfrm>
            <a:off x="25378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7547" name="Google Shape;7547;p584"/>
          <p:cNvSpPr txBox="1">
            <a:spLocks noGrp="1"/>
          </p:cNvSpPr>
          <p:nvPr>
            <p:ph type="body" idx="9"/>
          </p:nvPr>
        </p:nvSpPr>
        <p:spPr>
          <a:xfrm>
            <a:off x="23764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48" name="Google Shape;7548;p584"/>
          <p:cNvSpPr txBox="1">
            <a:spLocks noGrp="1"/>
          </p:cNvSpPr>
          <p:nvPr>
            <p:ph type="body" idx="13"/>
          </p:nvPr>
        </p:nvSpPr>
        <p:spPr>
          <a:xfrm>
            <a:off x="4576675"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7549" name="Google Shape;7549;p584"/>
          <p:cNvSpPr txBox="1">
            <a:spLocks noGrp="1"/>
          </p:cNvSpPr>
          <p:nvPr>
            <p:ph type="body" idx="14"/>
          </p:nvPr>
        </p:nvSpPr>
        <p:spPr>
          <a:xfrm>
            <a:off x="4415275"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50" name="Google Shape;7550;p584"/>
          <p:cNvSpPr txBox="1">
            <a:spLocks noGrp="1"/>
          </p:cNvSpPr>
          <p:nvPr>
            <p:ph type="body" idx="15"/>
          </p:nvPr>
        </p:nvSpPr>
        <p:spPr>
          <a:xfrm>
            <a:off x="6651400" y="2570100"/>
            <a:ext cx="972300" cy="940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Clr>
                <a:schemeClr val="lt1"/>
              </a:buClr>
              <a:buSzPts val="1400"/>
              <a:buNone/>
              <a:defRPr sz="1400">
                <a:solidFill>
                  <a:schemeClr val="lt1"/>
                </a:solidFill>
              </a:defRPr>
            </a:lvl1pPr>
            <a:lvl2pPr marL="914400" lvl="1" indent="-317500" algn="ctr" rtl="0">
              <a:spcBef>
                <a:spcPts val="0"/>
              </a:spcBef>
              <a:spcAft>
                <a:spcPts val="0"/>
              </a:spcAft>
              <a:buClr>
                <a:schemeClr val="lt1"/>
              </a:buClr>
              <a:buSzPts val="1400"/>
              <a:buChar char="■"/>
              <a:defRPr sz="1400">
                <a:solidFill>
                  <a:schemeClr val="lt1"/>
                </a:solidFill>
              </a:defRPr>
            </a:lvl2pPr>
            <a:lvl3pPr marL="1371600" lvl="2" indent="-317500" algn="ctr" rtl="0">
              <a:spcBef>
                <a:spcPts val="0"/>
              </a:spcBef>
              <a:spcAft>
                <a:spcPts val="0"/>
              </a:spcAft>
              <a:buClr>
                <a:schemeClr val="lt1"/>
              </a:buClr>
              <a:buSzPts val="1400"/>
              <a:buChar char="■"/>
              <a:defRPr sz="1400">
                <a:solidFill>
                  <a:schemeClr val="lt1"/>
                </a:solidFill>
              </a:defRPr>
            </a:lvl3pPr>
            <a:lvl4pPr marL="1828800" lvl="3" indent="-317500" algn="ctr" rtl="0">
              <a:spcBef>
                <a:spcPts val="0"/>
              </a:spcBef>
              <a:spcAft>
                <a:spcPts val="0"/>
              </a:spcAft>
              <a:buClr>
                <a:schemeClr val="lt1"/>
              </a:buClr>
              <a:buSzPts val="1400"/>
              <a:buChar char="■"/>
              <a:defRPr sz="1400">
                <a:solidFill>
                  <a:schemeClr val="lt1"/>
                </a:solidFill>
              </a:defRPr>
            </a:lvl4pPr>
            <a:lvl5pPr marL="2286000" lvl="4" indent="-317500" algn="ctr" rtl="0">
              <a:spcBef>
                <a:spcPts val="0"/>
              </a:spcBef>
              <a:spcAft>
                <a:spcPts val="0"/>
              </a:spcAft>
              <a:buClr>
                <a:schemeClr val="lt1"/>
              </a:buClr>
              <a:buSzPts val="1400"/>
              <a:buChar char="■"/>
              <a:defRPr sz="1400">
                <a:solidFill>
                  <a:schemeClr val="lt1"/>
                </a:solidFill>
              </a:defRPr>
            </a:lvl5pPr>
            <a:lvl6pPr marL="2743200" lvl="5" indent="-317500" algn="ctr" rtl="0">
              <a:spcBef>
                <a:spcPts val="0"/>
              </a:spcBef>
              <a:spcAft>
                <a:spcPts val="0"/>
              </a:spcAft>
              <a:buClr>
                <a:schemeClr val="lt1"/>
              </a:buClr>
              <a:buSzPts val="1400"/>
              <a:buChar char="■"/>
              <a:defRPr sz="1400">
                <a:solidFill>
                  <a:schemeClr val="lt1"/>
                </a:solidFill>
              </a:defRPr>
            </a:lvl6pPr>
            <a:lvl7pPr marL="3200400" lvl="6" indent="-317500" algn="ctr" rtl="0">
              <a:spcBef>
                <a:spcPts val="0"/>
              </a:spcBef>
              <a:spcAft>
                <a:spcPts val="0"/>
              </a:spcAft>
              <a:buClr>
                <a:schemeClr val="lt1"/>
              </a:buClr>
              <a:buSzPts val="1400"/>
              <a:buChar char="■"/>
              <a:defRPr sz="1400">
                <a:solidFill>
                  <a:schemeClr val="lt1"/>
                </a:solidFill>
              </a:defRPr>
            </a:lvl7pPr>
            <a:lvl8pPr marL="3657600" lvl="7" indent="-317500" algn="ctr" rtl="0">
              <a:spcBef>
                <a:spcPts val="0"/>
              </a:spcBef>
              <a:spcAft>
                <a:spcPts val="0"/>
              </a:spcAft>
              <a:buClr>
                <a:schemeClr val="lt1"/>
              </a:buClr>
              <a:buSzPts val="1400"/>
              <a:buChar char="■"/>
              <a:defRPr sz="1400">
                <a:solidFill>
                  <a:schemeClr val="lt1"/>
                </a:solidFill>
              </a:defRPr>
            </a:lvl8pPr>
            <a:lvl9pPr marL="4114800" lvl="8" indent="-317500" algn="ctr" rtl="0">
              <a:spcBef>
                <a:spcPts val="0"/>
              </a:spcBef>
              <a:spcAft>
                <a:spcPts val="0"/>
              </a:spcAft>
              <a:buClr>
                <a:schemeClr val="lt1"/>
              </a:buClr>
              <a:buSzPts val="1400"/>
              <a:buChar char="■"/>
              <a:defRPr sz="1400">
                <a:solidFill>
                  <a:schemeClr val="lt1"/>
                </a:solidFill>
              </a:defRPr>
            </a:lvl9pPr>
          </a:lstStyle>
          <a:p>
            <a:endParaRPr/>
          </a:p>
        </p:txBody>
      </p:sp>
      <p:sp>
        <p:nvSpPr>
          <p:cNvPr id="7551" name="Google Shape;7551;p584"/>
          <p:cNvSpPr txBox="1">
            <a:spLocks noGrp="1"/>
          </p:cNvSpPr>
          <p:nvPr>
            <p:ph type="body" idx="16"/>
          </p:nvPr>
        </p:nvSpPr>
        <p:spPr>
          <a:xfrm>
            <a:off x="6490000" y="3592200"/>
            <a:ext cx="1295100" cy="669900"/>
          </a:xfrm>
          <a:prstGeom prst="rect">
            <a:avLst/>
          </a:prstGeom>
        </p:spPr>
        <p:txBody>
          <a:bodyPr spcFirstLastPara="1" wrap="square" lIns="182875" tIns="91425" rIns="182875" bIns="91425"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28 Graphic 4">
  <p:cSld name="Text Slide_1_6_1_1_1_1">
    <p:spTree>
      <p:nvGrpSpPr>
        <p:cNvPr id="1" name="Shape 7552"/>
        <p:cNvGrpSpPr/>
        <p:nvPr/>
      </p:nvGrpSpPr>
      <p:grpSpPr>
        <a:xfrm>
          <a:off x="0" y="0"/>
          <a:ext cx="0" cy="0"/>
          <a:chOff x="0" y="0"/>
          <a:chExt cx="0" cy="0"/>
        </a:xfrm>
      </p:grpSpPr>
      <p:sp>
        <p:nvSpPr>
          <p:cNvPr id="7553" name="Google Shape;7553;p585"/>
          <p:cNvSpPr txBox="1">
            <a:spLocks noGrp="1"/>
          </p:cNvSpPr>
          <p:nvPr>
            <p:ph type="body" idx="1"/>
          </p:nvPr>
        </p:nvSpPr>
        <p:spPr>
          <a:xfrm>
            <a:off x="1696825"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54" name="Google Shape;7554;p58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55" name="Google Shape;7555;p58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56" name="Google Shape;7556;p585"/>
          <p:cNvSpPr txBox="1">
            <a:spLocks noGrp="1"/>
          </p:cNvSpPr>
          <p:nvPr>
            <p:ph type="body" idx="3"/>
          </p:nvPr>
        </p:nvSpPr>
        <p:spPr>
          <a:xfrm>
            <a:off x="2896300"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57" name="Google Shape;7557;p585"/>
          <p:cNvSpPr txBox="1">
            <a:spLocks noGrp="1"/>
          </p:cNvSpPr>
          <p:nvPr>
            <p:ph type="body" idx="4"/>
          </p:nvPr>
        </p:nvSpPr>
        <p:spPr>
          <a:xfrm>
            <a:off x="5309125" y="275115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58" name="Google Shape;7558;p585"/>
          <p:cNvSpPr txBox="1">
            <a:spLocks noGrp="1"/>
          </p:cNvSpPr>
          <p:nvPr>
            <p:ph type="body" idx="5"/>
          </p:nvPr>
        </p:nvSpPr>
        <p:spPr>
          <a:xfrm>
            <a:off x="2573500"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59" name="Google Shape;7559;p585"/>
          <p:cNvSpPr txBox="1">
            <a:spLocks noGrp="1"/>
          </p:cNvSpPr>
          <p:nvPr>
            <p:ph type="body" idx="6"/>
          </p:nvPr>
        </p:nvSpPr>
        <p:spPr>
          <a:xfrm>
            <a:off x="1374025"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60" name="Google Shape;7560;p585"/>
          <p:cNvSpPr txBox="1">
            <a:spLocks noGrp="1"/>
          </p:cNvSpPr>
          <p:nvPr>
            <p:ph type="body" idx="7"/>
          </p:nvPr>
        </p:nvSpPr>
        <p:spPr>
          <a:xfrm>
            <a:off x="4092738"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61" name="Google Shape;7561;p585"/>
          <p:cNvSpPr txBox="1">
            <a:spLocks noGrp="1"/>
          </p:cNvSpPr>
          <p:nvPr>
            <p:ph type="body" idx="8"/>
          </p:nvPr>
        </p:nvSpPr>
        <p:spPr>
          <a:xfrm>
            <a:off x="3769938"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62" name="Google Shape;7562;p585"/>
          <p:cNvSpPr txBox="1">
            <a:spLocks noGrp="1"/>
          </p:cNvSpPr>
          <p:nvPr>
            <p:ph type="body" idx="9"/>
          </p:nvPr>
        </p:nvSpPr>
        <p:spPr>
          <a:xfrm>
            <a:off x="6454813" y="2267200"/>
            <a:ext cx="972300" cy="517800"/>
          </a:xfrm>
          <a:prstGeom prst="rect">
            <a:avLst/>
          </a:prstGeom>
        </p:spPr>
        <p:txBody>
          <a:bodyPr spcFirstLastPara="1" wrap="square" lIns="0" tIns="0" rIns="0" bIns="0" anchor="ctr" anchorCtr="0">
            <a:noAutofit/>
          </a:bodyPr>
          <a:lstStyle>
            <a:lvl1pPr marL="457200" lvl="0" indent="-228600" algn="ctr" rtl="0">
              <a:spcBef>
                <a:spcPts val="0"/>
              </a:spcBef>
              <a:spcAft>
                <a:spcPts val="0"/>
              </a:spcAft>
              <a:buSzPts val="1400"/>
              <a:buFont typeface="Roboto Medium"/>
              <a:buNone/>
              <a:defRPr sz="1400">
                <a:latin typeface="Roboto Medium"/>
                <a:ea typeface="Roboto Medium"/>
                <a:cs typeface="Roboto Medium"/>
                <a:sym typeface="Roboto Medium"/>
              </a:defRPr>
            </a:lvl1pPr>
            <a:lvl2pPr marL="914400" lvl="1"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2pPr>
            <a:lvl3pPr marL="1371600" lvl="2"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3pPr>
            <a:lvl4pPr marL="1828800" lvl="3"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4pPr>
            <a:lvl5pPr marL="2286000" lvl="4"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5pPr>
            <a:lvl6pPr marL="2743200" lvl="5"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6pPr>
            <a:lvl7pPr marL="3200400" lvl="6"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7pPr>
            <a:lvl8pPr marL="3657600" lvl="7"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8pPr>
            <a:lvl9pPr marL="4114800" lvl="8" indent="-317500" algn="ctr" rtl="0">
              <a:spcBef>
                <a:spcPts val="0"/>
              </a:spcBef>
              <a:spcAft>
                <a:spcPts val="0"/>
              </a:spcAft>
              <a:buSzPts val="1400"/>
              <a:buFont typeface="Roboto Medium"/>
              <a:buChar char="■"/>
              <a:defRPr sz="1400">
                <a:latin typeface="Roboto Medium"/>
                <a:ea typeface="Roboto Medium"/>
                <a:cs typeface="Roboto Medium"/>
                <a:sym typeface="Roboto Medium"/>
              </a:defRPr>
            </a:lvl9pPr>
          </a:lstStyle>
          <a:p>
            <a:endParaRPr/>
          </a:p>
        </p:txBody>
      </p:sp>
      <p:sp>
        <p:nvSpPr>
          <p:cNvPr id="7563" name="Google Shape;7563;p585"/>
          <p:cNvSpPr txBox="1">
            <a:spLocks noGrp="1"/>
          </p:cNvSpPr>
          <p:nvPr>
            <p:ph type="body" idx="13"/>
          </p:nvPr>
        </p:nvSpPr>
        <p:spPr>
          <a:xfrm>
            <a:off x="6132013" y="3502152"/>
            <a:ext cx="1595400" cy="669900"/>
          </a:xfrm>
          <a:prstGeom prst="rect">
            <a:avLst/>
          </a:prstGeom>
        </p:spPr>
        <p:txBody>
          <a:bodyPr spcFirstLastPara="1" wrap="square" lIns="0" tIns="0" rIns="0" bIns="0" anchor="t"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
        <p:nvSpPr>
          <p:cNvPr id="7564" name="Google Shape;7564;p585"/>
          <p:cNvSpPr txBox="1">
            <a:spLocks noGrp="1"/>
          </p:cNvSpPr>
          <p:nvPr>
            <p:ph type="body" idx="14"/>
          </p:nvPr>
        </p:nvSpPr>
        <p:spPr>
          <a:xfrm>
            <a:off x="4986325" y="1438002"/>
            <a:ext cx="1595400" cy="669900"/>
          </a:xfrm>
          <a:prstGeom prst="rect">
            <a:avLst/>
          </a:prstGeom>
        </p:spPr>
        <p:txBody>
          <a:bodyPr spcFirstLastPara="1" wrap="square" lIns="0" tIns="0" rIns="0" bIns="0" anchor="b" anchorCtr="0">
            <a:noAutofit/>
          </a:bodyPr>
          <a:lstStyle>
            <a:lvl1pPr marL="457200" lvl="0" indent="-228600" algn="ctr" rtl="0">
              <a:spcBef>
                <a:spcPts val="0"/>
              </a:spcBef>
              <a:spcAft>
                <a:spcPts val="0"/>
              </a:spcAft>
              <a:buSzPts val="1000"/>
              <a:buNone/>
              <a:defRPr sz="1000"/>
            </a:lvl1pPr>
            <a:lvl2pPr marL="914400" lvl="1" indent="-292100" algn="ctr" rtl="0">
              <a:spcBef>
                <a:spcPts val="0"/>
              </a:spcBef>
              <a:spcAft>
                <a:spcPts val="0"/>
              </a:spcAft>
              <a:buSzPts val="1000"/>
              <a:buChar char="■"/>
              <a:defRPr/>
            </a:lvl2pPr>
            <a:lvl3pPr marL="1371600" lvl="2" indent="-292100" algn="ctr" rtl="0">
              <a:spcBef>
                <a:spcPts val="0"/>
              </a:spcBef>
              <a:spcAft>
                <a:spcPts val="0"/>
              </a:spcAft>
              <a:buSzPts val="1000"/>
              <a:buChar char="■"/>
              <a:defRPr/>
            </a:lvl3pPr>
            <a:lvl4pPr marL="1828800" lvl="3" indent="-292100" algn="ctr" rtl="0">
              <a:spcBef>
                <a:spcPts val="0"/>
              </a:spcBef>
              <a:spcAft>
                <a:spcPts val="0"/>
              </a:spcAft>
              <a:buSzPts val="1000"/>
              <a:buChar char="■"/>
              <a:defRPr/>
            </a:lvl4pPr>
            <a:lvl5pPr marL="2286000" lvl="4" indent="-292100" algn="ctr" rtl="0">
              <a:spcBef>
                <a:spcPts val="0"/>
              </a:spcBef>
              <a:spcAft>
                <a:spcPts val="0"/>
              </a:spcAft>
              <a:buSzPts val="1000"/>
              <a:buChar char="■"/>
              <a:defRPr/>
            </a:lvl5pPr>
            <a:lvl6pPr marL="2743200" lvl="5" indent="-292100" algn="ctr" rtl="0">
              <a:spcBef>
                <a:spcPts val="0"/>
              </a:spcBef>
              <a:spcAft>
                <a:spcPts val="0"/>
              </a:spcAft>
              <a:buSzPts val="1000"/>
              <a:buChar char="■"/>
              <a:defRPr/>
            </a:lvl6pPr>
            <a:lvl7pPr marL="3200400" lvl="6" indent="-292100" algn="ctr" rtl="0">
              <a:spcBef>
                <a:spcPts val="0"/>
              </a:spcBef>
              <a:spcAft>
                <a:spcPts val="0"/>
              </a:spcAft>
              <a:buSzPts val="1000"/>
              <a:buChar char="■"/>
              <a:defRPr/>
            </a:lvl7pPr>
            <a:lvl8pPr marL="3657600" lvl="7" indent="-292100" algn="ctr" rtl="0">
              <a:spcBef>
                <a:spcPts val="0"/>
              </a:spcBef>
              <a:spcAft>
                <a:spcPts val="0"/>
              </a:spcAft>
              <a:buSzPts val="1000"/>
              <a:buChar char="■"/>
              <a:defRPr/>
            </a:lvl8pPr>
            <a:lvl9pPr marL="4114800" lvl="8" indent="-292100" algn="ctr" rtl="0">
              <a:spcBef>
                <a:spcPts val="0"/>
              </a:spcBef>
              <a:spcAft>
                <a:spcPts val="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29 Title and Table">
  <p:cSld name="Text Slide_1_6_1_1_1_1_1">
    <p:spTree>
      <p:nvGrpSpPr>
        <p:cNvPr id="1" name="Shape 7565"/>
        <p:cNvGrpSpPr/>
        <p:nvPr/>
      </p:nvGrpSpPr>
      <p:grpSpPr>
        <a:xfrm>
          <a:off x="0" y="0"/>
          <a:ext cx="0" cy="0"/>
          <a:chOff x="0" y="0"/>
          <a:chExt cx="0" cy="0"/>
        </a:xfrm>
      </p:grpSpPr>
      <p:sp>
        <p:nvSpPr>
          <p:cNvPr id="7566" name="Google Shape;7566;p58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67" name="Google Shape;7567;p58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ext Slide - 4 columns  with icons">
  <p:cSld name="Text Slide_1_1_3">
    <p:spTree>
      <p:nvGrpSpPr>
        <p:cNvPr id="1" name="Shape 730"/>
        <p:cNvGrpSpPr/>
        <p:nvPr/>
      </p:nvGrpSpPr>
      <p:grpSpPr>
        <a:xfrm>
          <a:off x="0" y="0"/>
          <a:ext cx="0" cy="0"/>
          <a:chOff x="0" y="0"/>
          <a:chExt cx="0" cy="0"/>
        </a:xfrm>
      </p:grpSpPr>
      <p:sp>
        <p:nvSpPr>
          <p:cNvPr id="731" name="Google Shape;731;p60"/>
          <p:cNvSpPr txBox="1">
            <a:spLocks noGrp="1"/>
          </p:cNvSpPr>
          <p:nvPr>
            <p:ph type="body" idx="1"/>
          </p:nvPr>
        </p:nvSpPr>
        <p:spPr>
          <a:xfrm>
            <a:off x="457200"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32" name="Google Shape;732;p6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33" name="Google Shape;733;p6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34" name="Google Shape;734;p60"/>
          <p:cNvSpPr txBox="1">
            <a:spLocks noGrp="1"/>
          </p:cNvSpPr>
          <p:nvPr>
            <p:ph type="body" idx="3"/>
          </p:nvPr>
        </p:nvSpPr>
        <p:spPr>
          <a:xfrm>
            <a:off x="2516883"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35" name="Google Shape;735;p60"/>
          <p:cNvSpPr txBox="1">
            <a:spLocks noGrp="1"/>
          </p:cNvSpPr>
          <p:nvPr>
            <p:ph type="body" idx="4"/>
          </p:nvPr>
        </p:nvSpPr>
        <p:spPr>
          <a:xfrm>
            <a:off x="4576565"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36" name="Google Shape;736;p60"/>
          <p:cNvSpPr txBox="1">
            <a:spLocks noGrp="1"/>
          </p:cNvSpPr>
          <p:nvPr>
            <p:ph type="body" idx="5"/>
          </p:nvPr>
        </p:nvSpPr>
        <p:spPr>
          <a:xfrm>
            <a:off x="6636248"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25 Text Slide with small stat">
  <p:cSld name="Text Slide_1_5">
    <p:spTree>
      <p:nvGrpSpPr>
        <p:cNvPr id="1" name="Shape 7568"/>
        <p:cNvGrpSpPr/>
        <p:nvPr/>
      </p:nvGrpSpPr>
      <p:grpSpPr>
        <a:xfrm>
          <a:off x="0" y="0"/>
          <a:ext cx="0" cy="0"/>
          <a:chOff x="0" y="0"/>
          <a:chExt cx="0" cy="0"/>
        </a:xfrm>
      </p:grpSpPr>
      <p:sp>
        <p:nvSpPr>
          <p:cNvPr id="7569" name="Google Shape;7569;p587"/>
          <p:cNvSpPr txBox="1">
            <a:spLocks noGrp="1"/>
          </p:cNvSpPr>
          <p:nvPr>
            <p:ph type="body" idx="1"/>
          </p:nvPr>
        </p:nvSpPr>
        <p:spPr>
          <a:xfrm>
            <a:off x="457200" y="1316725"/>
            <a:ext cx="41880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70" name="Google Shape;7570;p58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71" name="Google Shape;7571;p58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72" name="Google Shape;7572;p587"/>
          <p:cNvSpPr txBox="1">
            <a:spLocks noGrp="1"/>
          </p:cNvSpPr>
          <p:nvPr>
            <p:ph type="subTitle" idx="3"/>
          </p:nvPr>
        </p:nvSpPr>
        <p:spPr>
          <a:xfrm>
            <a:off x="4494768" y="1172775"/>
            <a:ext cx="3051900" cy="1009500"/>
          </a:xfrm>
          <a:prstGeom prst="rect">
            <a:avLst/>
          </a:prstGeom>
        </p:spPr>
        <p:txBody>
          <a:bodyPr spcFirstLastPara="1" wrap="square" lIns="0" tIns="0" rIns="0" bIns="0" anchor="t" anchorCtr="0">
            <a:noAutofit/>
          </a:bodyPr>
          <a:lstStyle>
            <a:lvl1pPr lvl="0" algn="ctr" rtl="0">
              <a:spcBef>
                <a:spcPts val="0"/>
              </a:spcBef>
              <a:spcAft>
                <a:spcPts val="0"/>
              </a:spcAft>
              <a:buNone/>
              <a:defRPr sz="6000">
                <a:solidFill>
                  <a:schemeClr val="dk2"/>
                </a:solidFill>
                <a:latin typeface="Roboto Slab Regular"/>
                <a:ea typeface="Roboto Slab Regular"/>
                <a:cs typeface="Roboto Slab Regular"/>
                <a:sym typeface="Roboto Slab Regular"/>
              </a:defRPr>
            </a:lvl1pPr>
            <a:lvl2pPr lvl="1" rtl="0">
              <a:spcBef>
                <a:spcPts val="600"/>
              </a:spcBef>
              <a:spcAft>
                <a:spcPts val="0"/>
              </a:spcAft>
              <a:buNone/>
              <a:defRPr sz="6000">
                <a:latin typeface="Roboto Slab Regular"/>
                <a:ea typeface="Roboto Slab Regular"/>
                <a:cs typeface="Roboto Slab Regular"/>
                <a:sym typeface="Roboto Slab Regular"/>
              </a:defRPr>
            </a:lvl2pPr>
            <a:lvl3pPr lvl="2" rtl="0">
              <a:spcBef>
                <a:spcPts val="600"/>
              </a:spcBef>
              <a:spcAft>
                <a:spcPts val="0"/>
              </a:spcAft>
              <a:buNone/>
              <a:defRPr sz="6000">
                <a:latin typeface="Roboto Slab Regular"/>
                <a:ea typeface="Roboto Slab Regular"/>
                <a:cs typeface="Roboto Slab Regular"/>
                <a:sym typeface="Roboto Slab Regular"/>
              </a:defRPr>
            </a:lvl3pPr>
            <a:lvl4pPr lvl="3" rtl="0">
              <a:spcBef>
                <a:spcPts val="600"/>
              </a:spcBef>
              <a:spcAft>
                <a:spcPts val="0"/>
              </a:spcAft>
              <a:buNone/>
              <a:defRPr sz="6000">
                <a:latin typeface="Roboto Slab Regular"/>
                <a:ea typeface="Roboto Slab Regular"/>
                <a:cs typeface="Roboto Slab Regular"/>
                <a:sym typeface="Roboto Slab Regular"/>
              </a:defRPr>
            </a:lvl4pPr>
            <a:lvl5pPr lvl="4" rtl="0">
              <a:spcBef>
                <a:spcPts val="600"/>
              </a:spcBef>
              <a:spcAft>
                <a:spcPts val="0"/>
              </a:spcAft>
              <a:buNone/>
              <a:defRPr sz="6000">
                <a:latin typeface="Roboto Slab Regular"/>
                <a:ea typeface="Roboto Slab Regular"/>
                <a:cs typeface="Roboto Slab Regular"/>
                <a:sym typeface="Roboto Slab Regular"/>
              </a:defRPr>
            </a:lvl5pPr>
            <a:lvl6pPr lvl="5" rtl="0">
              <a:spcBef>
                <a:spcPts val="600"/>
              </a:spcBef>
              <a:spcAft>
                <a:spcPts val="0"/>
              </a:spcAft>
              <a:buNone/>
              <a:defRPr sz="6000">
                <a:latin typeface="Roboto Slab Regular"/>
                <a:ea typeface="Roboto Slab Regular"/>
                <a:cs typeface="Roboto Slab Regular"/>
                <a:sym typeface="Roboto Slab Regular"/>
              </a:defRPr>
            </a:lvl6pPr>
            <a:lvl7pPr lvl="6" rtl="0">
              <a:spcBef>
                <a:spcPts val="600"/>
              </a:spcBef>
              <a:spcAft>
                <a:spcPts val="0"/>
              </a:spcAft>
              <a:buNone/>
              <a:defRPr sz="6000">
                <a:latin typeface="Roboto Slab Regular"/>
                <a:ea typeface="Roboto Slab Regular"/>
                <a:cs typeface="Roboto Slab Regular"/>
                <a:sym typeface="Roboto Slab Regular"/>
              </a:defRPr>
            </a:lvl7pPr>
            <a:lvl8pPr lvl="7" rtl="0">
              <a:spcBef>
                <a:spcPts val="600"/>
              </a:spcBef>
              <a:spcAft>
                <a:spcPts val="0"/>
              </a:spcAft>
              <a:buNone/>
              <a:defRPr sz="6000">
                <a:latin typeface="Roboto Slab Regular"/>
                <a:ea typeface="Roboto Slab Regular"/>
                <a:cs typeface="Roboto Slab Regular"/>
                <a:sym typeface="Roboto Slab Regular"/>
              </a:defRPr>
            </a:lvl8pPr>
            <a:lvl9pPr lvl="8" rtl="0">
              <a:spcBef>
                <a:spcPts val="600"/>
              </a:spcBef>
              <a:spcAft>
                <a:spcPts val="600"/>
              </a:spcAft>
              <a:buNone/>
              <a:defRPr sz="6000">
                <a:latin typeface="Roboto Slab Regular"/>
                <a:ea typeface="Roboto Slab Regular"/>
                <a:cs typeface="Roboto Slab Regular"/>
                <a:sym typeface="Roboto Slab Regular"/>
              </a:defRPr>
            </a:lvl9pPr>
          </a:lstStyle>
          <a:p>
            <a:endParaRPr/>
          </a:p>
        </p:txBody>
      </p:sp>
      <p:sp>
        <p:nvSpPr>
          <p:cNvPr id="7573" name="Google Shape;7573;p587"/>
          <p:cNvSpPr txBox="1">
            <a:spLocks noGrp="1"/>
          </p:cNvSpPr>
          <p:nvPr>
            <p:ph type="subTitle" idx="4"/>
          </p:nvPr>
        </p:nvSpPr>
        <p:spPr>
          <a:xfrm>
            <a:off x="4494775" y="2062625"/>
            <a:ext cx="3051900" cy="1380600"/>
          </a:xfrm>
          <a:prstGeom prst="rect">
            <a:avLst/>
          </a:prstGeom>
        </p:spPr>
        <p:txBody>
          <a:bodyPr spcFirstLastPara="1" wrap="square" lIns="0" tIns="0" rIns="0" bIns="0" anchor="t" anchorCtr="0">
            <a:noAutofit/>
          </a:bodyPr>
          <a:lstStyle>
            <a:lvl1pPr lvl="0" algn="ctr" rtl="0">
              <a:spcBef>
                <a:spcPts val="0"/>
              </a:spcBef>
              <a:spcAft>
                <a:spcPts val="0"/>
              </a:spcAft>
              <a:buNone/>
              <a:defRPr sz="1400"/>
            </a:lvl1pPr>
            <a:lvl2pPr lvl="1" algn="ctr" rtl="0">
              <a:spcBef>
                <a:spcPts val="600"/>
              </a:spcBef>
              <a:spcAft>
                <a:spcPts val="0"/>
              </a:spcAft>
              <a:buNone/>
              <a:defRPr sz="1400"/>
            </a:lvl2pPr>
            <a:lvl3pPr lvl="2" algn="ctr" rtl="0">
              <a:spcBef>
                <a:spcPts val="600"/>
              </a:spcBef>
              <a:spcAft>
                <a:spcPts val="0"/>
              </a:spcAft>
              <a:buNone/>
              <a:defRPr sz="1400"/>
            </a:lvl3pPr>
            <a:lvl4pPr lvl="3" algn="ctr" rtl="0">
              <a:spcBef>
                <a:spcPts val="600"/>
              </a:spcBef>
              <a:spcAft>
                <a:spcPts val="0"/>
              </a:spcAft>
              <a:buNone/>
              <a:defRPr sz="1400"/>
            </a:lvl4pPr>
            <a:lvl5pPr lvl="4" algn="ctr" rtl="0">
              <a:spcBef>
                <a:spcPts val="600"/>
              </a:spcBef>
              <a:spcAft>
                <a:spcPts val="0"/>
              </a:spcAft>
              <a:buNone/>
              <a:defRPr sz="1400"/>
            </a:lvl5pPr>
            <a:lvl6pPr lvl="5" algn="ctr" rtl="0">
              <a:spcBef>
                <a:spcPts val="600"/>
              </a:spcBef>
              <a:spcAft>
                <a:spcPts val="0"/>
              </a:spcAft>
              <a:buNone/>
              <a:defRPr sz="1400"/>
            </a:lvl6pPr>
            <a:lvl7pPr lvl="6" algn="ctr" rtl="0">
              <a:spcBef>
                <a:spcPts val="600"/>
              </a:spcBef>
              <a:spcAft>
                <a:spcPts val="0"/>
              </a:spcAft>
              <a:buNone/>
              <a:defRPr sz="1400"/>
            </a:lvl7pPr>
            <a:lvl8pPr lvl="7" algn="ctr" rtl="0">
              <a:spcBef>
                <a:spcPts val="600"/>
              </a:spcBef>
              <a:spcAft>
                <a:spcPts val="0"/>
              </a:spcAft>
              <a:buNone/>
              <a:defRPr sz="1400"/>
            </a:lvl8pPr>
            <a:lvl9pPr lvl="8" algn="ctr" rtl="0">
              <a:spcBef>
                <a:spcPts val="600"/>
              </a:spcBef>
              <a:spcAft>
                <a:spcPts val="600"/>
              </a:spcAft>
              <a:buNone/>
              <a:defRPr sz="14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21 Text Slide with icons and callout">
  <p:cSld name="Text Slide_1_4">
    <p:spTree>
      <p:nvGrpSpPr>
        <p:cNvPr id="1" name="Shape 7574"/>
        <p:cNvGrpSpPr/>
        <p:nvPr/>
      </p:nvGrpSpPr>
      <p:grpSpPr>
        <a:xfrm>
          <a:off x="0" y="0"/>
          <a:ext cx="0" cy="0"/>
          <a:chOff x="0" y="0"/>
          <a:chExt cx="0" cy="0"/>
        </a:xfrm>
      </p:grpSpPr>
      <p:sp>
        <p:nvSpPr>
          <p:cNvPr id="7575" name="Google Shape;7575;p588"/>
          <p:cNvSpPr txBox="1">
            <a:spLocks noGrp="1"/>
          </p:cNvSpPr>
          <p:nvPr>
            <p:ph type="body" idx="1"/>
          </p:nvPr>
        </p:nvSpPr>
        <p:spPr>
          <a:xfrm>
            <a:off x="1005850" y="13167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76" name="Google Shape;7576;p58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77" name="Google Shape;7577;p58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78" name="Google Shape;7578;p588"/>
          <p:cNvSpPr/>
          <p:nvPr/>
        </p:nvSpPr>
        <p:spPr>
          <a:xfrm>
            <a:off x="5061350" y="1319875"/>
            <a:ext cx="3591300" cy="2751900"/>
          </a:xfrm>
          <a:prstGeom prst="rect">
            <a:avLst/>
          </a:prstGeom>
          <a:solidFill>
            <a:schemeClr val="accent1"/>
          </a:solidFill>
          <a:ln>
            <a:noFill/>
          </a:ln>
        </p:spPr>
        <p:txBody>
          <a:bodyPr spcFirstLastPara="1" wrap="square" lIns="0" tIns="0" rIns="0" bIns="0" anchor="ctr" anchorCtr="0">
            <a:noAutofit/>
          </a:bodyPr>
          <a:lstStyle/>
          <a:p>
            <a:pPr marL="0" marR="0" lvl="0" indent="0" algn="ctr" rtl="0">
              <a:spcBef>
                <a:spcPts val="0"/>
              </a:spcBef>
              <a:spcAft>
                <a:spcPts val="0"/>
              </a:spcAft>
              <a:buNone/>
            </a:pPr>
            <a:endParaRPr sz="1400">
              <a:solidFill>
                <a:srgbClr val="FFFFFF"/>
              </a:solidFill>
              <a:latin typeface="Roboto Light"/>
              <a:ea typeface="Roboto Light"/>
              <a:cs typeface="Roboto Light"/>
              <a:sym typeface="Roboto Light"/>
            </a:endParaRPr>
          </a:p>
        </p:txBody>
      </p:sp>
      <p:sp>
        <p:nvSpPr>
          <p:cNvPr id="7579" name="Google Shape;7579;p588"/>
          <p:cNvSpPr txBox="1">
            <a:spLocks noGrp="1"/>
          </p:cNvSpPr>
          <p:nvPr>
            <p:ph type="body" idx="3"/>
          </p:nvPr>
        </p:nvSpPr>
        <p:spPr>
          <a:xfrm>
            <a:off x="5330950" y="1545327"/>
            <a:ext cx="2941200" cy="2263800"/>
          </a:xfrm>
          <a:prstGeom prst="rect">
            <a:avLst/>
          </a:prstGeom>
        </p:spPr>
        <p:txBody>
          <a:bodyPr spcFirstLastPara="1" wrap="square" lIns="0" tIns="0" rIns="0" bIns="0" anchor="t" anchorCtr="0">
            <a:noAutofit/>
          </a:bodyPr>
          <a:lstStyle>
            <a:lvl1pPr marL="457200" lvl="0" indent="-228600" rtl="0">
              <a:spcBef>
                <a:spcPts val="0"/>
              </a:spcBef>
              <a:spcAft>
                <a:spcPts val="0"/>
              </a:spcAft>
              <a:buSzPts val="1200"/>
              <a:buNone/>
              <a:defRPr/>
            </a:lvl1pPr>
            <a:lvl2pPr marL="914400" lvl="1" indent="-292100" rtl="0">
              <a:spcBef>
                <a:spcPts val="600"/>
              </a:spcBef>
              <a:spcAft>
                <a:spcPts val="0"/>
              </a:spcAft>
              <a:buSzPts val="1000"/>
              <a:buChar char="■"/>
              <a:defRPr/>
            </a:lvl2pPr>
            <a:lvl3pPr marL="1371600" lvl="2" indent="-292100" rtl="0">
              <a:spcBef>
                <a:spcPts val="600"/>
              </a:spcBef>
              <a:spcAft>
                <a:spcPts val="0"/>
              </a:spcAft>
              <a:buSzPts val="1000"/>
              <a:buChar char="■"/>
              <a:defRPr/>
            </a:lvl3pPr>
            <a:lvl4pPr marL="1828800" lvl="3" indent="-292100" rtl="0">
              <a:spcBef>
                <a:spcPts val="600"/>
              </a:spcBef>
              <a:spcAft>
                <a:spcPts val="0"/>
              </a:spcAft>
              <a:buSzPts val="1000"/>
              <a:buChar char="■"/>
              <a:defRPr/>
            </a:lvl4pPr>
            <a:lvl5pPr marL="2286000" lvl="4" indent="-292100" rtl="0">
              <a:spcBef>
                <a:spcPts val="600"/>
              </a:spcBef>
              <a:spcAft>
                <a:spcPts val="0"/>
              </a:spcAft>
              <a:buSzPts val="1000"/>
              <a:buChar char="■"/>
              <a:defRPr/>
            </a:lvl5pPr>
            <a:lvl6pPr marL="2743200" lvl="5" indent="-292100" rtl="0">
              <a:spcBef>
                <a:spcPts val="600"/>
              </a:spcBef>
              <a:spcAft>
                <a:spcPts val="0"/>
              </a:spcAft>
              <a:buSzPts val="1000"/>
              <a:buChar char="■"/>
              <a:defRPr/>
            </a:lvl6pPr>
            <a:lvl7pPr marL="3200400" lvl="6" indent="-292100" rtl="0">
              <a:spcBef>
                <a:spcPts val="600"/>
              </a:spcBef>
              <a:spcAft>
                <a:spcPts val="0"/>
              </a:spcAft>
              <a:buSzPts val="1000"/>
              <a:buChar char="■"/>
              <a:defRPr/>
            </a:lvl7pPr>
            <a:lvl8pPr marL="3657600" lvl="7" indent="-292100" rtl="0">
              <a:spcBef>
                <a:spcPts val="600"/>
              </a:spcBef>
              <a:spcAft>
                <a:spcPts val="0"/>
              </a:spcAft>
              <a:buSzPts val="1000"/>
              <a:buChar char="■"/>
              <a:defRPr/>
            </a:lvl8pPr>
            <a:lvl9pPr marL="4114800" lvl="8" indent="-292100" rtl="0">
              <a:spcBef>
                <a:spcPts val="600"/>
              </a:spcBef>
              <a:spcAft>
                <a:spcPts val="600"/>
              </a:spcAft>
              <a:buSzPts val="1000"/>
              <a:buChar char="■"/>
              <a:defRPr/>
            </a:lvl9pPr>
          </a:lstStyle>
          <a:p>
            <a:endParaRPr/>
          </a:p>
        </p:txBody>
      </p:sp>
      <p:sp>
        <p:nvSpPr>
          <p:cNvPr id="7580" name="Google Shape;7580;p588"/>
          <p:cNvSpPr txBox="1">
            <a:spLocks noGrp="1"/>
          </p:cNvSpPr>
          <p:nvPr>
            <p:ph type="body" idx="4"/>
          </p:nvPr>
        </p:nvSpPr>
        <p:spPr>
          <a:xfrm>
            <a:off x="1005850" y="19398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81" name="Google Shape;7581;p588"/>
          <p:cNvSpPr txBox="1">
            <a:spLocks noGrp="1"/>
          </p:cNvSpPr>
          <p:nvPr>
            <p:ph type="body" idx="5"/>
          </p:nvPr>
        </p:nvSpPr>
        <p:spPr>
          <a:xfrm>
            <a:off x="1005850" y="25629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82" name="Google Shape;7582;p588"/>
          <p:cNvSpPr txBox="1">
            <a:spLocks noGrp="1"/>
          </p:cNvSpPr>
          <p:nvPr>
            <p:ph type="body" idx="6"/>
          </p:nvPr>
        </p:nvSpPr>
        <p:spPr>
          <a:xfrm>
            <a:off x="1005850" y="31860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83" name="Google Shape;7583;p588"/>
          <p:cNvSpPr txBox="1">
            <a:spLocks noGrp="1"/>
          </p:cNvSpPr>
          <p:nvPr>
            <p:ph type="body" idx="7"/>
          </p:nvPr>
        </p:nvSpPr>
        <p:spPr>
          <a:xfrm>
            <a:off x="1005850" y="3809125"/>
            <a:ext cx="3346800" cy="6120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16 Text Slide with Subtitle">
  <p:cSld name="Text Slide_1_3">
    <p:spTree>
      <p:nvGrpSpPr>
        <p:cNvPr id="1" name="Shape 7584"/>
        <p:cNvGrpSpPr/>
        <p:nvPr/>
      </p:nvGrpSpPr>
      <p:grpSpPr>
        <a:xfrm>
          <a:off x="0" y="0"/>
          <a:ext cx="0" cy="0"/>
          <a:chOff x="0" y="0"/>
          <a:chExt cx="0" cy="0"/>
        </a:xfrm>
      </p:grpSpPr>
      <p:sp>
        <p:nvSpPr>
          <p:cNvPr id="7585" name="Google Shape;7585;p589"/>
          <p:cNvSpPr txBox="1">
            <a:spLocks noGrp="1"/>
          </p:cNvSpPr>
          <p:nvPr>
            <p:ph type="body" idx="1"/>
          </p:nvPr>
        </p:nvSpPr>
        <p:spPr>
          <a:xfrm>
            <a:off x="457200" y="1649650"/>
            <a:ext cx="7086600" cy="2785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86" name="Google Shape;7586;p58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87" name="Google Shape;7587;p58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88" name="Google Shape;7588;p589"/>
          <p:cNvSpPr txBox="1">
            <a:spLocks noGrp="1"/>
          </p:cNvSpPr>
          <p:nvPr>
            <p:ph type="subTitle" idx="3"/>
          </p:nvPr>
        </p:nvSpPr>
        <p:spPr>
          <a:xfrm>
            <a:off x="457200" y="1108225"/>
            <a:ext cx="8229600" cy="3468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a:solidFill>
                  <a:schemeClr val="accent3"/>
                </a:solidFill>
              </a:defRPr>
            </a:lvl2pPr>
            <a:lvl3pPr lvl="2" rtl="0">
              <a:spcBef>
                <a:spcPts val="600"/>
              </a:spcBef>
              <a:spcAft>
                <a:spcPts val="0"/>
              </a:spcAft>
              <a:buNone/>
              <a:defRPr>
                <a:solidFill>
                  <a:schemeClr val="accent3"/>
                </a:solidFill>
              </a:defRPr>
            </a:lvl3pPr>
            <a:lvl4pPr lvl="3" rtl="0">
              <a:spcBef>
                <a:spcPts val="600"/>
              </a:spcBef>
              <a:spcAft>
                <a:spcPts val="0"/>
              </a:spcAft>
              <a:buNone/>
              <a:defRPr>
                <a:solidFill>
                  <a:schemeClr val="accent3"/>
                </a:solidFill>
              </a:defRPr>
            </a:lvl4pPr>
            <a:lvl5pPr lvl="4" rtl="0">
              <a:spcBef>
                <a:spcPts val="600"/>
              </a:spcBef>
              <a:spcAft>
                <a:spcPts val="0"/>
              </a:spcAft>
              <a:buNone/>
              <a:defRPr>
                <a:solidFill>
                  <a:schemeClr val="accent3"/>
                </a:solidFill>
              </a:defRPr>
            </a:lvl5pPr>
            <a:lvl6pPr lvl="5" rtl="0">
              <a:spcBef>
                <a:spcPts val="600"/>
              </a:spcBef>
              <a:spcAft>
                <a:spcPts val="0"/>
              </a:spcAft>
              <a:buNone/>
              <a:defRPr>
                <a:solidFill>
                  <a:schemeClr val="accent3"/>
                </a:solidFill>
              </a:defRPr>
            </a:lvl6pPr>
            <a:lvl7pPr lvl="6" rtl="0">
              <a:spcBef>
                <a:spcPts val="600"/>
              </a:spcBef>
              <a:spcAft>
                <a:spcPts val="0"/>
              </a:spcAft>
              <a:buNone/>
              <a:defRPr>
                <a:solidFill>
                  <a:schemeClr val="accent3"/>
                </a:solidFill>
              </a:defRPr>
            </a:lvl7pPr>
            <a:lvl8pPr lvl="7" rtl="0">
              <a:spcBef>
                <a:spcPts val="600"/>
              </a:spcBef>
              <a:spcAft>
                <a:spcPts val="0"/>
              </a:spcAft>
              <a:buNone/>
              <a:defRPr>
                <a:solidFill>
                  <a:schemeClr val="accent3"/>
                </a:solidFill>
              </a:defRPr>
            </a:lvl8pPr>
            <a:lvl9pPr lvl="8" rtl="0">
              <a:spcBef>
                <a:spcPts val="600"/>
              </a:spcBef>
              <a:spcAft>
                <a:spcPts val="600"/>
              </a:spcAft>
              <a:buNone/>
              <a:defRPr>
                <a:solidFill>
                  <a:schemeClr val="accent3"/>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18 Text Slide 3 Columns">
  <p:cSld name="Text Slide_1_2">
    <p:spTree>
      <p:nvGrpSpPr>
        <p:cNvPr id="1" name="Shape 7589"/>
        <p:cNvGrpSpPr/>
        <p:nvPr/>
      </p:nvGrpSpPr>
      <p:grpSpPr>
        <a:xfrm>
          <a:off x="0" y="0"/>
          <a:ext cx="0" cy="0"/>
          <a:chOff x="0" y="0"/>
          <a:chExt cx="0" cy="0"/>
        </a:xfrm>
      </p:grpSpPr>
      <p:sp>
        <p:nvSpPr>
          <p:cNvPr id="7590" name="Google Shape;7590;p590"/>
          <p:cNvSpPr txBox="1">
            <a:spLocks noGrp="1"/>
          </p:cNvSpPr>
          <p:nvPr>
            <p:ph type="body" idx="1"/>
          </p:nvPr>
        </p:nvSpPr>
        <p:spPr>
          <a:xfrm>
            <a:off x="4572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91" name="Google Shape;7591;p59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92" name="Google Shape;7592;p59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7593" name="Google Shape;7593;p590"/>
          <p:cNvSpPr txBox="1">
            <a:spLocks noGrp="1"/>
          </p:cNvSpPr>
          <p:nvPr>
            <p:ph type="body" idx="3"/>
          </p:nvPr>
        </p:nvSpPr>
        <p:spPr>
          <a:xfrm>
            <a:off x="33078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94" name="Google Shape;7594;p590"/>
          <p:cNvSpPr txBox="1">
            <a:spLocks noGrp="1"/>
          </p:cNvSpPr>
          <p:nvPr>
            <p:ph type="body" idx="4"/>
          </p:nvPr>
        </p:nvSpPr>
        <p:spPr>
          <a:xfrm>
            <a:off x="6158400" y="1316725"/>
            <a:ext cx="22671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17 Text Slide 2 Columns">
  <p:cSld name="Text Slide_1_2_1">
    <p:spTree>
      <p:nvGrpSpPr>
        <p:cNvPr id="1" name="Shape 7595"/>
        <p:cNvGrpSpPr/>
        <p:nvPr/>
      </p:nvGrpSpPr>
      <p:grpSpPr>
        <a:xfrm>
          <a:off x="0" y="0"/>
          <a:ext cx="0" cy="0"/>
          <a:chOff x="0" y="0"/>
          <a:chExt cx="0" cy="0"/>
        </a:xfrm>
      </p:grpSpPr>
      <p:sp>
        <p:nvSpPr>
          <p:cNvPr id="7596" name="Google Shape;7596;p591"/>
          <p:cNvSpPr txBox="1">
            <a:spLocks noGrp="1"/>
          </p:cNvSpPr>
          <p:nvPr>
            <p:ph type="body" idx="1"/>
          </p:nvPr>
        </p:nvSpPr>
        <p:spPr>
          <a:xfrm>
            <a:off x="4572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597" name="Google Shape;7597;p59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98" name="Google Shape;7598;p59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599" name="Google Shape;7599;p591"/>
          <p:cNvSpPr txBox="1">
            <a:spLocks noGrp="1"/>
          </p:cNvSpPr>
          <p:nvPr>
            <p:ph type="body" idx="3"/>
          </p:nvPr>
        </p:nvSpPr>
        <p:spPr>
          <a:xfrm>
            <a:off x="4661700" y="1316725"/>
            <a:ext cx="3763800" cy="3118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200"/>
              <a:buNone/>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23 Text Slide - 3 columns  with icons">
  <p:cSld name="Text Slide_1_1">
    <p:spTree>
      <p:nvGrpSpPr>
        <p:cNvPr id="1" name="Shape 7600"/>
        <p:cNvGrpSpPr/>
        <p:nvPr/>
      </p:nvGrpSpPr>
      <p:grpSpPr>
        <a:xfrm>
          <a:off x="0" y="0"/>
          <a:ext cx="0" cy="0"/>
          <a:chOff x="0" y="0"/>
          <a:chExt cx="0" cy="0"/>
        </a:xfrm>
      </p:grpSpPr>
      <p:sp>
        <p:nvSpPr>
          <p:cNvPr id="7601" name="Google Shape;7601;p592"/>
          <p:cNvSpPr txBox="1">
            <a:spLocks noGrp="1"/>
          </p:cNvSpPr>
          <p:nvPr>
            <p:ph type="body" idx="1"/>
          </p:nvPr>
        </p:nvSpPr>
        <p:spPr>
          <a:xfrm>
            <a:off x="4572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02" name="Google Shape;7602;p59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03" name="Google Shape;7603;p59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04" name="Google Shape;7604;p592"/>
          <p:cNvSpPr txBox="1">
            <a:spLocks noGrp="1"/>
          </p:cNvSpPr>
          <p:nvPr>
            <p:ph type="body" idx="3"/>
          </p:nvPr>
        </p:nvSpPr>
        <p:spPr>
          <a:xfrm>
            <a:off x="33078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05" name="Google Shape;7605;p592"/>
          <p:cNvSpPr txBox="1">
            <a:spLocks noGrp="1"/>
          </p:cNvSpPr>
          <p:nvPr>
            <p:ph type="body" idx="4"/>
          </p:nvPr>
        </p:nvSpPr>
        <p:spPr>
          <a:xfrm>
            <a:off x="6158400" y="2834640"/>
            <a:ext cx="2267100" cy="15453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23 Text Slide - 3 icons tabular">
  <p:cSld name="Text Slide_1_1_5">
    <p:spTree>
      <p:nvGrpSpPr>
        <p:cNvPr id="1" name="Shape 7606"/>
        <p:cNvGrpSpPr/>
        <p:nvPr/>
      </p:nvGrpSpPr>
      <p:grpSpPr>
        <a:xfrm>
          <a:off x="0" y="0"/>
          <a:ext cx="0" cy="0"/>
          <a:chOff x="0" y="0"/>
          <a:chExt cx="0" cy="0"/>
        </a:xfrm>
      </p:grpSpPr>
      <p:sp>
        <p:nvSpPr>
          <p:cNvPr id="7607" name="Google Shape;7607;p593"/>
          <p:cNvSpPr txBox="1">
            <a:spLocks noGrp="1"/>
          </p:cNvSpPr>
          <p:nvPr>
            <p:ph type="body" idx="1"/>
          </p:nvPr>
        </p:nvSpPr>
        <p:spPr>
          <a:xfrm>
            <a:off x="4572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08" name="Google Shape;7608;p59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09" name="Google Shape;7609;p59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10" name="Google Shape;7610;p593"/>
          <p:cNvSpPr txBox="1">
            <a:spLocks noGrp="1"/>
          </p:cNvSpPr>
          <p:nvPr>
            <p:ph type="body" idx="3"/>
          </p:nvPr>
        </p:nvSpPr>
        <p:spPr>
          <a:xfrm>
            <a:off x="33078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11" name="Google Shape;7611;p593"/>
          <p:cNvSpPr txBox="1">
            <a:spLocks noGrp="1"/>
          </p:cNvSpPr>
          <p:nvPr>
            <p:ph type="body" idx="4"/>
          </p:nvPr>
        </p:nvSpPr>
        <p:spPr>
          <a:xfrm>
            <a:off x="6158400" y="2395427"/>
            <a:ext cx="22671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23 Text Slide - 6 icons">
  <p:cSld name="Text Slide_1_1_4">
    <p:spTree>
      <p:nvGrpSpPr>
        <p:cNvPr id="1" name="Shape 7612"/>
        <p:cNvGrpSpPr/>
        <p:nvPr/>
      </p:nvGrpSpPr>
      <p:grpSpPr>
        <a:xfrm>
          <a:off x="0" y="0"/>
          <a:ext cx="0" cy="0"/>
          <a:chOff x="0" y="0"/>
          <a:chExt cx="0" cy="0"/>
        </a:xfrm>
      </p:grpSpPr>
      <p:sp>
        <p:nvSpPr>
          <p:cNvPr id="7613" name="Google Shape;7613;p594"/>
          <p:cNvSpPr txBox="1">
            <a:spLocks noGrp="1"/>
          </p:cNvSpPr>
          <p:nvPr>
            <p:ph type="body" idx="1"/>
          </p:nvPr>
        </p:nvSpPr>
        <p:spPr>
          <a:xfrm>
            <a:off x="4572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614" name="Google Shape;7614;p59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15" name="Google Shape;7615;p59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616" name="Google Shape;7616;p594"/>
          <p:cNvSpPr txBox="1">
            <a:spLocks noGrp="1"/>
          </p:cNvSpPr>
          <p:nvPr>
            <p:ph type="body" idx="3"/>
          </p:nvPr>
        </p:nvSpPr>
        <p:spPr>
          <a:xfrm>
            <a:off x="33078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617" name="Google Shape;7617;p594"/>
          <p:cNvSpPr txBox="1">
            <a:spLocks noGrp="1"/>
          </p:cNvSpPr>
          <p:nvPr>
            <p:ph type="body" idx="4"/>
          </p:nvPr>
        </p:nvSpPr>
        <p:spPr>
          <a:xfrm>
            <a:off x="6158400" y="2267769"/>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618" name="Google Shape;7618;p594"/>
          <p:cNvSpPr txBox="1">
            <a:spLocks noGrp="1"/>
          </p:cNvSpPr>
          <p:nvPr>
            <p:ph type="body" idx="5"/>
          </p:nvPr>
        </p:nvSpPr>
        <p:spPr>
          <a:xfrm>
            <a:off x="4572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619" name="Google Shape;7619;p594"/>
          <p:cNvSpPr txBox="1">
            <a:spLocks noGrp="1"/>
          </p:cNvSpPr>
          <p:nvPr>
            <p:ph type="body" idx="6"/>
          </p:nvPr>
        </p:nvSpPr>
        <p:spPr>
          <a:xfrm>
            <a:off x="33078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
        <p:nvSpPr>
          <p:cNvPr id="7620" name="Google Shape;7620;p594"/>
          <p:cNvSpPr txBox="1">
            <a:spLocks noGrp="1"/>
          </p:cNvSpPr>
          <p:nvPr>
            <p:ph type="body" idx="7"/>
          </p:nvPr>
        </p:nvSpPr>
        <p:spPr>
          <a:xfrm>
            <a:off x="6158400" y="3570594"/>
            <a:ext cx="2267100" cy="600000"/>
          </a:xfrm>
          <a:prstGeom prst="rect">
            <a:avLst/>
          </a:prstGeom>
          <a:noFill/>
          <a:ln>
            <a:noFill/>
          </a:ln>
        </p:spPr>
        <p:txBody>
          <a:bodyPr spcFirstLastPara="1" wrap="square" lIns="0" tIns="0" rIns="0" bIns="0" anchor="t" anchorCtr="0">
            <a:noAutofit/>
          </a:bodyPr>
          <a:lstStyle>
            <a:lvl1pPr marL="457200" lvl="0" indent="-228600" algn="ctr" rtl="0">
              <a:lnSpc>
                <a:spcPct val="115000"/>
              </a:lnSpc>
              <a:spcBef>
                <a:spcPts val="0"/>
              </a:spcBef>
              <a:spcAft>
                <a:spcPts val="0"/>
              </a:spcAft>
              <a:buClr>
                <a:schemeClr val="accent4"/>
              </a:buClr>
              <a:buSzPts val="1200"/>
              <a:buNone/>
              <a:defRPr>
                <a:solidFill>
                  <a:schemeClr val="accent4"/>
                </a:solidFill>
              </a:defRPr>
            </a:lvl1pPr>
            <a:lvl2pPr marL="914400" lvl="1" indent="-304800" algn="ctr" rtl="0">
              <a:lnSpc>
                <a:spcPct val="115000"/>
              </a:lnSpc>
              <a:spcBef>
                <a:spcPts val="600"/>
              </a:spcBef>
              <a:spcAft>
                <a:spcPts val="0"/>
              </a:spcAft>
              <a:buClr>
                <a:schemeClr val="accent4"/>
              </a:buClr>
              <a:buSzPts val="1200"/>
              <a:buChar char="■"/>
              <a:defRPr sz="1200">
                <a:solidFill>
                  <a:schemeClr val="accent4"/>
                </a:solidFill>
              </a:defRPr>
            </a:lvl2pPr>
            <a:lvl3pPr marL="1371600" lvl="2" indent="-304800" algn="ctr" rtl="0">
              <a:lnSpc>
                <a:spcPct val="115000"/>
              </a:lnSpc>
              <a:spcBef>
                <a:spcPts val="600"/>
              </a:spcBef>
              <a:spcAft>
                <a:spcPts val="0"/>
              </a:spcAft>
              <a:buClr>
                <a:schemeClr val="accent4"/>
              </a:buClr>
              <a:buSzPts val="1200"/>
              <a:buChar char="■"/>
              <a:defRPr sz="1200">
                <a:solidFill>
                  <a:schemeClr val="accent4"/>
                </a:solidFill>
              </a:defRPr>
            </a:lvl3pPr>
            <a:lvl4pPr marL="1828800" lvl="3" indent="-304800" algn="ctr" rtl="0">
              <a:lnSpc>
                <a:spcPct val="115000"/>
              </a:lnSpc>
              <a:spcBef>
                <a:spcPts val="600"/>
              </a:spcBef>
              <a:spcAft>
                <a:spcPts val="0"/>
              </a:spcAft>
              <a:buClr>
                <a:schemeClr val="accent4"/>
              </a:buClr>
              <a:buSzPts val="1200"/>
              <a:buChar char="■"/>
              <a:defRPr sz="1200">
                <a:solidFill>
                  <a:schemeClr val="accent4"/>
                </a:solidFill>
              </a:defRPr>
            </a:lvl4pPr>
            <a:lvl5pPr marL="2286000" lvl="4" indent="-304800" algn="ctr" rtl="0">
              <a:lnSpc>
                <a:spcPct val="115000"/>
              </a:lnSpc>
              <a:spcBef>
                <a:spcPts val="600"/>
              </a:spcBef>
              <a:spcAft>
                <a:spcPts val="0"/>
              </a:spcAft>
              <a:buClr>
                <a:schemeClr val="accent4"/>
              </a:buClr>
              <a:buSzPts val="1200"/>
              <a:buChar char="■"/>
              <a:defRPr sz="1200">
                <a:solidFill>
                  <a:schemeClr val="accent4"/>
                </a:solidFill>
              </a:defRPr>
            </a:lvl5pPr>
            <a:lvl6pPr marL="2743200" lvl="5" indent="-304800" algn="ctr" rtl="0">
              <a:lnSpc>
                <a:spcPct val="115000"/>
              </a:lnSpc>
              <a:spcBef>
                <a:spcPts val="600"/>
              </a:spcBef>
              <a:spcAft>
                <a:spcPts val="0"/>
              </a:spcAft>
              <a:buClr>
                <a:schemeClr val="accent4"/>
              </a:buClr>
              <a:buSzPts val="1200"/>
              <a:buChar char="■"/>
              <a:defRPr sz="1200">
                <a:solidFill>
                  <a:schemeClr val="accent4"/>
                </a:solidFill>
              </a:defRPr>
            </a:lvl6pPr>
            <a:lvl7pPr marL="3200400" lvl="6" indent="-304800" algn="ctr" rtl="0">
              <a:lnSpc>
                <a:spcPct val="115000"/>
              </a:lnSpc>
              <a:spcBef>
                <a:spcPts val="600"/>
              </a:spcBef>
              <a:spcAft>
                <a:spcPts val="0"/>
              </a:spcAft>
              <a:buClr>
                <a:schemeClr val="accent4"/>
              </a:buClr>
              <a:buSzPts val="1200"/>
              <a:buChar char="■"/>
              <a:defRPr sz="1200">
                <a:solidFill>
                  <a:schemeClr val="accent4"/>
                </a:solidFill>
              </a:defRPr>
            </a:lvl7pPr>
            <a:lvl8pPr marL="3657600" lvl="7" indent="-304800" algn="ctr" rtl="0">
              <a:lnSpc>
                <a:spcPct val="115000"/>
              </a:lnSpc>
              <a:spcBef>
                <a:spcPts val="600"/>
              </a:spcBef>
              <a:spcAft>
                <a:spcPts val="0"/>
              </a:spcAft>
              <a:buClr>
                <a:schemeClr val="accent4"/>
              </a:buClr>
              <a:buSzPts val="1200"/>
              <a:buChar char="■"/>
              <a:defRPr sz="1200">
                <a:solidFill>
                  <a:schemeClr val="accent4"/>
                </a:solidFill>
              </a:defRPr>
            </a:lvl8pPr>
            <a:lvl9pPr marL="4114800" lvl="8" indent="-304800" algn="ctr" rtl="0">
              <a:lnSpc>
                <a:spcPct val="115000"/>
              </a:lnSpc>
              <a:spcBef>
                <a:spcPts val="600"/>
              </a:spcBef>
              <a:spcAft>
                <a:spcPts val="600"/>
              </a:spcAft>
              <a:buClr>
                <a:schemeClr val="accent4"/>
              </a:buClr>
              <a:buSzPts val="1200"/>
              <a:buChar char="■"/>
              <a:defRPr sz="1200">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23 Text Slide - 4 columns  with icons">
  <p:cSld name="Text Slide_1_1_3">
    <p:spTree>
      <p:nvGrpSpPr>
        <p:cNvPr id="1" name="Shape 7621"/>
        <p:cNvGrpSpPr/>
        <p:nvPr/>
      </p:nvGrpSpPr>
      <p:grpSpPr>
        <a:xfrm>
          <a:off x="0" y="0"/>
          <a:ext cx="0" cy="0"/>
          <a:chOff x="0" y="0"/>
          <a:chExt cx="0" cy="0"/>
        </a:xfrm>
      </p:grpSpPr>
      <p:sp>
        <p:nvSpPr>
          <p:cNvPr id="7622" name="Google Shape;7622;p595"/>
          <p:cNvSpPr txBox="1">
            <a:spLocks noGrp="1"/>
          </p:cNvSpPr>
          <p:nvPr>
            <p:ph type="body" idx="1"/>
          </p:nvPr>
        </p:nvSpPr>
        <p:spPr>
          <a:xfrm>
            <a:off x="457200"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23" name="Google Shape;7623;p59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24" name="Google Shape;7624;p59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25" name="Google Shape;7625;p595"/>
          <p:cNvSpPr txBox="1">
            <a:spLocks noGrp="1"/>
          </p:cNvSpPr>
          <p:nvPr>
            <p:ph type="body" idx="3"/>
          </p:nvPr>
        </p:nvSpPr>
        <p:spPr>
          <a:xfrm>
            <a:off x="2516883"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26" name="Google Shape;7626;p595"/>
          <p:cNvSpPr txBox="1">
            <a:spLocks noGrp="1"/>
          </p:cNvSpPr>
          <p:nvPr>
            <p:ph type="body" idx="4"/>
          </p:nvPr>
        </p:nvSpPr>
        <p:spPr>
          <a:xfrm>
            <a:off x="4576565"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27" name="Google Shape;7627;p595"/>
          <p:cNvSpPr txBox="1">
            <a:spLocks noGrp="1"/>
          </p:cNvSpPr>
          <p:nvPr>
            <p:ph type="body" idx="5"/>
          </p:nvPr>
        </p:nvSpPr>
        <p:spPr>
          <a:xfrm>
            <a:off x="6636248" y="2834650"/>
            <a:ext cx="1965900" cy="1545300"/>
          </a:xfrm>
          <a:prstGeom prst="rect">
            <a:avLst/>
          </a:prstGeom>
          <a:noFill/>
          <a:ln>
            <a:noFill/>
          </a:ln>
        </p:spPr>
        <p:txBody>
          <a:bodyPr spcFirstLastPara="1" wrap="square" lIns="0" tIns="0" rIns="91425" bIns="0"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23 Text Slide - 4 icons tabular">
  <p:cSld name="Text Slide_1_1_3_2">
    <p:spTree>
      <p:nvGrpSpPr>
        <p:cNvPr id="1" name="Shape 7628"/>
        <p:cNvGrpSpPr/>
        <p:nvPr/>
      </p:nvGrpSpPr>
      <p:grpSpPr>
        <a:xfrm>
          <a:off x="0" y="0"/>
          <a:ext cx="0" cy="0"/>
          <a:chOff x="0" y="0"/>
          <a:chExt cx="0" cy="0"/>
        </a:xfrm>
      </p:grpSpPr>
      <p:sp>
        <p:nvSpPr>
          <p:cNvPr id="7629" name="Google Shape;7629;p596"/>
          <p:cNvSpPr txBox="1">
            <a:spLocks noGrp="1"/>
          </p:cNvSpPr>
          <p:nvPr>
            <p:ph type="body" idx="1"/>
          </p:nvPr>
        </p:nvSpPr>
        <p:spPr>
          <a:xfrm>
            <a:off x="45720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30" name="Google Shape;7630;p59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31" name="Google Shape;7631;p59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632" name="Google Shape;7632;p596"/>
          <p:cNvSpPr txBox="1">
            <a:spLocks noGrp="1"/>
          </p:cNvSpPr>
          <p:nvPr>
            <p:ph type="body" idx="3"/>
          </p:nvPr>
        </p:nvSpPr>
        <p:spPr>
          <a:xfrm>
            <a:off x="2516883"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33" name="Google Shape;7633;p596"/>
          <p:cNvSpPr txBox="1">
            <a:spLocks noGrp="1"/>
          </p:cNvSpPr>
          <p:nvPr>
            <p:ph type="body" idx="4"/>
          </p:nvPr>
        </p:nvSpPr>
        <p:spPr>
          <a:xfrm>
            <a:off x="4576566"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634" name="Google Shape;7634;p596"/>
          <p:cNvSpPr txBox="1">
            <a:spLocks noGrp="1"/>
          </p:cNvSpPr>
          <p:nvPr>
            <p:ph type="body" idx="5"/>
          </p:nvPr>
        </p:nvSpPr>
        <p:spPr>
          <a:xfrm>
            <a:off x="663625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ext Slide - 4 icons tabular">
  <p:cSld name="Text Slide_1_1_3_2">
    <p:spTree>
      <p:nvGrpSpPr>
        <p:cNvPr id="1" name="Shape 737"/>
        <p:cNvGrpSpPr/>
        <p:nvPr/>
      </p:nvGrpSpPr>
      <p:grpSpPr>
        <a:xfrm>
          <a:off x="0" y="0"/>
          <a:ext cx="0" cy="0"/>
          <a:chOff x="0" y="0"/>
          <a:chExt cx="0" cy="0"/>
        </a:xfrm>
      </p:grpSpPr>
      <p:sp>
        <p:nvSpPr>
          <p:cNvPr id="738" name="Google Shape;738;p61"/>
          <p:cNvSpPr txBox="1">
            <a:spLocks noGrp="1"/>
          </p:cNvSpPr>
          <p:nvPr>
            <p:ph type="body" idx="1"/>
          </p:nvPr>
        </p:nvSpPr>
        <p:spPr>
          <a:xfrm>
            <a:off x="45720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39" name="Google Shape;739;p6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40" name="Google Shape;740;p6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41" name="Google Shape;741;p61"/>
          <p:cNvSpPr txBox="1">
            <a:spLocks noGrp="1"/>
          </p:cNvSpPr>
          <p:nvPr>
            <p:ph type="body" idx="3"/>
          </p:nvPr>
        </p:nvSpPr>
        <p:spPr>
          <a:xfrm>
            <a:off x="2516883"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42" name="Google Shape;742;p61"/>
          <p:cNvSpPr txBox="1">
            <a:spLocks noGrp="1"/>
          </p:cNvSpPr>
          <p:nvPr>
            <p:ph type="body" idx="4"/>
          </p:nvPr>
        </p:nvSpPr>
        <p:spPr>
          <a:xfrm>
            <a:off x="4576566"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
        <p:nvSpPr>
          <p:cNvPr id="743" name="Google Shape;743;p61"/>
          <p:cNvSpPr txBox="1">
            <a:spLocks noGrp="1"/>
          </p:cNvSpPr>
          <p:nvPr>
            <p:ph type="body" idx="5"/>
          </p:nvPr>
        </p:nvSpPr>
        <p:spPr>
          <a:xfrm>
            <a:off x="6636250" y="2395425"/>
            <a:ext cx="19659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Clr>
                <a:schemeClr val="accent4"/>
              </a:buClr>
              <a:buSzPts val="1000"/>
              <a:buNone/>
              <a:defRPr sz="1000">
                <a:solidFill>
                  <a:schemeClr val="accent4"/>
                </a:solidFill>
              </a:defRPr>
            </a:lvl1pPr>
            <a:lvl2pPr marL="914400" lvl="1" indent="-292100" algn="l" rtl="0">
              <a:lnSpc>
                <a:spcPct val="115000"/>
              </a:lnSpc>
              <a:spcBef>
                <a:spcPts val="600"/>
              </a:spcBef>
              <a:spcAft>
                <a:spcPts val="0"/>
              </a:spcAft>
              <a:buClr>
                <a:schemeClr val="accent4"/>
              </a:buClr>
              <a:buSzPts val="1000"/>
              <a:buChar char="■"/>
              <a:defRPr sz="1000">
                <a:solidFill>
                  <a:schemeClr val="accent4"/>
                </a:solidFill>
              </a:defRPr>
            </a:lvl2pPr>
            <a:lvl3pPr marL="1371600" lvl="2" indent="-292100" algn="l" rtl="0">
              <a:lnSpc>
                <a:spcPct val="115000"/>
              </a:lnSpc>
              <a:spcBef>
                <a:spcPts val="600"/>
              </a:spcBef>
              <a:spcAft>
                <a:spcPts val="0"/>
              </a:spcAft>
              <a:buClr>
                <a:schemeClr val="accent4"/>
              </a:buClr>
              <a:buSzPts val="1000"/>
              <a:buChar char="■"/>
              <a:defRPr sz="1000">
                <a:solidFill>
                  <a:schemeClr val="accent4"/>
                </a:solidFill>
              </a:defRPr>
            </a:lvl3pPr>
            <a:lvl4pPr marL="1828800" lvl="3" indent="-292100" algn="l" rtl="0">
              <a:lnSpc>
                <a:spcPct val="115000"/>
              </a:lnSpc>
              <a:spcBef>
                <a:spcPts val="600"/>
              </a:spcBef>
              <a:spcAft>
                <a:spcPts val="0"/>
              </a:spcAft>
              <a:buClr>
                <a:schemeClr val="accent4"/>
              </a:buClr>
              <a:buSzPts val="1000"/>
              <a:buChar char="■"/>
              <a:defRPr>
                <a:solidFill>
                  <a:schemeClr val="accent4"/>
                </a:solidFill>
              </a:defRPr>
            </a:lvl4pPr>
            <a:lvl5pPr marL="2286000" lvl="4" indent="-292100" algn="l" rtl="0">
              <a:lnSpc>
                <a:spcPct val="115000"/>
              </a:lnSpc>
              <a:spcBef>
                <a:spcPts val="600"/>
              </a:spcBef>
              <a:spcAft>
                <a:spcPts val="0"/>
              </a:spcAft>
              <a:buClr>
                <a:schemeClr val="accent4"/>
              </a:buClr>
              <a:buSzPts val="1000"/>
              <a:buChar char="■"/>
              <a:defRPr>
                <a:solidFill>
                  <a:schemeClr val="accent4"/>
                </a:solidFill>
              </a:defRPr>
            </a:lvl5pPr>
            <a:lvl6pPr marL="2743200" lvl="5" indent="-292100" algn="l" rtl="0">
              <a:lnSpc>
                <a:spcPct val="115000"/>
              </a:lnSpc>
              <a:spcBef>
                <a:spcPts val="600"/>
              </a:spcBef>
              <a:spcAft>
                <a:spcPts val="0"/>
              </a:spcAft>
              <a:buClr>
                <a:schemeClr val="accent4"/>
              </a:buClr>
              <a:buSzPts val="1000"/>
              <a:buChar char="■"/>
              <a:defRPr>
                <a:solidFill>
                  <a:schemeClr val="accent4"/>
                </a:solidFill>
              </a:defRPr>
            </a:lvl6pPr>
            <a:lvl7pPr marL="3200400" lvl="6" indent="-292100" algn="l" rtl="0">
              <a:lnSpc>
                <a:spcPct val="115000"/>
              </a:lnSpc>
              <a:spcBef>
                <a:spcPts val="600"/>
              </a:spcBef>
              <a:spcAft>
                <a:spcPts val="0"/>
              </a:spcAft>
              <a:buClr>
                <a:schemeClr val="accent4"/>
              </a:buClr>
              <a:buSzPts val="1000"/>
              <a:buChar char="■"/>
              <a:defRPr>
                <a:solidFill>
                  <a:schemeClr val="accent4"/>
                </a:solidFill>
              </a:defRPr>
            </a:lvl7pPr>
            <a:lvl8pPr marL="3657600" lvl="7" indent="-292100" algn="l" rtl="0">
              <a:lnSpc>
                <a:spcPct val="115000"/>
              </a:lnSpc>
              <a:spcBef>
                <a:spcPts val="600"/>
              </a:spcBef>
              <a:spcAft>
                <a:spcPts val="0"/>
              </a:spcAft>
              <a:buClr>
                <a:schemeClr val="accent4"/>
              </a:buClr>
              <a:buSzPts val="1000"/>
              <a:buChar char="■"/>
              <a:defRPr>
                <a:solidFill>
                  <a:schemeClr val="accent4"/>
                </a:solidFill>
              </a:defRPr>
            </a:lvl8pPr>
            <a:lvl9pPr marL="4114800" lvl="8" indent="-292100" algn="l" rtl="0">
              <a:lnSpc>
                <a:spcPct val="115000"/>
              </a:lnSpc>
              <a:spcBef>
                <a:spcPts val="600"/>
              </a:spcBef>
              <a:spcAft>
                <a:spcPts val="600"/>
              </a:spcAft>
              <a:buClr>
                <a:schemeClr val="accent4"/>
              </a:buClr>
              <a:buSzPts val="1000"/>
              <a:buChar char="■"/>
              <a:defRPr>
                <a:solidFill>
                  <a:schemeClr val="accent4"/>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23 Text Slide - 5 icons tabular">
  <p:cSld name="Text Slide_1_1_3_2_1">
    <p:spTree>
      <p:nvGrpSpPr>
        <p:cNvPr id="1" name="Shape 7635"/>
        <p:cNvGrpSpPr/>
        <p:nvPr/>
      </p:nvGrpSpPr>
      <p:grpSpPr>
        <a:xfrm>
          <a:off x="0" y="0"/>
          <a:ext cx="0" cy="0"/>
          <a:chOff x="0" y="0"/>
          <a:chExt cx="0" cy="0"/>
        </a:xfrm>
      </p:grpSpPr>
      <p:sp>
        <p:nvSpPr>
          <p:cNvPr id="7636" name="Google Shape;7636;p597"/>
          <p:cNvSpPr txBox="1">
            <a:spLocks noGrp="1"/>
          </p:cNvSpPr>
          <p:nvPr>
            <p:ph type="body" idx="1"/>
          </p:nvPr>
        </p:nvSpPr>
        <p:spPr>
          <a:xfrm>
            <a:off x="45720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37" name="Google Shape;7637;p59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38" name="Google Shape;7638;p59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39" name="Google Shape;7639;p597"/>
          <p:cNvSpPr txBox="1">
            <a:spLocks noGrp="1"/>
          </p:cNvSpPr>
          <p:nvPr>
            <p:ph type="body" idx="3"/>
          </p:nvPr>
        </p:nvSpPr>
        <p:spPr>
          <a:xfrm>
            <a:off x="212917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0" name="Google Shape;7640;p597"/>
          <p:cNvSpPr txBox="1">
            <a:spLocks noGrp="1"/>
          </p:cNvSpPr>
          <p:nvPr>
            <p:ph type="body" idx="4"/>
          </p:nvPr>
        </p:nvSpPr>
        <p:spPr>
          <a:xfrm>
            <a:off x="3801147"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1" name="Google Shape;7641;p597"/>
          <p:cNvSpPr txBox="1">
            <a:spLocks noGrp="1"/>
          </p:cNvSpPr>
          <p:nvPr>
            <p:ph type="body" idx="5"/>
          </p:nvPr>
        </p:nvSpPr>
        <p:spPr>
          <a:xfrm>
            <a:off x="547312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2" name="Google Shape;7642;p597"/>
          <p:cNvSpPr txBox="1">
            <a:spLocks noGrp="1"/>
          </p:cNvSpPr>
          <p:nvPr>
            <p:ph type="body" idx="6"/>
          </p:nvPr>
        </p:nvSpPr>
        <p:spPr>
          <a:xfrm>
            <a:off x="714509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23 Text Slide - 4 columns  with icons layout 2">
  <p:cSld name="Text Slide_1_1_3_1">
    <p:spTree>
      <p:nvGrpSpPr>
        <p:cNvPr id="1" name="Shape 7643"/>
        <p:cNvGrpSpPr/>
        <p:nvPr/>
      </p:nvGrpSpPr>
      <p:grpSpPr>
        <a:xfrm>
          <a:off x="0" y="0"/>
          <a:ext cx="0" cy="0"/>
          <a:chOff x="0" y="0"/>
          <a:chExt cx="0" cy="0"/>
        </a:xfrm>
      </p:grpSpPr>
      <p:sp>
        <p:nvSpPr>
          <p:cNvPr id="7644" name="Google Shape;7644;p59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45" name="Google Shape;7645;p59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46" name="Google Shape;7646;p598"/>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7" name="Google Shape;7647;p598"/>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8" name="Google Shape;7648;p598"/>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9" name="Google Shape;7649;p598"/>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23 Text Slide - 1 column with 5 icons">
  <p:cSld name="Text Slide_1_1_3_1_1">
    <p:spTree>
      <p:nvGrpSpPr>
        <p:cNvPr id="1" name="Shape 7650"/>
        <p:cNvGrpSpPr/>
        <p:nvPr/>
      </p:nvGrpSpPr>
      <p:grpSpPr>
        <a:xfrm>
          <a:off x="0" y="0"/>
          <a:ext cx="0" cy="0"/>
          <a:chOff x="0" y="0"/>
          <a:chExt cx="0" cy="0"/>
        </a:xfrm>
      </p:grpSpPr>
      <p:sp>
        <p:nvSpPr>
          <p:cNvPr id="7651" name="Google Shape;7651;p59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52" name="Google Shape;7652;p599"/>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53" name="Google Shape;7653;p599"/>
          <p:cNvSpPr txBox="1">
            <a:spLocks noGrp="1"/>
          </p:cNvSpPr>
          <p:nvPr>
            <p:ph type="body" idx="2"/>
          </p:nvPr>
        </p:nvSpPr>
        <p:spPr>
          <a:xfrm>
            <a:off x="1218075" y="1450225"/>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54" name="Google Shape;7654;p599"/>
          <p:cNvSpPr txBox="1">
            <a:spLocks noGrp="1"/>
          </p:cNvSpPr>
          <p:nvPr>
            <p:ph type="body" idx="3"/>
          </p:nvPr>
        </p:nvSpPr>
        <p:spPr>
          <a:xfrm>
            <a:off x="1218075" y="2019749"/>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55" name="Google Shape;7655;p599"/>
          <p:cNvSpPr txBox="1">
            <a:spLocks noGrp="1"/>
          </p:cNvSpPr>
          <p:nvPr>
            <p:ph type="body" idx="4"/>
          </p:nvPr>
        </p:nvSpPr>
        <p:spPr>
          <a:xfrm>
            <a:off x="1218075" y="2589274"/>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56" name="Google Shape;7656;p599"/>
          <p:cNvSpPr txBox="1">
            <a:spLocks noGrp="1"/>
          </p:cNvSpPr>
          <p:nvPr>
            <p:ph type="body" idx="5"/>
          </p:nvPr>
        </p:nvSpPr>
        <p:spPr>
          <a:xfrm>
            <a:off x="1218075" y="3158798"/>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57" name="Google Shape;7657;p599"/>
          <p:cNvSpPr txBox="1">
            <a:spLocks noGrp="1"/>
          </p:cNvSpPr>
          <p:nvPr>
            <p:ph type="body" idx="6"/>
          </p:nvPr>
        </p:nvSpPr>
        <p:spPr>
          <a:xfrm>
            <a:off x="1218075" y="3728323"/>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24 Text Slide - 3 columns  with graphics">
  <p:cSld name="Text Slide_1_1_2">
    <p:spTree>
      <p:nvGrpSpPr>
        <p:cNvPr id="1" name="Shape 7658"/>
        <p:cNvGrpSpPr/>
        <p:nvPr/>
      </p:nvGrpSpPr>
      <p:grpSpPr>
        <a:xfrm>
          <a:off x="0" y="0"/>
          <a:ext cx="0" cy="0"/>
          <a:chOff x="0" y="0"/>
          <a:chExt cx="0" cy="0"/>
        </a:xfrm>
      </p:grpSpPr>
      <p:sp>
        <p:nvSpPr>
          <p:cNvPr id="7659" name="Google Shape;7659;p600"/>
          <p:cNvSpPr txBox="1">
            <a:spLocks noGrp="1"/>
          </p:cNvSpPr>
          <p:nvPr>
            <p:ph type="body" idx="1"/>
          </p:nvPr>
        </p:nvSpPr>
        <p:spPr>
          <a:xfrm>
            <a:off x="4572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60" name="Google Shape;7660;p60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61" name="Google Shape;7661;p60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662" name="Google Shape;7662;p600"/>
          <p:cNvSpPr txBox="1">
            <a:spLocks noGrp="1"/>
          </p:cNvSpPr>
          <p:nvPr>
            <p:ph type="body" idx="3"/>
          </p:nvPr>
        </p:nvSpPr>
        <p:spPr>
          <a:xfrm>
            <a:off x="33078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63" name="Google Shape;7663;p600"/>
          <p:cNvSpPr txBox="1">
            <a:spLocks noGrp="1"/>
          </p:cNvSpPr>
          <p:nvPr>
            <p:ph type="body" idx="4"/>
          </p:nvPr>
        </p:nvSpPr>
        <p:spPr>
          <a:xfrm>
            <a:off x="61584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24 Text Slide - 4 columns  with graphics">
  <p:cSld name="Text Slide_1_1_2_1">
    <p:spTree>
      <p:nvGrpSpPr>
        <p:cNvPr id="1" name="Shape 7664"/>
        <p:cNvGrpSpPr/>
        <p:nvPr/>
      </p:nvGrpSpPr>
      <p:grpSpPr>
        <a:xfrm>
          <a:off x="0" y="0"/>
          <a:ext cx="0" cy="0"/>
          <a:chOff x="0" y="0"/>
          <a:chExt cx="0" cy="0"/>
        </a:xfrm>
      </p:grpSpPr>
      <p:sp>
        <p:nvSpPr>
          <p:cNvPr id="7665" name="Google Shape;7665;p60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66" name="Google Shape;7666;p60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67" name="Google Shape;7667;p601"/>
          <p:cNvSpPr txBox="1">
            <a:spLocks noGrp="1"/>
          </p:cNvSpPr>
          <p:nvPr>
            <p:ph type="body" idx="2"/>
          </p:nvPr>
        </p:nvSpPr>
        <p:spPr>
          <a:xfrm>
            <a:off x="457200"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68" name="Google Shape;7668;p601"/>
          <p:cNvSpPr txBox="1">
            <a:spLocks noGrp="1"/>
          </p:cNvSpPr>
          <p:nvPr>
            <p:ph type="body" idx="3"/>
          </p:nvPr>
        </p:nvSpPr>
        <p:spPr>
          <a:xfrm>
            <a:off x="2516883"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69" name="Google Shape;7669;p601"/>
          <p:cNvSpPr txBox="1">
            <a:spLocks noGrp="1"/>
          </p:cNvSpPr>
          <p:nvPr>
            <p:ph type="body" idx="4"/>
          </p:nvPr>
        </p:nvSpPr>
        <p:spPr>
          <a:xfrm>
            <a:off x="4576565"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70" name="Google Shape;7670;p601"/>
          <p:cNvSpPr txBox="1">
            <a:spLocks noGrp="1"/>
          </p:cNvSpPr>
          <p:nvPr>
            <p:ph type="body" idx="5"/>
          </p:nvPr>
        </p:nvSpPr>
        <p:spPr>
          <a:xfrm>
            <a:off x="6636248"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24 Text Slide - 4 columns  with graphics 2">
  <p:cSld name="Text Slide_1_1_2_1_1">
    <p:spTree>
      <p:nvGrpSpPr>
        <p:cNvPr id="1" name="Shape 7671"/>
        <p:cNvGrpSpPr/>
        <p:nvPr/>
      </p:nvGrpSpPr>
      <p:grpSpPr>
        <a:xfrm>
          <a:off x="0" y="0"/>
          <a:ext cx="0" cy="0"/>
          <a:chOff x="0" y="0"/>
          <a:chExt cx="0" cy="0"/>
        </a:xfrm>
      </p:grpSpPr>
      <p:sp>
        <p:nvSpPr>
          <p:cNvPr id="7672" name="Google Shape;7672;p60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73" name="Google Shape;7673;p602"/>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674" name="Google Shape;7674;p602"/>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75" name="Google Shape;7675;p602"/>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76" name="Google Shape;7676;p602"/>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77" name="Google Shape;7677;p602"/>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23 Text Slide - 2 columns  with icons">
  <p:cSld name="Text Slide_1_1_1">
    <p:spTree>
      <p:nvGrpSpPr>
        <p:cNvPr id="1" name="Shape 7678"/>
        <p:cNvGrpSpPr/>
        <p:nvPr/>
      </p:nvGrpSpPr>
      <p:grpSpPr>
        <a:xfrm>
          <a:off x="0" y="0"/>
          <a:ext cx="0" cy="0"/>
          <a:chOff x="0" y="0"/>
          <a:chExt cx="0" cy="0"/>
        </a:xfrm>
      </p:grpSpPr>
      <p:sp>
        <p:nvSpPr>
          <p:cNvPr id="7679" name="Google Shape;7679;p603"/>
          <p:cNvSpPr txBox="1">
            <a:spLocks noGrp="1"/>
          </p:cNvSpPr>
          <p:nvPr>
            <p:ph type="body" idx="1"/>
          </p:nvPr>
        </p:nvSpPr>
        <p:spPr>
          <a:xfrm>
            <a:off x="46617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80" name="Google Shape;7680;p603"/>
          <p:cNvSpPr txBox="1">
            <a:spLocks noGrp="1"/>
          </p:cNvSpPr>
          <p:nvPr>
            <p:ph type="body" idx="2"/>
          </p:nvPr>
        </p:nvSpPr>
        <p:spPr>
          <a:xfrm>
            <a:off x="4572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81" name="Google Shape;7681;p60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82" name="Google Shape;7682;p603"/>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24 Text Slide - 2 columns  with graphics">
  <p:cSld name="Text Slide_1_1_1_2">
    <p:spTree>
      <p:nvGrpSpPr>
        <p:cNvPr id="1" name="Shape 7683"/>
        <p:cNvGrpSpPr/>
        <p:nvPr/>
      </p:nvGrpSpPr>
      <p:grpSpPr>
        <a:xfrm>
          <a:off x="0" y="0"/>
          <a:ext cx="0" cy="0"/>
          <a:chOff x="0" y="0"/>
          <a:chExt cx="0" cy="0"/>
        </a:xfrm>
      </p:grpSpPr>
      <p:sp>
        <p:nvSpPr>
          <p:cNvPr id="7684" name="Google Shape;7684;p604"/>
          <p:cNvSpPr txBox="1">
            <a:spLocks noGrp="1"/>
          </p:cNvSpPr>
          <p:nvPr>
            <p:ph type="body" idx="1"/>
          </p:nvPr>
        </p:nvSpPr>
        <p:spPr>
          <a:xfrm>
            <a:off x="46617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85" name="Google Shape;7685;p604"/>
          <p:cNvSpPr txBox="1">
            <a:spLocks noGrp="1"/>
          </p:cNvSpPr>
          <p:nvPr>
            <p:ph type="body" idx="2"/>
          </p:nvPr>
        </p:nvSpPr>
        <p:spPr>
          <a:xfrm>
            <a:off x="4572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86" name="Google Shape;7686;p60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87" name="Google Shape;7687;p604"/>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26 Text Slide with large stat">
  <p:cSld name="Text Slide_1_1_1_1">
    <p:spTree>
      <p:nvGrpSpPr>
        <p:cNvPr id="1" name="Shape 7688"/>
        <p:cNvGrpSpPr/>
        <p:nvPr/>
      </p:nvGrpSpPr>
      <p:grpSpPr>
        <a:xfrm>
          <a:off x="0" y="0"/>
          <a:ext cx="0" cy="0"/>
          <a:chOff x="0" y="0"/>
          <a:chExt cx="0" cy="0"/>
        </a:xfrm>
      </p:grpSpPr>
      <p:sp>
        <p:nvSpPr>
          <p:cNvPr id="7689" name="Google Shape;7689;p60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90" name="Google Shape;7690;p605"/>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91" name="Google Shape;7691;p605"/>
          <p:cNvSpPr txBox="1">
            <a:spLocks noGrp="1"/>
          </p:cNvSpPr>
          <p:nvPr>
            <p:ph type="subTitle" idx="2"/>
          </p:nvPr>
        </p:nvSpPr>
        <p:spPr>
          <a:xfrm>
            <a:off x="402200" y="1217350"/>
            <a:ext cx="2557800" cy="2060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9600">
                <a:solidFill>
                  <a:schemeClr val="dk2"/>
                </a:solidFill>
                <a:latin typeface="Roboto Slab Regular"/>
                <a:ea typeface="Roboto Slab Regular"/>
                <a:cs typeface="Roboto Slab Regular"/>
                <a:sym typeface="Roboto Slab Regular"/>
              </a:defRPr>
            </a:lvl1pPr>
            <a:lvl2pPr lvl="1" rtl="0">
              <a:spcBef>
                <a:spcPts val="0"/>
              </a:spcBef>
              <a:spcAft>
                <a:spcPts val="0"/>
              </a:spcAft>
              <a:buNone/>
              <a:defRPr>
                <a:solidFill>
                  <a:srgbClr val="CB2233"/>
                </a:solidFill>
              </a:defRPr>
            </a:lvl2pPr>
            <a:lvl3pPr lvl="2" rtl="0">
              <a:spcBef>
                <a:spcPts val="600"/>
              </a:spcBef>
              <a:spcAft>
                <a:spcPts val="0"/>
              </a:spcAft>
              <a:buNone/>
              <a:defRPr>
                <a:solidFill>
                  <a:srgbClr val="CB2233"/>
                </a:solidFill>
              </a:defRPr>
            </a:lvl3pPr>
            <a:lvl4pPr lvl="3" rtl="0">
              <a:spcBef>
                <a:spcPts val="600"/>
              </a:spcBef>
              <a:spcAft>
                <a:spcPts val="0"/>
              </a:spcAft>
              <a:buNone/>
              <a:defRPr>
                <a:solidFill>
                  <a:srgbClr val="CB2233"/>
                </a:solidFill>
              </a:defRPr>
            </a:lvl4pPr>
            <a:lvl5pPr lvl="4" rtl="0">
              <a:spcBef>
                <a:spcPts val="600"/>
              </a:spcBef>
              <a:spcAft>
                <a:spcPts val="0"/>
              </a:spcAft>
              <a:buNone/>
              <a:defRPr>
                <a:solidFill>
                  <a:srgbClr val="CB2233"/>
                </a:solidFill>
              </a:defRPr>
            </a:lvl5pPr>
            <a:lvl6pPr lvl="5" rtl="0">
              <a:spcBef>
                <a:spcPts val="600"/>
              </a:spcBef>
              <a:spcAft>
                <a:spcPts val="0"/>
              </a:spcAft>
              <a:buNone/>
              <a:defRPr>
                <a:solidFill>
                  <a:srgbClr val="CB2233"/>
                </a:solidFill>
              </a:defRPr>
            </a:lvl6pPr>
            <a:lvl7pPr lvl="6" rtl="0">
              <a:spcBef>
                <a:spcPts val="600"/>
              </a:spcBef>
              <a:spcAft>
                <a:spcPts val="0"/>
              </a:spcAft>
              <a:buNone/>
              <a:defRPr>
                <a:solidFill>
                  <a:srgbClr val="CB2233"/>
                </a:solidFill>
              </a:defRPr>
            </a:lvl7pPr>
            <a:lvl8pPr lvl="7" rtl="0">
              <a:spcBef>
                <a:spcPts val="600"/>
              </a:spcBef>
              <a:spcAft>
                <a:spcPts val="0"/>
              </a:spcAft>
              <a:buNone/>
              <a:defRPr>
                <a:solidFill>
                  <a:srgbClr val="CB2233"/>
                </a:solidFill>
              </a:defRPr>
            </a:lvl8pPr>
            <a:lvl9pPr lvl="8" rtl="0">
              <a:spcBef>
                <a:spcPts val="600"/>
              </a:spcBef>
              <a:spcAft>
                <a:spcPts val="600"/>
              </a:spcAft>
              <a:buNone/>
              <a:defRPr>
                <a:solidFill>
                  <a:srgbClr val="CB2233"/>
                </a:solidFill>
              </a:defRPr>
            </a:lvl9pPr>
          </a:lstStyle>
          <a:p>
            <a:endParaRPr/>
          </a:p>
        </p:txBody>
      </p:sp>
      <p:sp>
        <p:nvSpPr>
          <p:cNvPr id="7692" name="Google Shape;7692;p605"/>
          <p:cNvSpPr txBox="1">
            <a:spLocks noGrp="1"/>
          </p:cNvSpPr>
          <p:nvPr>
            <p:ph type="subTitle" idx="3"/>
          </p:nvPr>
        </p:nvSpPr>
        <p:spPr>
          <a:xfrm>
            <a:off x="2832775" y="1518100"/>
            <a:ext cx="5429700" cy="914400"/>
          </a:xfrm>
          <a:prstGeom prst="rect">
            <a:avLst/>
          </a:prstGeom>
        </p:spPr>
        <p:txBody>
          <a:bodyPr spcFirstLastPara="1" wrap="square" lIns="0" tIns="0" rIns="0" bIns="0" anchor="t" anchorCtr="0">
            <a:noAutofit/>
          </a:bodyPr>
          <a:lstStyle>
            <a:lvl1pPr lvl="0" rtl="0">
              <a:spcBef>
                <a:spcPts val="0"/>
              </a:spcBef>
              <a:spcAft>
                <a:spcPts val="0"/>
              </a:spcAft>
              <a:buNone/>
              <a:defRPr sz="2400">
                <a:latin typeface="Roboto"/>
                <a:ea typeface="Roboto"/>
                <a:cs typeface="Roboto"/>
                <a:sym typeface="Roboto"/>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
        <p:nvSpPr>
          <p:cNvPr id="7693" name="Google Shape;7693;p605"/>
          <p:cNvSpPr txBox="1">
            <a:spLocks noGrp="1"/>
          </p:cNvSpPr>
          <p:nvPr>
            <p:ph type="body" idx="4"/>
          </p:nvPr>
        </p:nvSpPr>
        <p:spPr>
          <a:xfrm>
            <a:off x="2832775" y="2569473"/>
            <a:ext cx="5429700" cy="1674000"/>
          </a:xfrm>
          <a:prstGeom prst="rect">
            <a:avLst/>
          </a:prstGeom>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20 Text Slide + Right Image">
  <p:cSld name="CUSTOM_2_1">
    <p:spTree>
      <p:nvGrpSpPr>
        <p:cNvPr id="1" name="Shape 7694"/>
        <p:cNvGrpSpPr/>
        <p:nvPr/>
      </p:nvGrpSpPr>
      <p:grpSpPr>
        <a:xfrm>
          <a:off x="0" y="0"/>
          <a:ext cx="0" cy="0"/>
          <a:chOff x="0" y="0"/>
          <a:chExt cx="0" cy="0"/>
        </a:xfrm>
      </p:grpSpPr>
      <p:sp>
        <p:nvSpPr>
          <p:cNvPr id="7695" name="Google Shape;7695;p606"/>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6"/>
          <p:cNvSpPr txBox="1">
            <a:spLocks noGrp="1"/>
          </p:cNvSpPr>
          <p:nvPr>
            <p:ph type="title"/>
          </p:nvPr>
        </p:nvSpPr>
        <p:spPr>
          <a:xfrm>
            <a:off x="457200" y="548640"/>
            <a:ext cx="40278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697" name="Google Shape;7697;p606"/>
          <p:cNvSpPr txBox="1">
            <a:spLocks noGrp="1"/>
          </p:cNvSpPr>
          <p:nvPr>
            <p:ph type="body" idx="1"/>
          </p:nvPr>
        </p:nvSpPr>
        <p:spPr>
          <a:xfrm>
            <a:off x="457200" y="1155790"/>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698" name="Google Shape;7698;p606"/>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ext Slide - 5 icons tabular">
  <p:cSld name="Text Slide_1_1_3_2_1">
    <p:spTree>
      <p:nvGrpSpPr>
        <p:cNvPr id="1" name="Shape 744"/>
        <p:cNvGrpSpPr/>
        <p:nvPr/>
      </p:nvGrpSpPr>
      <p:grpSpPr>
        <a:xfrm>
          <a:off x="0" y="0"/>
          <a:ext cx="0" cy="0"/>
          <a:chOff x="0" y="0"/>
          <a:chExt cx="0" cy="0"/>
        </a:xfrm>
      </p:grpSpPr>
      <p:sp>
        <p:nvSpPr>
          <p:cNvPr id="745" name="Google Shape;745;p62"/>
          <p:cNvSpPr txBox="1">
            <a:spLocks noGrp="1"/>
          </p:cNvSpPr>
          <p:nvPr>
            <p:ph type="body" idx="1"/>
          </p:nvPr>
        </p:nvSpPr>
        <p:spPr>
          <a:xfrm>
            <a:off x="45720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46" name="Google Shape;746;p62"/>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47" name="Google Shape;747;p6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48" name="Google Shape;748;p62"/>
          <p:cNvSpPr txBox="1">
            <a:spLocks noGrp="1"/>
          </p:cNvSpPr>
          <p:nvPr>
            <p:ph type="body" idx="3"/>
          </p:nvPr>
        </p:nvSpPr>
        <p:spPr>
          <a:xfrm>
            <a:off x="212917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49" name="Google Shape;749;p62"/>
          <p:cNvSpPr txBox="1">
            <a:spLocks noGrp="1"/>
          </p:cNvSpPr>
          <p:nvPr>
            <p:ph type="body" idx="4"/>
          </p:nvPr>
        </p:nvSpPr>
        <p:spPr>
          <a:xfrm>
            <a:off x="3801147"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0" name="Google Shape;750;p62"/>
          <p:cNvSpPr txBox="1">
            <a:spLocks noGrp="1"/>
          </p:cNvSpPr>
          <p:nvPr>
            <p:ph type="body" idx="5"/>
          </p:nvPr>
        </p:nvSpPr>
        <p:spPr>
          <a:xfrm>
            <a:off x="5473120"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1" name="Google Shape;751;p62"/>
          <p:cNvSpPr txBox="1">
            <a:spLocks noGrp="1"/>
          </p:cNvSpPr>
          <p:nvPr>
            <p:ph type="body" idx="6"/>
          </p:nvPr>
        </p:nvSpPr>
        <p:spPr>
          <a:xfrm>
            <a:off x="7145093" y="2395425"/>
            <a:ext cx="1541700" cy="1823700"/>
          </a:xfrm>
          <a:prstGeom prst="rect">
            <a:avLst/>
          </a:prstGeom>
          <a:solidFill>
            <a:schemeClr val="accent1"/>
          </a:solidFill>
          <a:ln>
            <a:noFill/>
          </a:ln>
        </p:spPr>
        <p:txBody>
          <a:bodyPr spcFirstLastPara="1" wrap="square" lIns="91425" tIns="91425" rIns="91425" bIns="91425"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22 Text Slide + Right Image + Quote">
  <p:cSld name="CUSTOM_2_1_3">
    <p:spTree>
      <p:nvGrpSpPr>
        <p:cNvPr id="1" name="Shape 7699"/>
        <p:cNvGrpSpPr/>
        <p:nvPr/>
      </p:nvGrpSpPr>
      <p:grpSpPr>
        <a:xfrm>
          <a:off x="0" y="0"/>
          <a:ext cx="0" cy="0"/>
          <a:chOff x="0" y="0"/>
          <a:chExt cx="0" cy="0"/>
        </a:xfrm>
      </p:grpSpPr>
      <p:sp>
        <p:nvSpPr>
          <p:cNvPr id="7700" name="Google Shape;7700;p607"/>
          <p:cNvSpPr txBox="1">
            <a:spLocks noGrp="1"/>
          </p:cNvSpPr>
          <p:nvPr>
            <p:ph type="title"/>
          </p:nvPr>
        </p:nvSpPr>
        <p:spPr>
          <a:xfrm>
            <a:off x="457200" y="548640"/>
            <a:ext cx="52029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01" name="Google Shape;7701;p607"/>
          <p:cNvSpPr txBox="1">
            <a:spLocks noGrp="1"/>
          </p:cNvSpPr>
          <p:nvPr>
            <p:ph type="body" idx="1"/>
          </p:nvPr>
        </p:nvSpPr>
        <p:spPr>
          <a:xfrm>
            <a:off x="457200" y="1155790"/>
            <a:ext cx="5202900" cy="1801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rgbClr val="15152F"/>
              </a:buClr>
              <a:buSzPts val="1200"/>
              <a:buChar char="■"/>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7702" name="Google Shape;7702;p607"/>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703" name="Google Shape;7703;p607"/>
          <p:cNvSpPr txBox="1">
            <a:spLocks noGrp="1"/>
          </p:cNvSpPr>
          <p:nvPr>
            <p:ph type="subTitle" idx="3"/>
          </p:nvPr>
        </p:nvSpPr>
        <p:spPr>
          <a:xfrm>
            <a:off x="457200" y="3009494"/>
            <a:ext cx="5202900" cy="1261500"/>
          </a:xfrm>
          <a:prstGeom prst="rect">
            <a:avLst/>
          </a:prstGeom>
        </p:spPr>
        <p:txBody>
          <a:bodyPr spcFirstLastPara="1" wrap="square" lIns="0" tIns="0" rIns="0" bIns="0" anchor="t" anchorCtr="0">
            <a:noAutofit/>
          </a:bodyPr>
          <a:lstStyle>
            <a:lvl1pPr lvl="0" rtl="0">
              <a:spcBef>
                <a:spcPts val="0"/>
              </a:spcBef>
              <a:spcAft>
                <a:spcPts val="0"/>
              </a:spcAft>
              <a:buNone/>
              <a:defRPr>
                <a:latin typeface="Roboto Slab"/>
                <a:ea typeface="Roboto Slab"/>
                <a:cs typeface="Roboto Slab"/>
                <a:sym typeface="Roboto Slab"/>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20 Text Slide + Right Image and 2 line title">
  <p:cSld name="CUSTOM_2_1_2">
    <p:spTree>
      <p:nvGrpSpPr>
        <p:cNvPr id="1" name="Shape 7704"/>
        <p:cNvGrpSpPr/>
        <p:nvPr/>
      </p:nvGrpSpPr>
      <p:grpSpPr>
        <a:xfrm>
          <a:off x="0" y="0"/>
          <a:ext cx="0" cy="0"/>
          <a:chOff x="0" y="0"/>
          <a:chExt cx="0" cy="0"/>
        </a:xfrm>
      </p:grpSpPr>
      <p:sp>
        <p:nvSpPr>
          <p:cNvPr id="7705" name="Google Shape;7705;p608"/>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08"/>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07" name="Google Shape;7707;p608"/>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708" name="Google Shape;7708;p608"/>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20 Text Slide + Right Image and 2 line title 1">
  <p:cSld name="CUSTOM_2_1_2_2">
    <p:spTree>
      <p:nvGrpSpPr>
        <p:cNvPr id="1" name="Shape 7709"/>
        <p:cNvGrpSpPr/>
        <p:nvPr/>
      </p:nvGrpSpPr>
      <p:grpSpPr>
        <a:xfrm>
          <a:off x="0" y="0"/>
          <a:ext cx="0" cy="0"/>
          <a:chOff x="0" y="0"/>
          <a:chExt cx="0" cy="0"/>
        </a:xfrm>
      </p:grpSpPr>
      <p:sp>
        <p:nvSpPr>
          <p:cNvPr id="7710" name="Google Shape;7710;p609"/>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09"/>
          <p:cNvSpPr txBox="1">
            <a:spLocks noGrp="1"/>
          </p:cNvSpPr>
          <p:nvPr>
            <p:ph type="title"/>
          </p:nvPr>
        </p:nvSpPr>
        <p:spPr>
          <a:xfrm>
            <a:off x="457200" y="70410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12" name="Google Shape;7712;p609"/>
          <p:cNvSpPr txBox="1">
            <a:spLocks noGrp="1"/>
          </p:cNvSpPr>
          <p:nvPr>
            <p:ph type="body" idx="1"/>
          </p:nvPr>
        </p:nvSpPr>
        <p:spPr>
          <a:xfrm>
            <a:off x="457200" y="164967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713" name="Google Shape;7713;p609"/>
          <p:cNvSpPr txBox="1">
            <a:spLocks noGrp="1"/>
          </p:cNvSpPr>
          <p:nvPr>
            <p:ph type="body" idx="2"/>
          </p:nvPr>
        </p:nvSpPr>
        <p:spPr>
          <a:xfrm>
            <a:off x="45720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20 Text Slide + Right Image + icons">
  <p:cSld name="CUSTOM_2_1_2_1">
    <p:spTree>
      <p:nvGrpSpPr>
        <p:cNvPr id="1" name="Shape 7714"/>
        <p:cNvGrpSpPr/>
        <p:nvPr/>
      </p:nvGrpSpPr>
      <p:grpSpPr>
        <a:xfrm>
          <a:off x="0" y="0"/>
          <a:ext cx="0" cy="0"/>
          <a:chOff x="0" y="0"/>
          <a:chExt cx="0" cy="0"/>
        </a:xfrm>
      </p:grpSpPr>
      <p:sp>
        <p:nvSpPr>
          <p:cNvPr id="7715" name="Google Shape;7715;p610"/>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0"/>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17" name="Google Shape;7717;p610"/>
          <p:cNvSpPr txBox="1">
            <a:spLocks noGrp="1"/>
          </p:cNvSpPr>
          <p:nvPr>
            <p:ph type="body" idx="1"/>
          </p:nvPr>
        </p:nvSpPr>
        <p:spPr>
          <a:xfrm>
            <a:off x="1005850" y="1494215"/>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18" name="Google Shape;7718;p610"/>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719" name="Google Shape;7719;p610"/>
          <p:cNvSpPr txBox="1">
            <a:spLocks noGrp="1"/>
          </p:cNvSpPr>
          <p:nvPr>
            <p:ph type="body" idx="3"/>
          </p:nvPr>
        </p:nvSpPr>
        <p:spPr>
          <a:xfrm>
            <a:off x="1005850" y="2201307"/>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20" name="Google Shape;7720;p610"/>
          <p:cNvSpPr txBox="1">
            <a:spLocks noGrp="1"/>
          </p:cNvSpPr>
          <p:nvPr>
            <p:ph type="body" idx="4"/>
          </p:nvPr>
        </p:nvSpPr>
        <p:spPr>
          <a:xfrm>
            <a:off x="1005850" y="2908398"/>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21" name="Google Shape;7721;p610"/>
          <p:cNvSpPr txBox="1">
            <a:spLocks noGrp="1"/>
          </p:cNvSpPr>
          <p:nvPr>
            <p:ph type="body" idx="5"/>
          </p:nvPr>
        </p:nvSpPr>
        <p:spPr>
          <a:xfrm>
            <a:off x="1005850" y="3615490"/>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19 Text Slide + Left Image">
  <p:cSld name="CUSTOM_2_1_1">
    <p:bg>
      <p:bgPr>
        <a:noFill/>
        <a:effectLst/>
      </p:bgPr>
    </p:bg>
    <p:spTree>
      <p:nvGrpSpPr>
        <p:cNvPr id="1" name="Shape 7722"/>
        <p:cNvGrpSpPr/>
        <p:nvPr/>
      </p:nvGrpSpPr>
      <p:grpSpPr>
        <a:xfrm>
          <a:off x="0" y="0"/>
          <a:ext cx="0" cy="0"/>
          <a:chOff x="0" y="0"/>
          <a:chExt cx="0" cy="0"/>
        </a:xfrm>
      </p:grpSpPr>
      <p:sp>
        <p:nvSpPr>
          <p:cNvPr id="7723" name="Google Shape;7723;p611"/>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1"/>
          <p:cNvSpPr txBox="1">
            <a:spLocks noGrp="1"/>
          </p:cNvSpPr>
          <p:nvPr>
            <p:ph type="title"/>
          </p:nvPr>
        </p:nvSpPr>
        <p:spPr>
          <a:xfrm>
            <a:off x="4882900" y="438905"/>
            <a:ext cx="4027800" cy="4323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25" name="Google Shape;7725;p611"/>
          <p:cNvSpPr txBox="1">
            <a:spLocks noGrp="1"/>
          </p:cNvSpPr>
          <p:nvPr>
            <p:ph type="body" idx="1"/>
          </p:nvPr>
        </p:nvSpPr>
        <p:spPr>
          <a:xfrm>
            <a:off x="4882900" y="1060699"/>
            <a:ext cx="3520500" cy="3135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726" name="Google Shape;7726;p611"/>
          <p:cNvSpPr txBox="1">
            <a:spLocks noGrp="1"/>
          </p:cNvSpPr>
          <p:nvPr>
            <p:ph type="body" idx="2"/>
          </p:nvPr>
        </p:nvSpPr>
        <p:spPr>
          <a:xfrm>
            <a:off x="4882899" y="4718300"/>
            <a:ext cx="31794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19 Text Slide + Left Image and 2 line title">
  <p:cSld name="CUSTOM_2_1_1_1">
    <p:bg>
      <p:bgPr>
        <a:noFill/>
        <a:effectLst/>
      </p:bgPr>
    </p:bg>
    <p:spTree>
      <p:nvGrpSpPr>
        <p:cNvPr id="1" name="Shape 7727"/>
        <p:cNvGrpSpPr/>
        <p:nvPr/>
      </p:nvGrpSpPr>
      <p:grpSpPr>
        <a:xfrm>
          <a:off x="0" y="0"/>
          <a:ext cx="0" cy="0"/>
          <a:chOff x="0" y="0"/>
          <a:chExt cx="0" cy="0"/>
        </a:xfrm>
      </p:grpSpPr>
      <p:sp>
        <p:nvSpPr>
          <p:cNvPr id="7728" name="Google Shape;7728;p612"/>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2"/>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30" name="Google Shape;7730;p612"/>
          <p:cNvSpPr txBox="1">
            <a:spLocks noGrp="1"/>
          </p:cNvSpPr>
          <p:nvPr>
            <p:ph type="body" idx="1"/>
          </p:nvPr>
        </p:nvSpPr>
        <p:spPr>
          <a:xfrm>
            <a:off x="4882896" y="1382179"/>
            <a:ext cx="3520500" cy="2602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7731" name="Google Shape;7731;p612"/>
          <p:cNvSpPr txBox="1">
            <a:spLocks noGrp="1"/>
          </p:cNvSpPr>
          <p:nvPr>
            <p:ph type="body" idx="2"/>
          </p:nvPr>
        </p:nvSpPr>
        <p:spPr>
          <a:xfrm>
            <a:off x="4882899" y="4718304"/>
            <a:ext cx="3465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19 Text Slide + Left Image and icons">
  <p:cSld name="CUSTOM_2_1_1_1_1">
    <p:bg>
      <p:bgPr>
        <a:noFill/>
        <a:effectLst/>
      </p:bgPr>
    </p:bg>
    <p:spTree>
      <p:nvGrpSpPr>
        <p:cNvPr id="1" name="Shape 7732"/>
        <p:cNvGrpSpPr/>
        <p:nvPr/>
      </p:nvGrpSpPr>
      <p:grpSpPr>
        <a:xfrm>
          <a:off x="0" y="0"/>
          <a:ext cx="0" cy="0"/>
          <a:chOff x="0" y="0"/>
          <a:chExt cx="0" cy="0"/>
        </a:xfrm>
      </p:grpSpPr>
      <p:sp>
        <p:nvSpPr>
          <p:cNvPr id="7733" name="Google Shape;7733;p613"/>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7734" name="Google Shape;7734;p613"/>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35" name="Google Shape;7735;p613"/>
          <p:cNvSpPr txBox="1">
            <a:spLocks noGrp="1"/>
          </p:cNvSpPr>
          <p:nvPr>
            <p:ph type="body" idx="1"/>
          </p:nvPr>
        </p:nvSpPr>
        <p:spPr>
          <a:xfrm>
            <a:off x="5346525" y="1382175"/>
            <a:ext cx="30570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7736" name="Google Shape;7736;p613"/>
          <p:cNvSpPr txBox="1">
            <a:spLocks noGrp="1"/>
          </p:cNvSpPr>
          <p:nvPr>
            <p:ph type="body" idx="2"/>
          </p:nvPr>
        </p:nvSpPr>
        <p:spPr>
          <a:xfrm>
            <a:off x="4882896" y="4718304"/>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737" name="Google Shape;7737;p613"/>
          <p:cNvSpPr txBox="1">
            <a:spLocks noGrp="1"/>
          </p:cNvSpPr>
          <p:nvPr>
            <p:ph type="body" idx="3"/>
          </p:nvPr>
        </p:nvSpPr>
        <p:spPr>
          <a:xfrm>
            <a:off x="5346525" y="2427025"/>
            <a:ext cx="3057000" cy="1027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7738" name="Google Shape;7738;p613"/>
          <p:cNvSpPr txBox="1">
            <a:spLocks noGrp="1"/>
          </p:cNvSpPr>
          <p:nvPr>
            <p:ph type="body" idx="4"/>
          </p:nvPr>
        </p:nvSpPr>
        <p:spPr>
          <a:xfrm>
            <a:off x="5346525" y="3454575"/>
            <a:ext cx="3057000" cy="910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19 Text Slide + Left Image and 3 large icons">
  <p:cSld name="CUSTOM_2_1_1_1_1_1">
    <p:bg>
      <p:bgPr>
        <a:noFill/>
        <a:effectLst/>
      </p:bgPr>
    </p:bg>
    <p:spTree>
      <p:nvGrpSpPr>
        <p:cNvPr id="1" name="Shape 7739"/>
        <p:cNvGrpSpPr/>
        <p:nvPr/>
      </p:nvGrpSpPr>
      <p:grpSpPr>
        <a:xfrm>
          <a:off x="0" y="0"/>
          <a:ext cx="0" cy="0"/>
          <a:chOff x="0" y="0"/>
          <a:chExt cx="0" cy="0"/>
        </a:xfrm>
      </p:grpSpPr>
      <p:sp>
        <p:nvSpPr>
          <p:cNvPr id="7740" name="Google Shape;7740;p614"/>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7741" name="Google Shape;7741;p614"/>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42" name="Google Shape;7742;p614"/>
          <p:cNvSpPr txBox="1">
            <a:spLocks noGrp="1"/>
          </p:cNvSpPr>
          <p:nvPr>
            <p:ph type="body" idx="1"/>
          </p:nvPr>
        </p:nvSpPr>
        <p:spPr>
          <a:xfrm>
            <a:off x="4686675" y="1607350"/>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7743" name="Google Shape;7743;p614"/>
          <p:cNvSpPr txBox="1">
            <a:spLocks noGrp="1"/>
          </p:cNvSpPr>
          <p:nvPr>
            <p:ph type="body" idx="2"/>
          </p:nvPr>
        </p:nvSpPr>
        <p:spPr>
          <a:xfrm>
            <a:off x="3823775" y="4718300"/>
            <a:ext cx="45720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744" name="Google Shape;7744;p614"/>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7745" name="Google Shape;7745;p614"/>
          <p:cNvSpPr txBox="1">
            <a:spLocks noGrp="1"/>
          </p:cNvSpPr>
          <p:nvPr>
            <p:ph type="body" idx="4"/>
          </p:nvPr>
        </p:nvSpPr>
        <p:spPr>
          <a:xfrm>
            <a:off x="4686675" y="2541963"/>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7746" name="Google Shape;7746;p614"/>
          <p:cNvSpPr txBox="1">
            <a:spLocks noGrp="1"/>
          </p:cNvSpPr>
          <p:nvPr>
            <p:ph type="body" idx="5"/>
          </p:nvPr>
        </p:nvSpPr>
        <p:spPr>
          <a:xfrm>
            <a:off x="4686675" y="3476575"/>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19 Text Slide + Left Image and 2 large icons">
  <p:cSld name="CUSTOM_2_1_1_1_1_1_1">
    <p:bg>
      <p:bgPr>
        <a:noFill/>
        <a:effectLst/>
      </p:bgPr>
    </p:bg>
    <p:spTree>
      <p:nvGrpSpPr>
        <p:cNvPr id="1" name="Shape 7747"/>
        <p:cNvGrpSpPr/>
        <p:nvPr/>
      </p:nvGrpSpPr>
      <p:grpSpPr>
        <a:xfrm>
          <a:off x="0" y="0"/>
          <a:ext cx="0" cy="0"/>
          <a:chOff x="0" y="0"/>
          <a:chExt cx="0" cy="0"/>
        </a:xfrm>
      </p:grpSpPr>
      <p:sp>
        <p:nvSpPr>
          <p:cNvPr id="7748" name="Google Shape;7748;p615"/>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5"/>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7750" name="Google Shape;7750;p615"/>
          <p:cNvSpPr txBox="1">
            <a:spLocks noGrp="1"/>
          </p:cNvSpPr>
          <p:nvPr>
            <p:ph type="body" idx="1"/>
          </p:nvPr>
        </p:nvSpPr>
        <p:spPr>
          <a:xfrm>
            <a:off x="4686675" y="160735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7751" name="Google Shape;7751;p615"/>
          <p:cNvSpPr txBox="1">
            <a:spLocks noGrp="1"/>
          </p:cNvSpPr>
          <p:nvPr>
            <p:ph type="body" idx="2"/>
          </p:nvPr>
        </p:nvSpPr>
        <p:spPr>
          <a:xfrm>
            <a:off x="3823775" y="4718300"/>
            <a:ext cx="4626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752" name="Google Shape;7752;p615"/>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7753" name="Google Shape;7753;p615"/>
          <p:cNvSpPr txBox="1">
            <a:spLocks noGrp="1"/>
          </p:cNvSpPr>
          <p:nvPr>
            <p:ph type="body" idx="4"/>
          </p:nvPr>
        </p:nvSpPr>
        <p:spPr>
          <a:xfrm>
            <a:off x="4686675" y="265220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14 Title Only">
  <p:cSld name="Title Only">
    <p:spTree>
      <p:nvGrpSpPr>
        <p:cNvPr id="1" name="Shape 7754"/>
        <p:cNvGrpSpPr/>
        <p:nvPr/>
      </p:nvGrpSpPr>
      <p:grpSpPr>
        <a:xfrm>
          <a:off x="0" y="0"/>
          <a:ext cx="0" cy="0"/>
          <a:chOff x="0" y="0"/>
          <a:chExt cx="0" cy="0"/>
        </a:xfrm>
      </p:grpSpPr>
      <p:sp>
        <p:nvSpPr>
          <p:cNvPr id="7755" name="Google Shape;7755;p61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756" name="Google Shape;7756;p61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ext Slide - 4 columns  with icons layout 2">
  <p:cSld name="Text Slide_1_1_3_1">
    <p:spTree>
      <p:nvGrpSpPr>
        <p:cNvPr id="1" name="Shape 752"/>
        <p:cNvGrpSpPr/>
        <p:nvPr/>
      </p:nvGrpSpPr>
      <p:grpSpPr>
        <a:xfrm>
          <a:off x="0" y="0"/>
          <a:ext cx="0" cy="0"/>
          <a:chOff x="0" y="0"/>
          <a:chExt cx="0" cy="0"/>
        </a:xfrm>
      </p:grpSpPr>
      <p:sp>
        <p:nvSpPr>
          <p:cNvPr id="753" name="Google Shape;753;p6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54" name="Google Shape;754;p6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55" name="Google Shape;755;p63"/>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6" name="Google Shape;756;p63"/>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7" name="Google Shape;757;p63"/>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58" name="Google Shape;758;p63"/>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13 Agenda Slide 1">
  <p:cSld name="CUSTOM">
    <p:spTree>
      <p:nvGrpSpPr>
        <p:cNvPr id="1" name="Shape 7757"/>
        <p:cNvGrpSpPr/>
        <p:nvPr/>
      </p:nvGrpSpPr>
      <p:grpSpPr>
        <a:xfrm>
          <a:off x="0" y="0"/>
          <a:ext cx="0" cy="0"/>
          <a:chOff x="0" y="0"/>
          <a:chExt cx="0" cy="0"/>
        </a:xfrm>
      </p:grpSpPr>
      <p:sp>
        <p:nvSpPr>
          <p:cNvPr id="7758" name="Google Shape;7758;p617"/>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17"/>
          <p:cNvSpPr txBox="1">
            <a:spLocks noGrp="1"/>
          </p:cNvSpPr>
          <p:nvPr>
            <p:ph type="title"/>
          </p:nvPr>
        </p:nvSpPr>
        <p:spPr>
          <a:xfrm>
            <a:off x="457200" y="704088"/>
            <a:ext cx="3783300" cy="4596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760" name="Google Shape;7760;p617"/>
          <p:cNvSpPr txBox="1">
            <a:spLocks noGrp="1"/>
          </p:cNvSpPr>
          <p:nvPr>
            <p:ph type="body" idx="1"/>
          </p:nvPr>
        </p:nvSpPr>
        <p:spPr>
          <a:xfrm>
            <a:off x="457200" y="1410575"/>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7761" name="Google Shape;7761;p617"/>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13 Agenda Slide 2 Title 2 lines">
  <p:cSld name="CUSTOM_6">
    <p:spTree>
      <p:nvGrpSpPr>
        <p:cNvPr id="1" name="Shape 7762"/>
        <p:cNvGrpSpPr/>
        <p:nvPr/>
      </p:nvGrpSpPr>
      <p:grpSpPr>
        <a:xfrm>
          <a:off x="0" y="0"/>
          <a:ext cx="0" cy="0"/>
          <a:chOff x="0" y="0"/>
          <a:chExt cx="0" cy="0"/>
        </a:xfrm>
      </p:grpSpPr>
      <p:sp>
        <p:nvSpPr>
          <p:cNvPr id="7763" name="Google Shape;7763;p618"/>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8"/>
          <p:cNvSpPr txBox="1">
            <a:spLocks noGrp="1"/>
          </p:cNvSpPr>
          <p:nvPr>
            <p:ph type="title"/>
          </p:nvPr>
        </p:nvSpPr>
        <p:spPr>
          <a:xfrm>
            <a:off x="457200" y="704088"/>
            <a:ext cx="3783300" cy="7401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765" name="Google Shape;7765;p618"/>
          <p:cNvSpPr txBox="1">
            <a:spLocks noGrp="1"/>
          </p:cNvSpPr>
          <p:nvPr>
            <p:ph type="body" idx="1"/>
          </p:nvPr>
        </p:nvSpPr>
        <p:spPr>
          <a:xfrm>
            <a:off x="457200" y="1576263"/>
            <a:ext cx="3783300" cy="26175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7766" name="Google Shape;7766;p618"/>
          <p:cNvSpPr txBox="1">
            <a:spLocks noGrp="1"/>
          </p:cNvSpPr>
          <p:nvPr>
            <p:ph type="body" idx="2"/>
          </p:nvPr>
        </p:nvSpPr>
        <p:spPr>
          <a:xfrm>
            <a:off x="777240" y="4718300"/>
            <a:ext cx="3480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27 Case Study">
  <p:cSld name="CUSTOM_3">
    <p:spTree>
      <p:nvGrpSpPr>
        <p:cNvPr id="1" name="Shape 7767"/>
        <p:cNvGrpSpPr/>
        <p:nvPr/>
      </p:nvGrpSpPr>
      <p:grpSpPr>
        <a:xfrm>
          <a:off x="0" y="0"/>
          <a:ext cx="0" cy="0"/>
          <a:chOff x="0" y="0"/>
          <a:chExt cx="0" cy="0"/>
        </a:xfrm>
      </p:grpSpPr>
      <p:sp>
        <p:nvSpPr>
          <p:cNvPr id="7768" name="Google Shape;7768;p619"/>
          <p:cNvSpPr txBox="1">
            <a:spLocks noGrp="1"/>
          </p:cNvSpPr>
          <p:nvPr>
            <p:ph type="title"/>
          </p:nvPr>
        </p:nvSpPr>
        <p:spPr>
          <a:xfrm>
            <a:off x="457200" y="548640"/>
            <a:ext cx="5571000" cy="4794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769" name="Google Shape;7769;p619"/>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770" name="Google Shape;7770;p619"/>
          <p:cNvSpPr txBox="1">
            <a:spLocks noGrp="1"/>
          </p:cNvSpPr>
          <p:nvPr>
            <p:ph type="body" idx="2"/>
          </p:nvPr>
        </p:nvSpPr>
        <p:spPr>
          <a:xfrm>
            <a:off x="1555700" y="1434690"/>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7771" name="Google Shape;7771;p619"/>
          <p:cNvSpPr txBox="1">
            <a:spLocks noGrp="1"/>
          </p:cNvSpPr>
          <p:nvPr>
            <p:ph type="subTitle" idx="3"/>
          </p:nvPr>
        </p:nvSpPr>
        <p:spPr>
          <a:xfrm>
            <a:off x="457200" y="1434687"/>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7772" name="Google Shape;7772;p619"/>
          <p:cNvSpPr txBox="1">
            <a:spLocks noGrp="1"/>
          </p:cNvSpPr>
          <p:nvPr>
            <p:ph type="body" idx="4"/>
          </p:nvPr>
        </p:nvSpPr>
        <p:spPr>
          <a:xfrm>
            <a:off x="1555700" y="2441439"/>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7773" name="Google Shape;7773;p619"/>
          <p:cNvSpPr txBox="1">
            <a:spLocks noGrp="1"/>
          </p:cNvSpPr>
          <p:nvPr>
            <p:ph type="subTitle" idx="5"/>
          </p:nvPr>
        </p:nvSpPr>
        <p:spPr>
          <a:xfrm>
            <a:off x="457200" y="2441436"/>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7774" name="Google Shape;7774;p619"/>
          <p:cNvSpPr txBox="1">
            <a:spLocks noGrp="1"/>
          </p:cNvSpPr>
          <p:nvPr>
            <p:ph type="body" idx="6"/>
          </p:nvPr>
        </p:nvSpPr>
        <p:spPr>
          <a:xfrm>
            <a:off x="1555700" y="3453415"/>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7775" name="Google Shape;7775;p619"/>
          <p:cNvSpPr txBox="1">
            <a:spLocks noGrp="1"/>
          </p:cNvSpPr>
          <p:nvPr>
            <p:ph type="subTitle" idx="7"/>
          </p:nvPr>
        </p:nvSpPr>
        <p:spPr>
          <a:xfrm>
            <a:off x="457200" y="3453412"/>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7776" name="Google Shape;7776;p619"/>
          <p:cNvSpPr txBox="1">
            <a:spLocks noGrp="1"/>
          </p:cNvSpPr>
          <p:nvPr>
            <p:ph type="subTitle" idx="8"/>
          </p:nvPr>
        </p:nvSpPr>
        <p:spPr>
          <a:xfrm>
            <a:off x="6568475" y="1387815"/>
            <a:ext cx="21780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1400">
                <a:solidFill>
                  <a:schemeClr val="accent6"/>
                </a:solidFill>
                <a:latin typeface="Roboto Slab"/>
                <a:ea typeface="Roboto Slab"/>
                <a:cs typeface="Roboto Slab"/>
                <a:sym typeface="Roboto Slab"/>
              </a:defRPr>
            </a:lvl1pPr>
            <a:lvl2pPr lvl="1" rtl="0">
              <a:lnSpc>
                <a:spcPct val="115000"/>
              </a:lnSpc>
              <a:spcBef>
                <a:spcPts val="600"/>
              </a:spcBef>
              <a:spcAft>
                <a:spcPts val="0"/>
              </a:spcAft>
              <a:buNone/>
              <a:defRPr sz="1300">
                <a:latin typeface="Roboto Slab"/>
                <a:ea typeface="Roboto Slab"/>
                <a:cs typeface="Roboto Slab"/>
                <a:sym typeface="Roboto Slab"/>
              </a:defRPr>
            </a:lvl2pPr>
            <a:lvl3pPr lvl="2" rtl="0">
              <a:lnSpc>
                <a:spcPct val="115000"/>
              </a:lnSpc>
              <a:spcBef>
                <a:spcPts val="600"/>
              </a:spcBef>
              <a:spcAft>
                <a:spcPts val="0"/>
              </a:spcAft>
              <a:buNone/>
              <a:defRPr sz="1300">
                <a:latin typeface="Roboto Slab"/>
                <a:ea typeface="Roboto Slab"/>
                <a:cs typeface="Roboto Slab"/>
                <a:sym typeface="Roboto Slab"/>
              </a:defRPr>
            </a:lvl3pPr>
            <a:lvl4pPr lvl="3" rtl="0">
              <a:lnSpc>
                <a:spcPct val="115000"/>
              </a:lnSpc>
              <a:spcBef>
                <a:spcPts val="600"/>
              </a:spcBef>
              <a:spcAft>
                <a:spcPts val="0"/>
              </a:spcAft>
              <a:buNone/>
              <a:defRPr sz="1300">
                <a:latin typeface="Roboto Slab"/>
                <a:ea typeface="Roboto Slab"/>
                <a:cs typeface="Roboto Slab"/>
                <a:sym typeface="Roboto Slab"/>
              </a:defRPr>
            </a:lvl4pPr>
            <a:lvl5pPr lvl="4" rtl="0">
              <a:lnSpc>
                <a:spcPct val="115000"/>
              </a:lnSpc>
              <a:spcBef>
                <a:spcPts val="600"/>
              </a:spcBef>
              <a:spcAft>
                <a:spcPts val="0"/>
              </a:spcAft>
              <a:buNone/>
              <a:defRPr sz="1300">
                <a:latin typeface="Roboto Slab"/>
                <a:ea typeface="Roboto Slab"/>
                <a:cs typeface="Roboto Slab"/>
                <a:sym typeface="Roboto Slab"/>
              </a:defRPr>
            </a:lvl5pPr>
            <a:lvl6pPr lvl="5" rtl="0">
              <a:lnSpc>
                <a:spcPct val="115000"/>
              </a:lnSpc>
              <a:spcBef>
                <a:spcPts val="600"/>
              </a:spcBef>
              <a:spcAft>
                <a:spcPts val="0"/>
              </a:spcAft>
              <a:buNone/>
              <a:defRPr sz="1300">
                <a:latin typeface="Roboto Slab"/>
                <a:ea typeface="Roboto Slab"/>
                <a:cs typeface="Roboto Slab"/>
                <a:sym typeface="Roboto Slab"/>
              </a:defRPr>
            </a:lvl6pPr>
            <a:lvl7pPr lvl="6" rtl="0">
              <a:lnSpc>
                <a:spcPct val="115000"/>
              </a:lnSpc>
              <a:spcBef>
                <a:spcPts val="600"/>
              </a:spcBef>
              <a:spcAft>
                <a:spcPts val="0"/>
              </a:spcAft>
              <a:buNone/>
              <a:defRPr sz="1300">
                <a:latin typeface="Roboto Slab"/>
                <a:ea typeface="Roboto Slab"/>
                <a:cs typeface="Roboto Slab"/>
                <a:sym typeface="Roboto Slab"/>
              </a:defRPr>
            </a:lvl7pPr>
            <a:lvl8pPr lvl="7" rtl="0">
              <a:lnSpc>
                <a:spcPct val="115000"/>
              </a:lnSpc>
              <a:spcBef>
                <a:spcPts val="600"/>
              </a:spcBef>
              <a:spcAft>
                <a:spcPts val="0"/>
              </a:spcAft>
              <a:buNone/>
              <a:defRPr sz="1300">
                <a:latin typeface="Roboto Slab"/>
                <a:ea typeface="Roboto Slab"/>
                <a:cs typeface="Roboto Slab"/>
                <a:sym typeface="Roboto Slab"/>
              </a:defRPr>
            </a:lvl8pPr>
            <a:lvl9pPr lvl="8" rtl="0">
              <a:lnSpc>
                <a:spcPct val="115000"/>
              </a:lnSpc>
              <a:spcBef>
                <a:spcPts val="600"/>
              </a:spcBef>
              <a:spcAft>
                <a:spcPts val="600"/>
              </a:spcAft>
              <a:buNone/>
              <a:defRPr sz="1300">
                <a:latin typeface="Roboto Slab"/>
                <a:ea typeface="Roboto Slab"/>
                <a:cs typeface="Roboto Slab"/>
                <a:sym typeface="Roboto Slab"/>
              </a:defRPr>
            </a:lvl9pPr>
          </a:lstStyle>
          <a:p>
            <a:endParaRPr/>
          </a:p>
        </p:txBody>
      </p:sp>
      <p:sp>
        <p:nvSpPr>
          <p:cNvPr id="7777" name="Google Shape;7777;p619"/>
          <p:cNvSpPr txBox="1">
            <a:spLocks noGrp="1"/>
          </p:cNvSpPr>
          <p:nvPr>
            <p:ph type="subTitle" idx="9"/>
          </p:nvPr>
        </p:nvSpPr>
        <p:spPr>
          <a:xfrm>
            <a:off x="6568425" y="3289215"/>
            <a:ext cx="2178000" cy="535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900">
                <a:solidFill>
                  <a:schemeClr val="accent4"/>
                </a:solidFill>
              </a:defRPr>
            </a:lvl1pPr>
            <a:lvl2pPr lvl="1" algn="r" rtl="0">
              <a:lnSpc>
                <a:spcPct val="115000"/>
              </a:lnSpc>
              <a:spcBef>
                <a:spcPts val="0"/>
              </a:spcBef>
              <a:spcAft>
                <a:spcPts val="0"/>
              </a:spcAft>
              <a:buNone/>
              <a:defRPr sz="900">
                <a:solidFill>
                  <a:schemeClr val="accent4"/>
                </a:solidFill>
              </a:defRPr>
            </a:lvl2pPr>
            <a:lvl3pPr lvl="2" algn="r" rtl="0">
              <a:lnSpc>
                <a:spcPct val="115000"/>
              </a:lnSpc>
              <a:spcBef>
                <a:spcPts val="0"/>
              </a:spcBef>
              <a:spcAft>
                <a:spcPts val="0"/>
              </a:spcAft>
              <a:buNone/>
              <a:defRPr sz="900">
                <a:solidFill>
                  <a:schemeClr val="accent4"/>
                </a:solidFill>
              </a:defRPr>
            </a:lvl3pPr>
            <a:lvl4pPr lvl="3" algn="r" rtl="0">
              <a:lnSpc>
                <a:spcPct val="115000"/>
              </a:lnSpc>
              <a:spcBef>
                <a:spcPts val="0"/>
              </a:spcBef>
              <a:spcAft>
                <a:spcPts val="0"/>
              </a:spcAft>
              <a:buNone/>
              <a:defRPr sz="900">
                <a:solidFill>
                  <a:schemeClr val="accent4"/>
                </a:solidFill>
              </a:defRPr>
            </a:lvl4pPr>
            <a:lvl5pPr lvl="4" algn="r" rtl="0">
              <a:lnSpc>
                <a:spcPct val="115000"/>
              </a:lnSpc>
              <a:spcBef>
                <a:spcPts val="0"/>
              </a:spcBef>
              <a:spcAft>
                <a:spcPts val="0"/>
              </a:spcAft>
              <a:buNone/>
              <a:defRPr sz="900">
                <a:solidFill>
                  <a:schemeClr val="accent4"/>
                </a:solidFill>
              </a:defRPr>
            </a:lvl5pPr>
            <a:lvl6pPr lvl="5" algn="r" rtl="0">
              <a:lnSpc>
                <a:spcPct val="115000"/>
              </a:lnSpc>
              <a:spcBef>
                <a:spcPts val="0"/>
              </a:spcBef>
              <a:spcAft>
                <a:spcPts val="0"/>
              </a:spcAft>
              <a:buNone/>
              <a:defRPr sz="900">
                <a:solidFill>
                  <a:schemeClr val="accent4"/>
                </a:solidFill>
              </a:defRPr>
            </a:lvl6pPr>
            <a:lvl7pPr lvl="6" algn="r" rtl="0">
              <a:lnSpc>
                <a:spcPct val="115000"/>
              </a:lnSpc>
              <a:spcBef>
                <a:spcPts val="0"/>
              </a:spcBef>
              <a:spcAft>
                <a:spcPts val="0"/>
              </a:spcAft>
              <a:buNone/>
              <a:defRPr sz="900">
                <a:solidFill>
                  <a:schemeClr val="accent4"/>
                </a:solidFill>
              </a:defRPr>
            </a:lvl7pPr>
            <a:lvl8pPr lvl="7" algn="r" rtl="0">
              <a:lnSpc>
                <a:spcPct val="115000"/>
              </a:lnSpc>
              <a:spcBef>
                <a:spcPts val="0"/>
              </a:spcBef>
              <a:spcAft>
                <a:spcPts val="0"/>
              </a:spcAft>
              <a:buNone/>
              <a:defRPr sz="900">
                <a:solidFill>
                  <a:schemeClr val="accent4"/>
                </a:solidFill>
              </a:defRPr>
            </a:lvl8pPr>
            <a:lvl9pPr lvl="8" algn="r" rtl="0">
              <a:lnSpc>
                <a:spcPct val="115000"/>
              </a:lnSpc>
              <a:spcBef>
                <a:spcPts val="0"/>
              </a:spcBef>
              <a:spcAft>
                <a:spcPts val="0"/>
              </a:spcAft>
              <a:buNone/>
              <a:defRPr sz="900">
                <a:solidFill>
                  <a:schemeClr val="accent4"/>
                </a:solidFill>
              </a:defRPr>
            </a:lvl9pPr>
          </a:lstStyle>
          <a:p>
            <a:endParaRPr/>
          </a:p>
        </p:txBody>
      </p:sp>
      <p:sp>
        <p:nvSpPr>
          <p:cNvPr id="7778" name="Google Shape;7778;p619"/>
          <p:cNvSpPr txBox="1">
            <a:spLocks noGrp="1"/>
          </p:cNvSpPr>
          <p:nvPr>
            <p:ph type="body" idx="13"/>
          </p:nvPr>
        </p:nvSpPr>
        <p:spPr>
          <a:xfrm>
            <a:off x="457200" y="941640"/>
            <a:ext cx="5571000" cy="3600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27 Case Study with 2 icons">
  <p:cSld name="CUSTOM_3_1">
    <p:spTree>
      <p:nvGrpSpPr>
        <p:cNvPr id="1" name="Shape 7779"/>
        <p:cNvGrpSpPr/>
        <p:nvPr/>
      </p:nvGrpSpPr>
      <p:grpSpPr>
        <a:xfrm>
          <a:off x="0" y="0"/>
          <a:ext cx="0" cy="0"/>
          <a:chOff x="0" y="0"/>
          <a:chExt cx="0" cy="0"/>
        </a:xfrm>
      </p:grpSpPr>
      <p:sp>
        <p:nvSpPr>
          <p:cNvPr id="7780" name="Google Shape;7780;p620"/>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781" name="Google Shape;7781;p62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782" name="Google Shape;7782;p620"/>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7783" name="Google Shape;7783;p620"/>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7784" name="Google Shape;7784;p620"/>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785" name="Google Shape;7785;p620"/>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27 Case Study with 4 icons">
  <p:cSld name="CUSTOM_3_1_1">
    <p:spTree>
      <p:nvGrpSpPr>
        <p:cNvPr id="1" name="Shape 7786"/>
        <p:cNvGrpSpPr/>
        <p:nvPr/>
      </p:nvGrpSpPr>
      <p:grpSpPr>
        <a:xfrm>
          <a:off x="0" y="0"/>
          <a:ext cx="0" cy="0"/>
          <a:chOff x="0" y="0"/>
          <a:chExt cx="0" cy="0"/>
        </a:xfrm>
      </p:grpSpPr>
      <p:sp>
        <p:nvSpPr>
          <p:cNvPr id="7787" name="Google Shape;7787;p621"/>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788" name="Google Shape;7788;p62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789" name="Google Shape;7789;p621"/>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7790" name="Google Shape;7790;p621"/>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7791" name="Google Shape;7791;p621"/>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792" name="Google Shape;7792;p621"/>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793" name="Google Shape;7793;p621"/>
          <p:cNvSpPr txBox="1">
            <a:spLocks noGrp="1"/>
          </p:cNvSpPr>
          <p:nvPr>
            <p:ph type="body" idx="6"/>
          </p:nvPr>
        </p:nvSpPr>
        <p:spPr>
          <a:xfrm>
            <a:off x="2788700"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794" name="Google Shape;7794;p621"/>
          <p:cNvSpPr txBox="1">
            <a:spLocks noGrp="1"/>
          </p:cNvSpPr>
          <p:nvPr>
            <p:ph type="body" idx="7"/>
          </p:nvPr>
        </p:nvSpPr>
        <p:spPr>
          <a:xfrm>
            <a:off x="5724839"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27 Case Study with 6 icons">
  <p:cSld name="CUSTOM_3_1_1_1">
    <p:spTree>
      <p:nvGrpSpPr>
        <p:cNvPr id="1" name="Shape 7795"/>
        <p:cNvGrpSpPr/>
        <p:nvPr/>
      </p:nvGrpSpPr>
      <p:grpSpPr>
        <a:xfrm>
          <a:off x="0" y="0"/>
          <a:ext cx="0" cy="0"/>
          <a:chOff x="0" y="0"/>
          <a:chExt cx="0" cy="0"/>
        </a:xfrm>
      </p:grpSpPr>
      <p:sp>
        <p:nvSpPr>
          <p:cNvPr id="7796" name="Google Shape;7796;p622"/>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797" name="Google Shape;7797;p622"/>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798" name="Google Shape;7798;p622"/>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7799" name="Google Shape;7799;p622"/>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7800" name="Google Shape;7800;p622"/>
          <p:cNvSpPr txBox="1">
            <a:spLocks noGrp="1"/>
          </p:cNvSpPr>
          <p:nvPr>
            <p:ph type="body" idx="4"/>
          </p:nvPr>
        </p:nvSpPr>
        <p:spPr>
          <a:xfrm>
            <a:off x="27887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801" name="Google Shape;7801;p622"/>
          <p:cNvSpPr txBox="1">
            <a:spLocks noGrp="1"/>
          </p:cNvSpPr>
          <p:nvPr>
            <p:ph type="body" idx="5"/>
          </p:nvPr>
        </p:nvSpPr>
        <p:spPr>
          <a:xfrm>
            <a:off x="4922288"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802" name="Google Shape;7802;p622"/>
          <p:cNvSpPr txBox="1">
            <a:spLocks noGrp="1"/>
          </p:cNvSpPr>
          <p:nvPr>
            <p:ph type="body" idx="6"/>
          </p:nvPr>
        </p:nvSpPr>
        <p:spPr>
          <a:xfrm>
            <a:off x="70559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803" name="Google Shape;7803;p622"/>
          <p:cNvSpPr txBox="1">
            <a:spLocks noGrp="1"/>
          </p:cNvSpPr>
          <p:nvPr>
            <p:ph type="body" idx="7"/>
          </p:nvPr>
        </p:nvSpPr>
        <p:spPr>
          <a:xfrm>
            <a:off x="27887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804" name="Google Shape;7804;p622"/>
          <p:cNvSpPr txBox="1">
            <a:spLocks noGrp="1"/>
          </p:cNvSpPr>
          <p:nvPr>
            <p:ph type="body" idx="8"/>
          </p:nvPr>
        </p:nvSpPr>
        <p:spPr>
          <a:xfrm>
            <a:off x="4922288"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7805" name="Google Shape;7805;p622"/>
          <p:cNvSpPr txBox="1">
            <a:spLocks noGrp="1"/>
          </p:cNvSpPr>
          <p:nvPr>
            <p:ph type="body" idx="9"/>
          </p:nvPr>
        </p:nvSpPr>
        <p:spPr>
          <a:xfrm>
            <a:off x="70559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13 Agenda Slide 3">
  <p:cSld name="CUSTOM_1">
    <p:bg>
      <p:bgPr>
        <a:solidFill>
          <a:schemeClr val="accent4"/>
        </a:solidFill>
        <a:effectLst/>
      </p:bgPr>
    </p:bg>
    <p:spTree>
      <p:nvGrpSpPr>
        <p:cNvPr id="1" name="Shape 7806"/>
        <p:cNvGrpSpPr/>
        <p:nvPr/>
      </p:nvGrpSpPr>
      <p:grpSpPr>
        <a:xfrm>
          <a:off x="0" y="0"/>
          <a:ext cx="0" cy="0"/>
          <a:chOff x="0" y="0"/>
          <a:chExt cx="0" cy="0"/>
        </a:xfrm>
      </p:grpSpPr>
      <p:pic>
        <p:nvPicPr>
          <p:cNvPr id="7807" name="Google Shape;7807;p623"/>
          <p:cNvPicPr preferRelativeResize="0"/>
          <p:nvPr/>
        </p:nvPicPr>
        <p:blipFill rotWithShape="1">
          <a:blip r:embed="rId2">
            <a:alphaModFix/>
          </a:blip>
          <a:srcRect t="25334" r="11504"/>
          <a:stretch/>
        </p:blipFill>
        <p:spPr>
          <a:xfrm>
            <a:off x="0" y="0"/>
            <a:ext cx="9144000" cy="5143500"/>
          </a:xfrm>
          <a:prstGeom prst="rect">
            <a:avLst/>
          </a:prstGeom>
          <a:noFill/>
          <a:ln>
            <a:noFill/>
          </a:ln>
        </p:spPr>
      </p:pic>
      <p:sp>
        <p:nvSpPr>
          <p:cNvPr id="7808" name="Google Shape;7808;p623"/>
          <p:cNvSpPr txBox="1">
            <a:spLocks noGrp="1"/>
          </p:cNvSpPr>
          <p:nvPr>
            <p:ph type="title"/>
          </p:nvPr>
        </p:nvSpPr>
        <p:spPr>
          <a:xfrm>
            <a:off x="1544125" y="1034775"/>
            <a:ext cx="5870700" cy="459600"/>
          </a:xfrm>
          <a:prstGeom prst="rect">
            <a:avLst/>
          </a:prstGeom>
        </p:spPr>
        <p:txBody>
          <a:bodyPr spcFirstLastPara="1" wrap="square" lIns="0" tIns="0" rIns="0" bIns="0"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7809" name="Google Shape;7809;p623"/>
          <p:cNvSpPr txBox="1">
            <a:spLocks noGrp="1"/>
          </p:cNvSpPr>
          <p:nvPr>
            <p:ph type="body" idx="1"/>
          </p:nvPr>
        </p:nvSpPr>
        <p:spPr>
          <a:xfrm>
            <a:off x="1544125" y="1755750"/>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FFFFFF"/>
              </a:buClr>
              <a:buSzPts val="1400"/>
              <a:buFont typeface="Roboto Light"/>
              <a:buNone/>
              <a:defRPr sz="1400" i="0" u="none" strike="noStrike" cap="none">
                <a:solidFill>
                  <a:srgbClr val="FFFFF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9pPr>
          </a:lstStyle>
          <a:p>
            <a:endParaRPr/>
          </a:p>
        </p:txBody>
      </p:sp>
      <p:grpSp>
        <p:nvGrpSpPr>
          <p:cNvPr id="7810" name="Google Shape;7810;p623"/>
          <p:cNvGrpSpPr/>
          <p:nvPr/>
        </p:nvGrpSpPr>
        <p:grpSpPr>
          <a:xfrm>
            <a:off x="457199" y="4650282"/>
            <a:ext cx="201168" cy="201168"/>
            <a:chOff x="1190625" y="238125"/>
            <a:chExt cx="5238750" cy="5238750"/>
          </a:xfrm>
        </p:grpSpPr>
        <p:sp>
          <p:nvSpPr>
            <p:cNvPr id="7811" name="Google Shape;7811;p62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2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2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2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14 No Title">
  <p:cSld name="CUSTOM_1_1">
    <p:spTree>
      <p:nvGrpSpPr>
        <p:cNvPr id="1" name="Shape 7815"/>
        <p:cNvGrpSpPr/>
        <p:nvPr/>
      </p:nvGrpSpPr>
      <p:grpSpPr>
        <a:xfrm>
          <a:off x="0" y="0"/>
          <a:ext cx="0" cy="0"/>
          <a:chOff x="0" y="0"/>
          <a:chExt cx="0" cy="0"/>
        </a:xfrm>
      </p:grpSpPr>
      <p:sp>
        <p:nvSpPr>
          <p:cNvPr id="7816" name="Google Shape;7816;p62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14 Empty Slide">
  <p:cSld name="CUSTOM_1_1_2">
    <p:spTree>
      <p:nvGrpSpPr>
        <p:cNvPr id="1" name="Shape 7817"/>
        <p:cNvGrpSpPr/>
        <p:nvPr/>
      </p:nvGrpSpPr>
      <p:grpSpPr>
        <a:xfrm>
          <a:off x="0" y="0"/>
          <a:ext cx="0" cy="0"/>
          <a:chOff x="0" y="0"/>
          <a:chExt cx="0" cy="0"/>
        </a:xfrm>
      </p:grpSpPr>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30 Quote_Tall">
  <p:cSld name="CUSTOM_1_1_1">
    <p:spTree>
      <p:nvGrpSpPr>
        <p:cNvPr id="1" name="Shape 7818"/>
        <p:cNvGrpSpPr/>
        <p:nvPr/>
      </p:nvGrpSpPr>
      <p:grpSpPr>
        <a:xfrm>
          <a:off x="0" y="0"/>
          <a:ext cx="0" cy="0"/>
          <a:chOff x="0" y="0"/>
          <a:chExt cx="0" cy="0"/>
        </a:xfrm>
      </p:grpSpPr>
      <p:sp>
        <p:nvSpPr>
          <p:cNvPr id="7819" name="Google Shape;7819;p626"/>
          <p:cNvSpPr txBox="1">
            <a:spLocks noGrp="1"/>
          </p:cNvSpPr>
          <p:nvPr>
            <p:ph type="subTitle" idx="1"/>
          </p:nvPr>
        </p:nvSpPr>
        <p:spPr>
          <a:xfrm>
            <a:off x="4072825" y="3666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7820" name="Google Shape;7820;p626"/>
          <p:cNvSpPr txBox="1">
            <a:spLocks noGrp="1"/>
          </p:cNvSpPr>
          <p:nvPr>
            <p:ph type="title"/>
          </p:nvPr>
        </p:nvSpPr>
        <p:spPr>
          <a:xfrm>
            <a:off x="1024128" y="1078992"/>
            <a:ext cx="7104900" cy="25878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
        <p:nvSpPr>
          <p:cNvPr id="7821" name="Google Shape;7821;p62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ext Slide - 1 column with 5 icons">
  <p:cSld name="Text Slide_1_1_3_1_1">
    <p:spTree>
      <p:nvGrpSpPr>
        <p:cNvPr id="1" name="Shape 759"/>
        <p:cNvGrpSpPr/>
        <p:nvPr/>
      </p:nvGrpSpPr>
      <p:grpSpPr>
        <a:xfrm>
          <a:off x="0" y="0"/>
          <a:ext cx="0" cy="0"/>
          <a:chOff x="0" y="0"/>
          <a:chExt cx="0" cy="0"/>
        </a:xfrm>
      </p:grpSpPr>
      <p:sp>
        <p:nvSpPr>
          <p:cNvPr id="760" name="Google Shape;760;p6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61" name="Google Shape;761;p6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62" name="Google Shape;762;p64"/>
          <p:cNvSpPr txBox="1">
            <a:spLocks noGrp="1"/>
          </p:cNvSpPr>
          <p:nvPr>
            <p:ph type="body" idx="2"/>
          </p:nvPr>
        </p:nvSpPr>
        <p:spPr>
          <a:xfrm>
            <a:off x="1218075" y="1450225"/>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3" name="Google Shape;763;p64"/>
          <p:cNvSpPr txBox="1">
            <a:spLocks noGrp="1"/>
          </p:cNvSpPr>
          <p:nvPr>
            <p:ph type="body" idx="3"/>
          </p:nvPr>
        </p:nvSpPr>
        <p:spPr>
          <a:xfrm>
            <a:off x="1218075" y="2019749"/>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4" name="Google Shape;764;p64"/>
          <p:cNvSpPr txBox="1">
            <a:spLocks noGrp="1"/>
          </p:cNvSpPr>
          <p:nvPr>
            <p:ph type="body" idx="4"/>
          </p:nvPr>
        </p:nvSpPr>
        <p:spPr>
          <a:xfrm>
            <a:off x="1218075" y="2589274"/>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5" name="Google Shape;765;p64"/>
          <p:cNvSpPr txBox="1">
            <a:spLocks noGrp="1"/>
          </p:cNvSpPr>
          <p:nvPr>
            <p:ph type="body" idx="5"/>
          </p:nvPr>
        </p:nvSpPr>
        <p:spPr>
          <a:xfrm>
            <a:off x="1218075" y="3158798"/>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6" name="Google Shape;766;p64"/>
          <p:cNvSpPr txBox="1">
            <a:spLocks noGrp="1"/>
          </p:cNvSpPr>
          <p:nvPr>
            <p:ph type="body" idx="6"/>
          </p:nvPr>
        </p:nvSpPr>
        <p:spPr>
          <a:xfrm>
            <a:off x="1218075" y="3728323"/>
            <a:ext cx="5989500" cy="487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30 Quote_Med">
  <p:cSld name="CUSTOM_1_1_1_3">
    <p:spTree>
      <p:nvGrpSpPr>
        <p:cNvPr id="1" name="Shape 7822"/>
        <p:cNvGrpSpPr/>
        <p:nvPr/>
      </p:nvGrpSpPr>
      <p:grpSpPr>
        <a:xfrm>
          <a:off x="0" y="0"/>
          <a:ext cx="0" cy="0"/>
          <a:chOff x="0" y="0"/>
          <a:chExt cx="0" cy="0"/>
        </a:xfrm>
      </p:grpSpPr>
      <p:sp>
        <p:nvSpPr>
          <p:cNvPr id="7823" name="Google Shape;7823;p627"/>
          <p:cNvSpPr txBox="1">
            <a:spLocks noGrp="1"/>
          </p:cNvSpPr>
          <p:nvPr>
            <p:ph type="subTitle" idx="1"/>
          </p:nvPr>
        </p:nvSpPr>
        <p:spPr>
          <a:xfrm>
            <a:off x="4072825" y="3512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7824" name="Google Shape;7824;p627"/>
          <p:cNvSpPr txBox="1">
            <a:spLocks noGrp="1"/>
          </p:cNvSpPr>
          <p:nvPr>
            <p:ph type="title"/>
          </p:nvPr>
        </p:nvSpPr>
        <p:spPr>
          <a:xfrm>
            <a:off x="1024125" y="1078950"/>
            <a:ext cx="7104900" cy="2433900"/>
          </a:xfrm>
          <a:prstGeom prst="rect">
            <a:avLst/>
          </a:prstGeom>
        </p:spPr>
        <p:txBody>
          <a:bodyPr spcFirstLastPara="1" wrap="square" lIns="0" tIns="0" rIns="0" bIns="0" anchor="t" anchorCtr="0">
            <a:noAutofit/>
          </a:bodyPr>
          <a:lstStyle>
            <a:lvl1pPr lvl="0" rtl="0">
              <a:spcBef>
                <a:spcPts val="0"/>
              </a:spcBef>
              <a:spcAft>
                <a:spcPts val="0"/>
              </a:spcAft>
              <a:buNone/>
              <a:defRPr sz="27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7825" name="Google Shape;7825;p62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30 Quote_Short">
  <p:cSld name="CUSTOM_1_1_1_3_1">
    <p:spTree>
      <p:nvGrpSpPr>
        <p:cNvPr id="1" name="Shape 7826"/>
        <p:cNvGrpSpPr/>
        <p:nvPr/>
      </p:nvGrpSpPr>
      <p:grpSpPr>
        <a:xfrm>
          <a:off x="0" y="0"/>
          <a:ext cx="0" cy="0"/>
          <a:chOff x="0" y="0"/>
          <a:chExt cx="0" cy="0"/>
        </a:xfrm>
      </p:grpSpPr>
      <p:sp>
        <p:nvSpPr>
          <p:cNvPr id="7827" name="Google Shape;7827;p628"/>
          <p:cNvSpPr txBox="1">
            <a:spLocks noGrp="1"/>
          </p:cNvSpPr>
          <p:nvPr>
            <p:ph type="subTitle" idx="1"/>
          </p:nvPr>
        </p:nvSpPr>
        <p:spPr>
          <a:xfrm>
            <a:off x="4072825" y="3288639"/>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7828" name="Google Shape;7828;p628"/>
          <p:cNvSpPr txBox="1">
            <a:spLocks noGrp="1"/>
          </p:cNvSpPr>
          <p:nvPr>
            <p:ph type="title"/>
          </p:nvPr>
        </p:nvSpPr>
        <p:spPr>
          <a:xfrm>
            <a:off x="1024125" y="1079000"/>
            <a:ext cx="7104900" cy="2209800"/>
          </a:xfrm>
          <a:prstGeom prst="rect">
            <a:avLst/>
          </a:prstGeom>
        </p:spPr>
        <p:txBody>
          <a:bodyPr spcFirstLastPara="1" wrap="square" lIns="0" tIns="0" rIns="0" bIns="0" anchor="t" anchorCtr="0">
            <a:noAutofit/>
          </a:bodyPr>
          <a:lstStyle>
            <a:lvl1pPr lvl="0" rtl="0">
              <a:spcBef>
                <a:spcPts val="0"/>
              </a:spcBef>
              <a:spcAft>
                <a:spcPts val="0"/>
              </a:spcAft>
              <a:buNone/>
              <a:defRPr sz="30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7829" name="Google Shape;7829;p62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30 Quote with image and logo_Short">
  <p:cSld name="CUSTOM_1_1_1_2">
    <p:spTree>
      <p:nvGrpSpPr>
        <p:cNvPr id="1" name="Shape 7830"/>
        <p:cNvGrpSpPr/>
        <p:nvPr/>
      </p:nvGrpSpPr>
      <p:grpSpPr>
        <a:xfrm>
          <a:off x="0" y="0"/>
          <a:ext cx="0" cy="0"/>
          <a:chOff x="0" y="0"/>
          <a:chExt cx="0" cy="0"/>
        </a:xfrm>
      </p:grpSpPr>
      <p:sp>
        <p:nvSpPr>
          <p:cNvPr id="7831" name="Google Shape;7831;p629"/>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7832" name="Google Shape;7832;p629"/>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8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7833" name="Google Shape;7833;p629"/>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30 Quote with image and logo_Med">
  <p:cSld name="CUSTOM_1_1_1_2_1">
    <p:spTree>
      <p:nvGrpSpPr>
        <p:cNvPr id="1" name="Shape 7834"/>
        <p:cNvGrpSpPr/>
        <p:nvPr/>
      </p:nvGrpSpPr>
      <p:grpSpPr>
        <a:xfrm>
          <a:off x="0" y="0"/>
          <a:ext cx="0" cy="0"/>
          <a:chOff x="0" y="0"/>
          <a:chExt cx="0" cy="0"/>
        </a:xfrm>
      </p:grpSpPr>
      <p:sp>
        <p:nvSpPr>
          <p:cNvPr id="7835" name="Google Shape;7835;p630"/>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7836" name="Google Shape;7836;p630"/>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sz="2400">
                <a:latin typeface="Roboto Light"/>
                <a:ea typeface="Roboto Light"/>
                <a:cs typeface="Roboto Light"/>
                <a:sym typeface="Roboto Light"/>
              </a:defRPr>
            </a:lvl2pPr>
            <a:lvl3pPr lvl="2" rtl="0">
              <a:spcBef>
                <a:spcPts val="0"/>
              </a:spcBef>
              <a:spcAft>
                <a:spcPts val="0"/>
              </a:spcAft>
              <a:buNone/>
              <a:defRPr sz="2400">
                <a:latin typeface="Roboto Light"/>
                <a:ea typeface="Roboto Light"/>
                <a:cs typeface="Roboto Light"/>
                <a:sym typeface="Roboto Light"/>
              </a:defRPr>
            </a:lvl3pPr>
            <a:lvl4pPr lvl="3" rtl="0">
              <a:spcBef>
                <a:spcPts val="0"/>
              </a:spcBef>
              <a:spcAft>
                <a:spcPts val="0"/>
              </a:spcAft>
              <a:buNone/>
              <a:defRPr sz="2400">
                <a:latin typeface="Roboto Light"/>
                <a:ea typeface="Roboto Light"/>
                <a:cs typeface="Roboto Light"/>
                <a:sym typeface="Roboto Light"/>
              </a:defRPr>
            </a:lvl4pPr>
            <a:lvl5pPr lvl="4" rtl="0">
              <a:spcBef>
                <a:spcPts val="0"/>
              </a:spcBef>
              <a:spcAft>
                <a:spcPts val="0"/>
              </a:spcAft>
              <a:buNone/>
              <a:defRPr sz="2400">
                <a:latin typeface="Roboto Light"/>
                <a:ea typeface="Roboto Light"/>
                <a:cs typeface="Roboto Light"/>
                <a:sym typeface="Roboto Light"/>
              </a:defRPr>
            </a:lvl5pPr>
            <a:lvl6pPr lvl="5" rtl="0">
              <a:spcBef>
                <a:spcPts val="0"/>
              </a:spcBef>
              <a:spcAft>
                <a:spcPts val="0"/>
              </a:spcAft>
              <a:buNone/>
              <a:defRPr sz="2400">
                <a:latin typeface="Roboto Light"/>
                <a:ea typeface="Roboto Light"/>
                <a:cs typeface="Roboto Light"/>
                <a:sym typeface="Roboto Light"/>
              </a:defRPr>
            </a:lvl6pPr>
            <a:lvl7pPr lvl="6" rtl="0">
              <a:spcBef>
                <a:spcPts val="0"/>
              </a:spcBef>
              <a:spcAft>
                <a:spcPts val="0"/>
              </a:spcAft>
              <a:buNone/>
              <a:defRPr sz="2400">
                <a:latin typeface="Roboto Light"/>
                <a:ea typeface="Roboto Light"/>
                <a:cs typeface="Roboto Light"/>
                <a:sym typeface="Roboto Light"/>
              </a:defRPr>
            </a:lvl7pPr>
            <a:lvl8pPr lvl="7" rtl="0">
              <a:spcBef>
                <a:spcPts val="0"/>
              </a:spcBef>
              <a:spcAft>
                <a:spcPts val="0"/>
              </a:spcAft>
              <a:buNone/>
              <a:defRPr sz="2400">
                <a:latin typeface="Roboto Light"/>
                <a:ea typeface="Roboto Light"/>
                <a:cs typeface="Roboto Light"/>
                <a:sym typeface="Roboto Light"/>
              </a:defRPr>
            </a:lvl8pPr>
            <a:lvl9pPr lvl="8" rtl="0">
              <a:spcBef>
                <a:spcPts val="0"/>
              </a:spcBef>
              <a:spcAft>
                <a:spcPts val="0"/>
              </a:spcAft>
              <a:buNone/>
              <a:defRPr sz="2400">
                <a:latin typeface="Roboto Light"/>
                <a:ea typeface="Roboto Light"/>
                <a:cs typeface="Roboto Light"/>
                <a:sym typeface="Roboto Light"/>
              </a:defRPr>
            </a:lvl9pPr>
          </a:lstStyle>
          <a:p>
            <a:endParaRPr/>
          </a:p>
        </p:txBody>
      </p:sp>
      <p:sp>
        <p:nvSpPr>
          <p:cNvPr id="7837" name="Google Shape;7837;p630"/>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30 2 Quotes_short">
  <p:cSld name="CUSTOM_1_1_1_2_1_2">
    <p:spTree>
      <p:nvGrpSpPr>
        <p:cNvPr id="1" name="Shape 7838"/>
        <p:cNvGrpSpPr/>
        <p:nvPr/>
      </p:nvGrpSpPr>
      <p:grpSpPr>
        <a:xfrm>
          <a:off x="0" y="0"/>
          <a:ext cx="0" cy="0"/>
          <a:chOff x="0" y="0"/>
          <a:chExt cx="0" cy="0"/>
        </a:xfrm>
      </p:grpSpPr>
      <p:sp>
        <p:nvSpPr>
          <p:cNvPr id="7839" name="Google Shape;7839;p631"/>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7840" name="Google Shape;7840;p631"/>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7841" name="Google Shape;7841;p63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842" name="Google Shape;7842;p631"/>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7843" name="Google Shape;7843;p631"/>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30 2 Quotes_Med">
  <p:cSld name="CUSTOM_1_1_1_2_1_2_1">
    <p:spTree>
      <p:nvGrpSpPr>
        <p:cNvPr id="1" name="Shape 7844"/>
        <p:cNvGrpSpPr/>
        <p:nvPr/>
      </p:nvGrpSpPr>
      <p:grpSpPr>
        <a:xfrm>
          <a:off x="0" y="0"/>
          <a:ext cx="0" cy="0"/>
          <a:chOff x="0" y="0"/>
          <a:chExt cx="0" cy="0"/>
        </a:xfrm>
      </p:grpSpPr>
      <p:sp>
        <p:nvSpPr>
          <p:cNvPr id="7845" name="Google Shape;7845;p632"/>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7846" name="Google Shape;7846;p632"/>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
        <p:nvSpPr>
          <p:cNvPr id="7847" name="Google Shape;7847;p63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848" name="Google Shape;7848;p632"/>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7849" name="Google Shape;7849;p632"/>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30 Quote with image and logo_Tall">
  <p:cSld name="CUSTOM_1_1_1_2_1_1">
    <p:spTree>
      <p:nvGrpSpPr>
        <p:cNvPr id="1" name="Shape 7850"/>
        <p:cNvGrpSpPr/>
        <p:nvPr/>
      </p:nvGrpSpPr>
      <p:grpSpPr>
        <a:xfrm>
          <a:off x="0" y="0"/>
          <a:ext cx="0" cy="0"/>
          <a:chOff x="0" y="0"/>
          <a:chExt cx="0" cy="0"/>
        </a:xfrm>
      </p:grpSpPr>
      <p:sp>
        <p:nvSpPr>
          <p:cNvPr id="7851" name="Google Shape;7851;p633"/>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7852" name="Google Shape;7852;p633"/>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7853" name="Google Shape;7853;p63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31 Thank You Slide">
  <p:cSld name="CUSTOM_1_1_1_1">
    <p:spTree>
      <p:nvGrpSpPr>
        <p:cNvPr id="1" name="Shape 7854"/>
        <p:cNvGrpSpPr/>
        <p:nvPr/>
      </p:nvGrpSpPr>
      <p:grpSpPr>
        <a:xfrm>
          <a:off x="0" y="0"/>
          <a:ext cx="0" cy="0"/>
          <a:chOff x="0" y="0"/>
          <a:chExt cx="0" cy="0"/>
        </a:xfrm>
      </p:grpSpPr>
      <p:sp>
        <p:nvSpPr>
          <p:cNvPr id="7855" name="Google Shape;7855;p634"/>
          <p:cNvSpPr txBox="1">
            <a:spLocks noGrp="1"/>
          </p:cNvSpPr>
          <p:nvPr>
            <p:ph type="title"/>
          </p:nvPr>
        </p:nvSpPr>
        <p:spPr>
          <a:xfrm>
            <a:off x="457200" y="1698550"/>
            <a:ext cx="6790800" cy="23733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6500">
                <a:solidFill>
                  <a:schemeClr val="lt2"/>
                </a:solidFill>
              </a:defRPr>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matchingName="32 Closing Slide 1">
  <p:cSld name="End Slide_2">
    <p:spTree>
      <p:nvGrpSpPr>
        <p:cNvPr id="1" name="Shape 7856"/>
        <p:cNvGrpSpPr/>
        <p:nvPr/>
      </p:nvGrpSpPr>
      <p:grpSpPr>
        <a:xfrm>
          <a:off x="0" y="0"/>
          <a:ext cx="0" cy="0"/>
          <a:chOff x="0" y="0"/>
          <a:chExt cx="0" cy="0"/>
        </a:xfrm>
      </p:grpSpPr>
      <p:grpSp>
        <p:nvGrpSpPr>
          <p:cNvPr id="7857" name="Google Shape;7857;p635"/>
          <p:cNvGrpSpPr/>
          <p:nvPr/>
        </p:nvGrpSpPr>
        <p:grpSpPr>
          <a:xfrm>
            <a:off x="5536199" y="2257975"/>
            <a:ext cx="3367800" cy="1654352"/>
            <a:chOff x="930882" y="4227613"/>
            <a:chExt cx="4490400" cy="2205802"/>
          </a:xfrm>
        </p:grpSpPr>
        <p:sp>
          <p:nvSpPr>
            <p:cNvPr id="7858" name="Google Shape;7858;p635"/>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2">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7859" name="Google Shape;7859;p635"/>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7860" name="Google Shape;7860;p635"/>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7861" name="Google Shape;7861;p635"/>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7862" name="Google Shape;7862;p635"/>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7863" name="Google Shape;7863;p635"/>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7864" name="Google Shape;7864;p635"/>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7865" name="Google Shape;7865;p635"/>
          <p:cNvSpPr txBox="1"/>
          <p:nvPr/>
        </p:nvSpPr>
        <p:spPr>
          <a:xfrm>
            <a:off x="5239725" y="4800600"/>
            <a:ext cx="34470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a:t>
            </a:r>
            <a:br>
              <a:rPr lang="en" sz="500">
                <a:solidFill>
                  <a:schemeClr val="dk1"/>
                </a:solidFill>
                <a:latin typeface="Roboto Light"/>
                <a:ea typeface="Roboto Light"/>
                <a:cs typeface="Roboto Light"/>
                <a:sym typeface="Roboto Light"/>
              </a:rPr>
            </a:br>
            <a:r>
              <a:rPr lang="en" sz="500">
                <a:solidFill>
                  <a:schemeClr val="dk1"/>
                </a:solidFill>
                <a:latin typeface="Roboto Light"/>
                <a:ea typeface="Roboto Light"/>
                <a:cs typeface="Roboto Light"/>
                <a:sym typeface="Roboto Light"/>
              </a:rPr>
              <a:t>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7866" name="Google Shape;7866;p635"/>
          <p:cNvSpPr txBox="1"/>
          <p:nvPr/>
        </p:nvSpPr>
        <p:spPr>
          <a:xfrm>
            <a:off x="5534437" y="39798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7867" name="Google Shape;7867;p635"/>
          <p:cNvGrpSpPr/>
          <p:nvPr/>
        </p:nvGrpSpPr>
        <p:grpSpPr>
          <a:xfrm>
            <a:off x="5280677" y="2297325"/>
            <a:ext cx="201181" cy="1921553"/>
            <a:chOff x="5280677" y="2297325"/>
            <a:chExt cx="201181" cy="1921553"/>
          </a:xfrm>
        </p:grpSpPr>
        <p:sp>
          <p:nvSpPr>
            <p:cNvPr id="7868" name="Google Shape;7868;p635"/>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9" name="Google Shape;7869;p635"/>
            <p:cNvGrpSpPr/>
            <p:nvPr/>
          </p:nvGrpSpPr>
          <p:grpSpPr>
            <a:xfrm>
              <a:off x="5281511" y="2297327"/>
              <a:ext cx="199484" cy="199484"/>
              <a:chOff x="6853145" y="3055072"/>
              <a:chExt cx="265979" cy="265978"/>
            </a:xfrm>
          </p:grpSpPr>
          <p:sp>
            <p:nvSpPr>
              <p:cNvPr id="7870" name="Google Shape;7870;p635"/>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7871" name="Google Shape;7871;p635"/>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7872" name="Google Shape;7872;p635"/>
            <p:cNvGrpSpPr/>
            <p:nvPr/>
          </p:nvGrpSpPr>
          <p:grpSpPr>
            <a:xfrm>
              <a:off x="5280689" y="3671835"/>
              <a:ext cx="201168" cy="201168"/>
              <a:chOff x="1190625" y="238125"/>
              <a:chExt cx="5238750" cy="5238750"/>
            </a:xfrm>
          </p:grpSpPr>
          <p:sp>
            <p:nvSpPr>
              <p:cNvPr id="7873" name="Google Shape;7873;p6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3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35"/>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35"/>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35"/>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635"/>
            <p:cNvGrpSpPr/>
            <p:nvPr/>
          </p:nvGrpSpPr>
          <p:grpSpPr>
            <a:xfrm>
              <a:off x="5280677" y="2644098"/>
              <a:ext cx="201168" cy="201168"/>
              <a:chOff x="1190625" y="238125"/>
              <a:chExt cx="5238750" cy="5238750"/>
            </a:xfrm>
          </p:grpSpPr>
          <p:sp>
            <p:nvSpPr>
              <p:cNvPr id="7880" name="Google Shape;7880;p6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35"/>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35"/>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35"/>
            <p:cNvGrpSpPr/>
            <p:nvPr/>
          </p:nvGrpSpPr>
          <p:grpSpPr>
            <a:xfrm>
              <a:off x="5280689" y="2984560"/>
              <a:ext cx="201168" cy="201168"/>
              <a:chOff x="1190625" y="238125"/>
              <a:chExt cx="5238750" cy="5238750"/>
            </a:xfrm>
          </p:grpSpPr>
          <p:sp>
            <p:nvSpPr>
              <p:cNvPr id="7884" name="Google Shape;7884;p6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35"/>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6" name="Google Shape;7886;p635"/>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35"/>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8" name="Google Shape;7888;p635"/>
            <p:cNvGrpSpPr/>
            <p:nvPr/>
          </p:nvGrpSpPr>
          <p:grpSpPr>
            <a:xfrm>
              <a:off x="5314308" y="4048824"/>
              <a:ext cx="138916" cy="138916"/>
              <a:chOff x="1978850" y="868312"/>
              <a:chExt cx="3665325" cy="3665325"/>
            </a:xfrm>
          </p:grpSpPr>
          <p:sp>
            <p:nvSpPr>
              <p:cNvPr id="7889" name="Google Shape;7889;p635"/>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35"/>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35"/>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2" name="Google Shape;7892;p635"/>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35"/>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35"/>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5"/>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35"/>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35"/>
          <p:cNvGrpSpPr/>
          <p:nvPr/>
        </p:nvGrpSpPr>
        <p:grpSpPr>
          <a:xfrm>
            <a:off x="5281506" y="1069611"/>
            <a:ext cx="608219" cy="608219"/>
            <a:chOff x="1190625" y="238125"/>
            <a:chExt cx="5238750" cy="5238750"/>
          </a:xfrm>
        </p:grpSpPr>
        <p:sp>
          <p:nvSpPr>
            <p:cNvPr id="7898" name="Google Shape;7898;p635"/>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35"/>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35"/>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5"/>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matchingName="33 Closing Slide 2">
  <p:cSld name="End Slide_1_2">
    <p:spTree>
      <p:nvGrpSpPr>
        <p:cNvPr id="1" name="Shape 7902"/>
        <p:cNvGrpSpPr/>
        <p:nvPr/>
      </p:nvGrpSpPr>
      <p:grpSpPr>
        <a:xfrm>
          <a:off x="0" y="0"/>
          <a:ext cx="0" cy="0"/>
          <a:chOff x="0" y="0"/>
          <a:chExt cx="0" cy="0"/>
        </a:xfrm>
      </p:grpSpPr>
      <p:pic>
        <p:nvPicPr>
          <p:cNvPr id="7903" name="Google Shape;7903;p636"/>
          <p:cNvPicPr preferRelativeResize="0"/>
          <p:nvPr/>
        </p:nvPicPr>
        <p:blipFill rotWithShape="1">
          <a:blip r:embed="rId2">
            <a:alphaModFix/>
          </a:blip>
          <a:srcRect l="36277" t="37648" b="8637"/>
          <a:stretch/>
        </p:blipFill>
        <p:spPr>
          <a:xfrm>
            <a:off x="0" y="0"/>
            <a:ext cx="9143996" cy="5143503"/>
          </a:xfrm>
          <a:prstGeom prst="rect">
            <a:avLst/>
          </a:prstGeom>
          <a:noFill/>
          <a:ln>
            <a:noFill/>
          </a:ln>
        </p:spPr>
      </p:pic>
      <p:grpSp>
        <p:nvGrpSpPr>
          <p:cNvPr id="7904" name="Google Shape;7904;p636"/>
          <p:cNvGrpSpPr/>
          <p:nvPr/>
        </p:nvGrpSpPr>
        <p:grpSpPr>
          <a:xfrm>
            <a:off x="2877824" y="2146125"/>
            <a:ext cx="3367800" cy="1654352"/>
            <a:chOff x="930882" y="4227613"/>
            <a:chExt cx="4490400" cy="2205802"/>
          </a:xfrm>
        </p:grpSpPr>
        <p:sp>
          <p:nvSpPr>
            <p:cNvPr id="7905" name="Google Shape;7905;p636"/>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7906" name="Google Shape;7906;p636"/>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7907" name="Google Shape;7907;p636"/>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7908" name="Google Shape;7908;p636"/>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7909" name="Google Shape;7909;p636"/>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7910" name="Google Shape;7910;p636"/>
          <p:cNvSpPr txBox="1"/>
          <p:nvPr/>
        </p:nvSpPr>
        <p:spPr>
          <a:xfrm>
            <a:off x="2618860" y="176130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7911" name="Google Shape;7911;p636"/>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7912" name="Google Shape;7912;p636"/>
          <p:cNvSpPr txBox="1"/>
          <p:nvPr/>
        </p:nvSpPr>
        <p:spPr>
          <a:xfrm>
            <a:off x="2875174" y="386797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7913" name="Google Shape;7913;p636"/>
          <p:cNvGrpSpPr/>
          <p:nvPr/>
        </p:nvGrpSpPr>
        <p:grpSpPr>
          <a:xfrm>
            <a:off x="2622302" y="2185475"/>
            <a:ext cx="201181" cy="1921553"/>
            <a:chOff x="5280677" y="2297325"/>
            <a:chExt cx="201181" cy="1921553"/>
          </a:xfrm>
        </p:grpSpPr>
        <p:sp>
          <p:nvSpPr>
            <p:cNvPr id="7914" name="Google Shape;7914;p636"/>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5" name="Google Shape;7915;p636"/>
            <p:cNvGrpSpPr/>
            <p:nvPr/>
          </p:nvGrpSpPr>
          <p:grpSpPr>
            <a:xfrm>
              <a:off x="5281511" y="2297327"/>
              <a:ext cx="199484" cy="199484"/>
              <a:chOff x="6853145" y="3055072"/>
              <a:chExt cx="265979" cy="265978"/>
            </a:xfrm>
          </p:grpSpPr>
          <p:sp>
            <p:nvSpPr>
              <p:cNvPr id="7916" name="Google Shape;7916;p636"/>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7917" name="Google Shape;7917;p636"/>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7918" name="Google Shape;7918;p636"/>
            <p:cNvGrpSpPr/>
            <p:nvPr/>
          </p:nvGrpSpPr>
          <p:grpSpPr>
            <a:xfrm>
              <a:off x="5280689" y="3671835"/>
              <a:ext cx="201168" cy="201168"/>
              <a:chOff x="1190625" y="238125"/>
              <a:chExt cx="5238750" cy="5238750"/>
            </a:xfrm>
          </p:grpSpPr>
          <p:sp>
            <p:nvSpPr>
              <p:cNvPr id="7919" name="Google Shape;7919;p6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3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36"/>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36"/>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36"/>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36"/>
            <p:cNvGrpSpPr/>
            <p:nvPr/>
          </p:nvGrpSpPr>
          <p:grpSpPr>
            <a:xfrm>
              <a:off x="5280677" y="2644098"/>
              <a:ext cx="201168" cy="201168"/>
              <a:chOff x="1190625" y="238125"/>
              <a:chExt cx="5238750" cy="5238750"/>
            </a:xfrm>
          </p:grpSpPr>
          <p:sp>
            <p:nvSpPr>
              <p:cNvPr id="7926" name="Google Shape;7926;p6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36"/>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36"/>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36"/>
            <p:cNvGrpSpPr/>
            <p:nvPr/>
          </p:nvGrpSpPr>
          <p:grpSpPr>
            <a:xfrm>
              <a:off x="5280689" y="2984560"/>
              <a:ext cx="201168" cy="201168"/>
              <a:chOff x="1190625" y="238125"/>
              <a:chExt cx="5238750" cy="5238750"/>
            </a:xfrm>
          </p:grpSpPr>
          <p:sp>
            <p:nvSpPr>
              <p:cNvPr id="7930" name="Google Shape;7930;p6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36"/>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2" name="Google Shape;7932;p636"/>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36"/>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4" name="Google Shape;7934;p636"/>
            <p:cNvGrpSpPr/>
            <p:nvPr/>
          </p:nvGrpSpPr>
          <p:grpSpPr>
            <a:xfrm>
              <a:off x="5314308" y="4048824"/>
              <a:ext cx="138916" cy="138916"/>
              <a:chOff x="1978850" y="868312"/>
              <a:chExt cx="3665325" cy="3665325"/>
            </a:xfrm>
          </p:grpSpPr>
          <p:sp>
            <p:nvSpPr>
              <p:cNvPr id="7935" name="Google Shape;7935;p636"/>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36"/>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36"/>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636"/>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36"/>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6"/>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36"/>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36"/>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636"/>
          <p:cNvGrpSpPr/>
          <p:nvPr/>
        </p:nvGrpSpPr>
        <p:grpSpPr>
          <a:xfrm>
            <a:off x="2622306" y="908686"/>
            <a:ext cx="608219" cy="608219"/>
            <a:chOff x="1190625" y="238125"/>
            <a:chExt cx="5238750" cy="5238750"/>
          </a:xfrm>
        </p:grpSpPr>
        <p:sp>
          <p:nvSpPr>
            <p:cNvPr id="7944" name="Google Shape;7944;p636"/>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36"/>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6"/>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36"/>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4 Text Slide - 3 columns  with graphics">
  <p:cSld name="Text Slide_1_1_2">
    <p:spTree>
      <p:nvGrpSpPr>
        <p:cNvPr id="1" name="Shape 767"/>
        <p:cNvGrpSpPr/>
        <p:nvPr/>
      </p:nvGrpSpPr>
      <p:grpSpPr>
        <a:xfrm>
          <a:off x="0" y="0"/>
          <a:ext cx="0" cy="0"/>
          <a:chOff x="0" y="0"/>
          <a:chExt cx="0" cy="0"/>
        </a:xfrm>
      </p:grpSpPr>
      <p:sp>
        <p:nvSpPr>
          <p:cNvPr id="768" name="Google Shape;768;p65"/>
          <p:cNvSpPr txBox="1">
            <a:spLocks noGrp="1"/>
          </p:cNvSpPr>
          <p:nvPr>
            <p:ph type="body" idx="1"/>
          </p:nvPr>
        </p:nvSpPr>
        <p:spPr>
          <a:xfrm>
            <a:off x="4572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69" name="Google Shape;769;p65"/>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70" name="Google Shape;770;p6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71" name="Google Shape;771;p65"/>
          <p:cNvSpPr txBox="1">
            <a:spLocks noGrp="1"/>
          </p:cNvSpPr>
          <p:nvPr>
            <p:ph type="body" idx="3"/>
          </p:nvPr>
        </p:nvSpPr>
        <p:spPr>
          <a:xfrm>
            <a:off x="33078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2" name="Google Shape;772;p65"/>
          <p:cNvSpPr txBox="1">
            <a:spLocks noGrp="1"/>
          </p:cNvSpPr>
          <p:nvPr>
            <p:ph type="body" idx="4"/>
          </p:nvPr>
        </p:nvSpPr>
        <p:spPr>
          <a:xfrm>
            <a:off x="6158400" y="3282375"/>
            <a:ext cx="2267100" cy="10998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matchingName="33 Closing Slide 2: Open Brand">
  <p:cSld name="End Slide_1_2_1">
    <p:spTree>
      <p:nvGrpSpPr>
        <p:cNvPr id="1" name="Shape 7948"/>
        <p:cNvGrpSpPr/>
        <p:nvPr/>
      </p:nvGrpSpPr>
      <p:grpSpPr>
        <a:xfrm>
          <a:off x="0" y="0"/>
          <a:ext cx="0" cy="0"/>
          <a:chOff x="0" y="0"/>
          <a:chExt cx="0" cy="0"/>
        </a:xfrm>
      </p:grpSpPr>
      <p:pic>
        <p:nvPicPr>
          <p:cNvPr id="7949" name="Google Shape;7949;p637"/>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7950" name="Google Shape;7950;p637"/>
          <p:cNvGrpSpPr/>
          <p:nvPr/>
        </p:nvGrpSpPr>
        <p:grpSpPr>
          <a:xfrm>
            <a:off x="3757369" y="1860793"/>
            <a:ext cx="2615209" cy="1654352"/>
            <a:chOff x="930882" y="4227613"/>
            <a:chExt cx="4490400" cy="2205802"/>
          </a:xfrm>
        </p:grpSpPr>
        <p:sp>
          <p:nvSpPr>
            <p:cNvPr id="7951" name="Google Shape;7951;p637"/>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7952" name="Google Shape;7952;p637"/>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7953" name="Google Shape;7953;p637"/>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7954" name="Google Shape;7954;p637"/>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7955" name="Google Shape;7955;p637"/>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7956" name="Google Shape;7956;p637"/>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7957" name="Google Shape;7957;p637"/>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7958" name="Google Shape;7958;p637"/>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7959" name="Google Shape;7959;p637"/>
          <p:cNvGrpSpPr/>
          <p:nvPr/>
        </p:nvGrpSpPr>
        <p:grpSpPr>
          <a:xfrm>
            <a:off x="3501852" y="1900125"/>
            <a:ext cx="201181" cy="1921553"/>
            <a:chOff x="5280677" y="2297325"/>
            <a:chExt cx="201181" cy="1921553"/>
          </a:xfrm>
        </p:grpSpPr>
        <p:sp>
          <p:nvSpPr>
            <p:cNvPr id="7960" name="Google Shape;7960;p637"/>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1" name="Google Shape;7961;p637"/>
            <p:cNvGrpSpPr/>
            <p:nvPr/>
          </p:nvGrpSpPr>
          <p:grpSpPr>
            <a:xfrm>
              <a:off x="5281511" y="2297327"/>
              <a:ext cx="199484" cy="199484"/>
              <a:chOff x="6853145" y="3055072"/>
              <a:chExt cx="265979" cy="265978"/>
            </a:xfrm>
          </p:grpSpPr>
          <p:sp>
            <p:nvSpPr>
              <p:cNvPr id="7962" name="Google Shape;7962;p637"/>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7963" name="Google Shape;7963;p637"/>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7964" name="Google Shape;7964;p637"/>
            <p:cNvGrpSpPr/>
            <p:nvPr/>
          </p:nvGrpSpPr>
          <p:grpSpPr>
            <a:xfrm>
              <a:off x="5280689" y="3671835"/>
              <a:ext cx="201168" cy="201168"/>
              <a:chOff x="1190625" y="238125"/>
              <a:chExt cx="5238750" cy="5238750"/>
            </a:xfrm>
          </p:grpSpPr>
          <p:sp>
            <p:nvSpPr>
              <p:cNvPr id="7965" name="Google Shape;7965;p6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3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37"/>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37"/>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37"/>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37"/>
            <p:cNvGrpSpPr/>
            <p:nvPr/>
          </p:nvGrpSpPr>
          <p:grpSpPr>
            <a:xfrm>
              <a:off x="5280677" y="2644098"/>
              <a:ext cx="201168" cy="201168"/>
              <a:chOff x="1190625" y="238125"/>
              <a:chExt cx="5238750" cy="5238750"/>
            </a:xfrm>
          </p:grpSpPr>
          <p:sp>
            <p:nvSpPr>
              <p:cNvPr id="7972" name="Google Shape;7972;p6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37"/>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37"/>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637"/>
            <p:cNvGrpSpPr/>
            <p:nvPr/>
          </p:nvGrpSpPr>
          <p:grpSpPr>
            <a:xfrm>
              <a:off x="5280689" y="2984560"/>
              <a:ext cx="201168" cy="201168"/>
              <a:chOff x="1190625" y="238125"/>
              <a:chExt cx="5238750" cy="5238750"/>
            </a:xfrm>
          </p:grpSpPr>
          <p:sp>
            <p:nvSpPr>
              <p:cNvPr id="7976" name="Google Shape;7976;p6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37"/>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8" name="Google Shape;7978;p637"/>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37"/>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0" name="Google Shape;7980;p637"/>
            <p:cNvGrpSpPr/>
            <p:nvPr/>
          </p:nvGrpSpPr>
          <p:grpSpPr>
            <a:xfrm>
              <a:off x="5314308" y="4048824"/>
              <a:ext cx="138916" cy="138916"/>
              <a:chOff x="1978850" y="868312"/>
              <a:chExt cx="3665325" cy="3665325"/>
            </a:xfrm>
          </p:grpSpPr>
          <p:sp>
            <p:nvSpPr>
              <p:cNvPr id="7981" name="Google Shape;7981;p637"/>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37"/>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37"/>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4" name="Google Shape;7984;p637"/>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37"/>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37"/>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37"/>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37"/>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637"/>
          <p:cNvGrpSpPr/>
          <p:nvPr/>
        </p:nvGrpSpPr>
        <p:grpSpPr>
          <a:xfrm>
            <a:off x="2346320" y="342891"/>
            <a:ext cx="4451366" cy="4451366"/>
            <a:chOff x="1190625" y="238125"/>
            <a:chExt cx="5238750" cy="5238750"/>
          </a:xfrm>
        </p:grpSpPr>
        <p:sp>
          <p:nvSpPr>
            <p:cNvPr id="7990" name="Google Shape;7990;p637"/>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37"/>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37"/>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637"/>
          <p:cNvGrpSpPr/>
          <p:nvPr/>
        </p:nvGrpSpPr>
        <p:grpSpPr>
          <a:xfrm>
            <a:off x="1270881" y="1291911"/>
            <a:ext cx="608219" cy="608219"/>
            <a:chOff x="1190625" y="238125"/>
            <a:chExt cx="5238750" cy="5238750"/>
          </a:xfrm>
        </p:grpSpPr>
        <p:sp>
          <p:nvSpPr>
            <p:cNvPr id="7994" name="Google Shape;7994;p637"/>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37"/>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37"/>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37"/>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matchingName="33 Closing Slide 2: Open Brand w/Open Logo 1">
  <p:cSld name="End Slide_1_2_1_1">
    <p:spTree>
      <p:nvGrpSpPr>
        <p:cNvPr id="1" name="Shape 7998"/>
        <p:cNvGrpSpPr/>
        <p:nvPr/>
      </p:nvGrpSpPr>
      <p:grpSpPr>
        <a:xfrm>
          <a:off x="0" y="0"/>
          <a:ext cx="0" cy="0"/>
          <a:chOff x="0" y="0"/>
          <a:chExt cx="0" cy="0"/>
        </a:xfrm>
      </p:grpSpPr>
      <p:pic>
        <p:nvPicPr>
          <p:cNvPr id="7999" name="Google Shape;7999;p638"/>
          <p:cNvPicPr preferRelativeResize="0"/>
          <p:nvPr/>
        </p:nvPicPr>
        <p:blipFill rotWithShape="1">
          <a:blip r:embed="rId2">
            <a:alphaModFix/>
          </a:blip>
          <a:srcRect l="31013" t="37648" r="5263" b="8637"/>
          <a:stretch/>
        </p:blipFill>
        <p:spPr>
          <a:xfrm>
            <a:off x="0" y="0"/>
            <a:ext cx="9143996" cy="5143503"/>
          </a:xfrm>
          <a:prstGeom prst="rect">
            <a:avLst/>
          </a:prstGeom>
          <a:noFill/>
          <a:ln>
            <a:noFill/>
          </a:ln>
        </p:spPr>
      </p:pic>
      <p:grpSp>
        <p:nvGrpSpPr>
          <p:cNvPr id="8000" name="Google Shape;8000;p638"/>
          <p:cNvGrpSpPr/>
          <p:nvPr/>
        </p:nvGrpSpPr>
        <p:grpSpPr>
          <a:xfrm>
            <a:off x="1270881" y="1291911"/>
            <a:ext cx="608219" cy="608219"/>
            <a:chOff x="1190625" y="238125"/>
            <a:chExt cx="5238750" cy="5238750"/>
          </a:xfrm>
        </p:grpSpPr>
        <p:sp>
          <p:nvSpPr>
            <p:cNvPr id="8001" name="Google Shape;8001;p6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3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3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3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38"/>
          <p:cNvGrpSpPr/>
          <p:nvPr/>
        </p:nvGrpSpPr>
        <p:grpSpPr>
          <a:xfrm>
            <a:off x="3757369" y="1860793"/>
            <a:ext cx="2615209" cy="1654352"/>
            <a:chOff x="930882" y="4227613"/>
            <a:chExt cx="4490400" cy="2205802"/>
          </a:xfrm>
        </p:grpSpPr>
        <p:sp>
          <p:nvSpPr>
            <p:cNvPr id="8006" name="Google Shape;8006;p638"/>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8007" name="Google Shape;8007;p638"/>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8008" name="Google Shape;8008;p638"/>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8009" name="Google Shape;8009;p638"/>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8010" name="Google Shape;8010;p638"/>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8011" name="Google Shape;8011;p638"/>
          <p:cNvSpPr txBox="1"/>
          <p:nvPr/>
        </p:nvSpPr>
        <p:spPr>
          <a:xfrm>
            <a:off x="3498404" y="1399750"/>
            <a:ext cx="227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a:t>
            </a:r>
            <a:br>
              <a:rPr lang="en" sz="1300" i="0" u="none" strike="noStrike" cap="none">
                <a:solidFill>
                  <a:schemeClr val="accent6"/>
                </a:solidFill>
                <a:latin typeface="Roboto Slab Regular"/>
                <a:ea typeface="Roboto Slab Regular"/>
                <a:cs typeface="Roboto Slab Regular"/>
                <a:sym typeface="Roboto Slab Regular"/>
              </a:rPr>
            </a:br>
            <a:r>
              <a:rPr lang="en" sz="1300" i="0" u="none" strike="noStrike" cap="none">
                <a:solidFill>
                  <a:schemeClr val="accent6"/>
                </a:solidFill>
                <a:latin typeface="Roboto Slab Regular"/>
                <a:ea typeface="Roboto Slab Regular"/>
                <a:cs typeface="Roboto Slab Regular"/>
                <a:sym typeface="Roboto Slab Regular"/>
              </a:rPr>
              <a:t>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8012" name="Google Shape;8012;p638"/>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8013" name="Google Shape;8013;p638"/>
          <p:cNvSpPr txBox="1"/>
          <p:nvPr/>
        </p:nvSpPr>
        <p:spPr>
          <a:xfrm>
            <a:off x="3755587" y="35826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8014" name="Google Shape;8014;p638"/>
          <p:cNvGrpSpPr/>
          <p:nvPr/>
        </p:nvGrpSpPr>
        <p:grpSpPr>
          <a:xfrm>
            <a:off x="3501852" y="1900125"/>
            <a:ext cx="201181" cy="1921553"/>
            <a:chOff x="5280677" y="2297325"/>
            <a:chExt cx="201181" cy="1921553"/>
          </a:xfrm>
        </p:grpSpPr>
        <p:sp>
          <p:nvSpPr>
            <p:cNvPr id="8015" name="Google Shape;8015;p638"/>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6" name="Google Shape;8016;p638"/>
            <p:cNvGrpSpPr/>
            <p:nvPr/>
          </p:nvGrpSpPr>
          <p:grpSpPr>
            <a:xfrm>
              <a:off x="5281511" y="2297327"/>
              <a:ext cx="199484" cy="199484"/>
              <a:chOff x="6853145" y="3055072"/>
              <a:chExt cx="265979" cy="265978"/>
            </a:xfrm>
          </p:grpSpPr>
          <p:sp>
            <p:nvSpPr>
              <p:cNvPr id="8017" name="Google Shape;8017;p638"/>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8018" name="Google Shape;8018;p638"/>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8019" name="Google Shape;8019;p638"/>
            <p:cNvGrpSpPr/>
            <p:nvPr/>
          </p:nvGrpSpPr>
          <p:grpSpPr>
            <a:xfrm>
              <a:off x="5280689" y="3671835"/>
              <a:ext cx="201168" cy="201168"/>
              <a:chOff x="1190625" y="238125"/>
              <a:chExt cx="5238750" cy="5238750"/>
            </a:xfrm>
          </p:grpSpPr>
          <p:sp>
            <p:nvSpPr>
              <p:cNvPr id="8020" name="Google Shape;8020;p6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3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38"/>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38"/>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38"/>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638"/>
            <p:cNvGrpSpPr/>
            <p:nvPr/>
          </p:nvGrpSpPr>
          <p:grpSpPr>
            <a:xfrm>
              <a:off x="5280677" y="2644098"/>
              <a:ext cx="201168" cy="201168"/>
              <a:chOff x="1190625" y="238125"/>
              <a:chExt cx="5238750" cy="5238750"/>
            </a:xfrm>
          </p:grpSpPr>
          <p:sp>
            <p:nvSpPr>
              <p:cNvPr id="8027" name="Google Shape;8027;p6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38"/>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38"/>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38"/>
            <p:cNvGrpSpPr/>
            <p:nvPr/>
          </p:nvGrpSpPr>
          <p:grpSpPr>
            <a:xfrm>
              <a:off x="5280689" y="2984560"/>
              <a:ext cx="201168" cy="201168"/>
              <a:chOff x="1190625" y="238125"/>
              <a:chExt cx="5238750" cy="5238750"/>
            </a:xfrm>
          </p:grpSpPr>
          <p:sp>
            <p:nvSpPr>
              <p:cNvPr id="8031" name="Google Shape;8031;p63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38"/>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3" name="Google Shape;8033;p638"/>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38"/>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5" name="Google Shape;8035;p638"/>
            <p:cNvGrpSpPr/>
            <p:nvPr/>
          </p:nvGrpSpPr>
          <p:grpSpPr>
            <a:xfrm>
              <a:off x="5314308" y="4048824"/>
              <a:ext cx="138916" cy="138916"/>
              <a:chOff x="1978850" y="868312"/>
              <a:chExt cx="3665325" cy="3665325"/>
            </a:xfrm>
          </p:grpSpPr>
          <p:sp>
            <p:nvSpPr>
              <p:cNvPr id="8036" name="Google Shape;8036;p638"/>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38"/>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38"/>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9" name="Google Shape;8039;p638"/>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38"/>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38"/>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38"/>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38"/>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38"/>
          <p:cNvGrpSpPr/>
          <p:nvPr/>
        </p:nvGrpSpPr>
        <p:grpSpPr>
          <a:xfrm>
            <a:off x="8244939" y="138151"/>
            <a:ext cx="695041" cy="903684"/>
            <a:chOff x="1793050" y="238125"/>
            <a:chExt cx="4033900" cy="5238750"/>
          </a:xfrm>
        </p:grpSpPr>
        <p:sp>
          <p:nvSpPr>
            <p:cNvPr id="8045" name="Google Shape;8045;p638"/>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38"/>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38"/>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38"/>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38"/>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38"/>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38"/>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38"/>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38"/>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38"/>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38"/>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38"/>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38"/>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38"/>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38"/>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38"/>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38"/>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38"/>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38"/>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38"/>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38"/>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638"/>
          <p:cNvGrpSpPr/>
          <p:nvPr/>
        </p:nvGrpSpPr>
        <p:grpSpPr>
          <a:xfrm>
            <a:off x="2346320" y="342891"/>
            <a:ext cx="4451366" cy="4451366"/>
            <a:chOff x="1190625" y="238125"/>
            <a:chExt cx="5238750" cy="5238750"/>
          </a:xfrm>
        </p:grpSpPr>
        <p:sp>
          <p:nvSpPr>
            <p:cNvPr id="8067" name="Google Shape;8067;p638"/>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38"/>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38"/>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matchingName="34 Closing Slide 3">
  <p:cSld name="End Slide_1_1_1">
    <p:spTree>
      <p:nvGrpSpPr>
        <p:cNvPr id="1" name="Shape 8070"/>
        <p:cNvGrpSpPr/>
        <p:nvPr/>
      </p:nvGrpSpPr>
      <p:grpSpPr>
        <a:xfrm>
          <a:off x="0" y="0"/>
          <a:ext cx="0" cy="0"/>
          <a:chOff x="0" y="0"/>
          <a:chExt cx="0" cy="0"/>
        </a:xfrm>
      </p:grpSpPr>
      <p:pic>
        <p:nvPicPr>
          <p:cNvPr id="8071" name="Google Shape;8071;p639"/>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grpSp>
        <p:nvGrpSpPr>
          <p:cNvPr id="8072" name="Google Shape;8072;p639"/>
          <p:cNvGrpSpPr/>
          <p:nvPr/>
        </p:nvGrpSpPr>
        <p:grpSpPr>
          <a:xfrm>
            <a:off x="3212974" y="1495288"/>
            <a:ext cx="3367800" cy="1654352"/>
            <a:chOff x="930882" y="4227613"/>
            <a:chExt cx="4490400" cy="2205802"/>
          </a:xfrm>
        </p:grpSpPr>
        <p:sp>
          <p:nvSpPr>
            <p:cNvPr id="8073" name="Google Shape;8073;p639"/>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8074" name="Google Shape;8074;p639"/>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8075" name="Google Shape;8075;p639"/>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8076" name="Google Shape;8076;p639"/>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8077" name="Google Shape;8077;p639"/>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8078" name="Google Shape;8078;p639"/>
          <p:cNvSpPr txBox="1"/>
          <p:nvPr/>
        </p:nvSpPr>
        <p:spPr>
          <a:xfrm>
            <a:off x="2958275" y="1104700"/>
            <a:ext cx="3818400" cy="4533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8079" name="Google Shape;8079;p639"/>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sp>
        <p:nvSpPr>
          <p:cNvPr id="8080" name="Google Shape;8080;p639"/>
          <p:cNvSpPr txBox="1"/>
          <p:nvPr/>
        </p:nvSpPr>
        <p:spPr>
          <a:xfrm>
            <a:off x="3212012" y="321715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a:ea typeface="Roboto"/>
                <a:cs typeface="Roboto"/>
                <a:sym typeface="Roboto"/>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a:ea typeface="Roboto"/>
              <a:cs typeface="Roboto"/>
              <a:sym typeface="Roboto"/>
            </a:endParaRPr>
          </a:p>
        </p:txBody>
      </p:sp>
      <p:grpSp>
        <p:nvGrpSpPr>
          <p:cNvPr id="8081" name="Google Shape;8081;p639"/>
          <p:cNvGrpSpPr/>
          <p:nvPr/>
        </p:nvGrpSpPr>
        <p:grpSpPr>
          <a:xfrm>
            <a:off x="2958277" y="1534650"/>
            <a:ext cx="201181" cy="1921553"/>
            <a:chOff x="5280677" y="2297325"/>
            <a:chExt cx="201181" cy="1921553"/>
          </a:xfrm>
        </p:grpSpPr>
        <p:sp>
          <p:nvSpPr>
            <p:cNvPr id="8082" name="Google Shape;8082;p639"/>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3" name="Google Shape;8083;p639"/>
            <p:cNvGrpSpPr/>
            <p:nvPr/>
          </p:nvGrpSpPr>
          <p:grpSpPr>
            <a:xfrm>
              <a:off x="5281511" y="2297327"/>
              <a:ext cx="199484" cy="199484"/>
              <a:chOff x="6853145" y="3055072"/>
              <a:chExt cx="265979" cy="265978"/>
            </a:xfrm>
          </p:grpSpPr>
          <p:sp>
            <p:nvSpPr>
              <p:cNvPr id="8084" name="Google Shape;8084;p639"/>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8085" name="Google Shape;8085;p639"/>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8086" name="Google Shape;8086;p639"/>
            <p:cNvGrpSpPr/>
            <p:nvPr/>
          </p:nvGrpSpPr>
          <p:grpSpPr>
            <a:xfrm>
              <a:off x="5280689" y="3671835"/>
              <a:ext cx="201168" cy="201168"/>
              <a:chOff x="1190625" y="238125"/>
              <a:chExt cx="5238750" cy="5238750"/>
            </a:xfrm>
          </p:grpSpPr>
          <p:sp>
            <p:nvSpPr>
              <p:cNvPr id="8087" name="Google Shape;8087;p6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3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39"/>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39"/>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39"/>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39"/>
            <p:cNvGrpSpPr/>
            <p:nvPr/>
          </p:nvGrpSpPr>
          <p:grpSpPr>
            <a:xfrm>
              <a:off x="5280677" y="2644098"/>
              <a:ext cx="201168" cy="201168"/>
              <a:chOff x="1190625" y="238125"/>
              <a:chExt cx="5238750" cy="5238750"/>
            </a:xfrm>
          </p:grpSpPr>
          <p:sp>
            <p:nvSpPr>
              <p:cNvPr id="8094" name="Google Shape;8094;p6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39"/>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39"/>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639"/>
            <p:cNvGrpSpPr/>
            <p:nvPr/>
          </p:nvGrpSpPr>
          <p:grpSpPr>
            <a:xfrm>
              <a:off x="5280689" y="2984560"/>
              <a:ext cx="201168" cy="201168"/>
              <a:chOff x="1190625" y="238125"/>
              <a:chExt cx="5238750" cy="5238750"/>
            </a:xfrm>
          </p:grpSpPr>
          <p:sp>
            <p:nvSpPr>
              <p:cNvPr id="8098" name="Google Shape;8098;p6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39"/>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0" name="Google Shape;8100;p639"/>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39"/>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639"/>
            <p:cNvGrpSpPr/>
            <p:nvPr/>
          </p:nvGrpSpPr>
          <p:grpSpPr>
            <a:xfrm>
              <a:off x="5314308" y="4048824"/>
              <a:ext cx="138916" cy="138916"/>
              <a:chOff x="1978850" y="868312"/>
              <a:chExt cx="3665325" cy="3665325"/>
            </a:xfrm>
          </p:grpSpPr>
          <p:sp>
            <p:nvSpPr>
              <p:cNvPr id="8103" name="Google Shape;8103;p639"/>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39"/>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39"/>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6" name="Google Shape;8106;p639"/>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39"/>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39"/>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39"/>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39"/>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39"/>
          <p:cNvGrpSpPr/>
          <p:nvPr/>
        </p:nvGrpSpPr>
        <p:grpSpPr>
          <a:xfrm>
            <a:off x="1914431" y="1163211"/>
            <a:ext cx="608219" cy="608219"/>
            <a:chOff x="1190625" y="238125"/>
            <a:chExt cx="5238750" cy="5238750"/>
          </a:xfrm>
        </p:grpSpPr>
        <p:sp>
          <p:nvSpPr>
            <p:cNvPr id="8112" name="Google Shape;8112;p63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3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3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3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matchingName="34 Closing Slide 3: Open Brand">
  <p:cSld name="End Slide_1_1_1_1">
    <p:spTree>
      <p:nvGrpSpPr>
        <p:cNvPr id="1" name="Shape 8116"/>
        <p:cNvGrpSpPr/>
        <p:nvPr/>
      </p:nvGrpSpPr>
      <p:grpSpPr>
        <a:xfrm>
          <a:off x="0" y="0"/>
          <a:ext cx="0" cy="0"/>
          <a:chOff x="0" y="0"/>
          <a:chExt cx="0" cy="0"/>
        </a:xfrm>
      </p:grpSpPr>
      <p:pic>
        <p:nvPicPr>
          <p:cNvPr id="8117" name="Google Shape;8117;p640"/>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8118" name="Google Shape;8118;p640"/>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sp>
        <p:nvSpPr>
          <p:cNvPr id="8119" name="Google Shape;8119;p640"/>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8120" name="Google Shape;8120;p640"/>
          <p:cNvGrpSpPr/>
          <p:nvPr/>
        </p:nvGrpSpPr>
        <p:grpSpPr>
          <a:xfrm>
            <a:off x="3833874" y="1861538"/>
            <a:ext cx="3367800" cy="1654352"/>
            <a:chOff x="930882" y="4227613"/>
            <a:chExt cx="4490400" cy="2205802"/>
          </a:xfrm>
        </p:grpSpPr>
        <p:sp>
          <p:nvSpPr>
            <p:cNvPr id="8121" name="Google Shape;8121;p640"/>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8122" name="Google Shape;8122;p640"/>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8123" name="Google Shape;8123;p640"/>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8124" name="Google Shape;8124;p640"/>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8125" name="Google Shape;8125;p640"/>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8126" name="Google Shape;8126;p640"/>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8127" name="Google Shape;8127;p640"/>
          <p:cNvGrpSpPr/>
          <p:nvPr/>
        </p:nvGrpSpPr>
        <p:grpSpPr>
          <a:xfrm>
            <a:off x="3579177" y="1900900"/>
            <a:ext cx="201181" cy="1921553"/>
            <a:chOff x="5280677" y="2297325"/>
            <a:chExt cx="201181" cy="1921553"/>
          </a:xfrm>
        </p:grpSpPr>
        <p:sp>
          <p:nvSpPr>
            <p:cNvPr id="8128" name="Google Shape;8128;p640"/>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9" name="Google Shape;8129;p640"/>
            <p:cNvGrpSpPr/>
            <p:nvPr/>
          </p:nvGrpSpPr>
          <p:grpSpPr>
            <a:xfrm>
              <a:off x="5281511" y="2297327"/>
              <a:ext cx="199484" cy="199484"/>
              <a:chOff x="6853145" y="3055072"/>
              <a:chExt cx="265979" cy="265978"/>
            </a:xfrm>
          </p:grpSpPr>
          <p:sp>
            <p:nvSpPr>
              <p:cNvPr id="8130" name="Google Shape;8130;p640"/>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8131" name="Google Shape;8131;p640"/>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8132" name="Google Shape;8132;p640"/>
            <p:cNvGrpSpPr/>
            <p:nvPr/>
          </p:nvGrpSpPr>
          <p:grpSpPr>
            <a:xfrm>
              <a:off x="5280689" y="3671835"/>
              <a:ext cx="201168" cy="201168"/>
              <a:chOff x="1190625" y="238125"/>
              <a:chExt cx="5238750" cy="5238750"/>
            </a:xfrm>
          </p:grpSpPr>
          <p:sp>
            <p:nvSpPr>
              <p:cNvPr id="8133" name="Google Shape;8133;p6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0"/>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0"/>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0"/>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40"/>
            <p:cNvGrpSpPr/>
            <p:nvPr/>
          </p:nvGrpSpPr>
          <p:grpSpPr>
            <a:xfrm>
              <a:off x="5280677" y="2644098"/>
              <a:ext cx="201168" cy="201168"/>
              <a:chOff x="1190625" y="238125"/>
              <a:chExt cx="5238750" cy="5238750"/>
            </a:xfrm>
          </p:grpSpPr>
          <p:sp>
            <p:nvSpPr>
              <p:cNvPr id="8140" name="Google Shape;8140;p6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0"/>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0"/>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40"/>
            <p:cNvGrpSpPr/>
            <p:nvPr/>
          </p:nvGrpSpPr>
          <p:grpSpPr>
            <a:xfrm>
              <a:off x="5280689" y="2984560"/>
              <a:ext cx="201168" cy="201168"/>
              <a:chOff x="1190625" y="238125"/>
              <a:chExt cx="5238750" cy="5238750"/>
            </a:xfrm>
          </p:grpSpPr>
          <p:sp>
            <p:nvSpPr>
              <p:cNvPr id="8144" name="Google Shape;8144;p6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6" name="Google Shape;8146;p640"/>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0"/>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8" name="Google Shape;8148;p640"/>
            <p:cNvGrpSpPr/>
            <p:nvPr/>
          </p:nvGrpSpPr>
          <p:grpSpPr>
            <a:xfrm>
              <a:off x="5314308" y="4048824"/>
              <a:ext cx="138916" cy="138916"/>
              <a:chOff x="1978850" y="868312"/>
              <a:chExt cx="3665325" cy="3665325"/>
            </a:xfrm>
          </p:grpSpPr>
          <p:sp>
            <p:nvSpPr>
              <p:cNvPr id="8149" name="Google Shape;8149;p640"/>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0"/>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0"/>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2" name="Google Shape;8152;p640"/>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0"/>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0"/>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0"/>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0"/>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640"/>
          <p:cNvGrpSpPr/>
          <p:nvPr/>
        </p:nvGrpSpPr>
        <p:grpSpPr>
          <a:xfrm>
            <a:off x="2346320" y="342891"/>
            <a:ext cx="4451366" cy="4451366"/>
            <a:chOff x="1190625" y="238125"/>
            <a:chExt cx="5238750" cy="5238750"/>
          </a:xfrm>
        </p:grpSpPr>
        <p:sp>
          <p:nvSpPr>
            <p:cNvPr id="8158" name="Google Shape;8158;p640"/>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0"/>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0"/>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640"/>
          <p:cNvGrpSpPr/>
          <p:nvPr/>
        </p:nvGrpSpPr>
        <p:grpSpPr>
          <a:xfrm>
            <a:off x="1270881" y="1291911"/>
            <a:ext cx="608219" cy="608219"/>
            <a:chOff x="1190625" y="238125"/>
            <a:chExt cx="5238750" cy="5238750"/>
          </a:xfrm>
        </p:grpSpPr>
        <p:sp>
          <p:nvSpPr>
            <p:cNvPr id="8162" name="Google Shape;8162;p6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matchingName="34 Closing Slide 3: Open Brand w/Open Logo">
  <p:cSld name="End Slide_1_1_1_1_1">
    <p:spTree>
      <p:nvGrpSpPr>
        <p:cNvPr id="1" name="Shape 8166"/>
        <p:cNvGrpSpPr/>
        <p:nvPr/>
      </p:nvGrpSpPr>
      <p:grpSpPr>
        <a:xfrm>
          <a:off x="0" y="0"/>
          <a:ext cx="0" cy="0"/>
          <a:chOff x="0" y="0"/>
          <a:chExt cx="0" cy="0"/>
        </a:xfrm>
      </p:grpSpPr>
      <p:pic>
        <p:nvPicPr>
          <p:cNvPr id="8167" name="Google Shape;8167;p641"/>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8168" name="Google Shape;8168;p641"/>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rgbClr val="FFFFFF"/>
                </a:solidFill>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solidFill>
                <a:srgbClr val="FFFFFF"/>
              </a:solidFill>
              <a:latin typeface="Roboto Light"/>
              <a:ea typeface="Roboto Light"/>
              <a:cs typeface="Roboto Light"/>
              <a:sym typeface="Roboto Light"/>
            </a:endParaRPr>
          </a:p>
        </p:txBody>
      </p:sp>
      <p:grpSp>
        <p:nvGrpSpPr>
          <p:cNvPr id="8169" name="Google Shape;8169;p641"/>
          <p:cNvGrpSpPr/>
          <p:nvPr/>
        </p:nvGrpSpPr>
        <p:grpSpPr>
          <a:xfrm>
            <a:off x="8244939" y="138151"/>
            <a:ext cx="695041" cy="903684"/>
            <a:chOff x="1793050" y="238125"/>
            <a:chExt cx="4033900" cy="5238750"/>
          </a:xfrm>
        </p:grpSpPr>
        <p:sp>
          <p:nvSpPr>
            <p:cNvPr id="8170" name="Google Shape;8170;p641"/>
            <p:cNvSpPr/>
            <p:nvPr/>
          </p:nvSpPr>
          <p:spPr>
            <a:xfrm>
              <a:off x="1793050" y="238125"/>
              <a:ext cx="4033900" cy="4033925"/>
            </a:xfrm>
            <a:custGeom>
              <a:avLst/>
              <a:gdLst/>
              <a:ahLst/>
              <a:cxnLst/>
              <a:rect l="l" t="t" r="r" b="b"/>
              <a:pathLst>
                <a:path w="161356" h="161357" extrusionOk="0">
                  <a:moveTo>
                    <a:pt x="80712" y="18219"/>
                  </a:moveTo>
                  <a:lnTo>
                    <a:pt x="83944" y="18288"/>
                  </a:lnTo>
                  <a:lnTo>
                    <a:pt x="87106" y="18494"/>
                  </a:lnTo>
                  <a:lnTo>
                    <a:pt x="90200" y="18906"/>
                  </a:lnTo>
                  <a:lnTo>
                    <a:pt x="93294" y="19456"/>
                  </a:lnTo>
                  <a:lnTo>
                    <a:pt x="96319" y="20144"/>
                  </a:lnTo>
                  <a:lnTo>
                    <a:pt x="99275" y="20969"/>
                  </a:lnTo>
                  <a:lnTo>
                    <a:pt x="102162" y="22000"/>
                  </a:lnTo>
                  <a:lnTo>
                    <a:pt x="105050" y="23100"/>
                  </a:lnTo>
                  <a:lnTo>
                    <a:pt x="107800" y="24338"/>
                  </a:lnTo>
                  <a:lnTo>
                    <a:pt x="110481" y="25713"/>
                  </a:lnTo>
                  <a:lnTo>
                    <a:pt x="113094" y="27225"/>
                  </a:lnTo>
                  <a:lnTo>
                    <a:pt x="115637" y="28875"/>
                  </a:lnTo>
                  <a:lnTo>
                    <a:pt x="118112" y="30594"/>
                  </a:lnTo>
                  <a:lnTo>
                    <a:pt x="120450" y="32450"/>
                  </a:lnTo>
                  <a:lnTo>
                    <a:pt x="122719" y="34444"/>
                  </a:lnTo>
                  <a:lnTo>
                    <a:pt x="124850" y="36506"/>
                  </a:lnTo>
                  <a:lnTo>
                    <a:pt x="126981" y="38638"/>
                  </a:lnTo>
                  <a:lnTo>
                    <a:pt x="128906" y="40906"/>
                  </a:lnTo>
                  <a:lnTo>
                    <a:pt x="130762" y="43313"/>
                  </a:lnTo>
                  <a:lnTo>
                    <a:pt x="132481" y="45719"/>
                  </a:lnTo>
                  <a:lnTo>
                    <a:pt x="134131" y="48263"/>
                  </a:lnTo>
                  <a:lnTo>
                    <a:pt x="135644" y="50875"/>
                  </a:lnTo>
                  <a:lnTo>
                    <a:pt x="137019" y="53556"/>
                  </a:lnTo>
                  <a:lnTo>
                    <a:pt x="138256" y="56375"/>
                  </a:lnTo>
                  <a:lnTo>
                    <a:pt x="139356" y="59194"/>
                  </a:lnTo>
                  <a:lnTo>
                    <a:pt x="140387" y="62081"/>
                  </a:lnTo>
                  <a:lnTo>
                    <a:pt x="141212" y="65038"/>
                  </a:lnTo>
                  <a:lnTo>
                    <a:pt x="141900" y="68063"/>
                  </a:lnTo>
                  <a:lnTo>
                    <a:pt x="142450" y="71156"/>
                  </a:lnTo>
                  <a:lnTo>
                    <a:pt x="142862" y="74250"/>
                  </a:lnTo>
                  <a:lnTo>
                    <a:pt x="143069" y="77413"/>
                  </a:lnTo>
                  <a:lnTo>
                    <a:pt x="143206" y="80644"/>
                  </a:lnTo>
                  <a:lnTo>
                    <a:pt x="143069" y="83875"/>
                  </a:lnTo>
                  <a:lnTo>
                    <a:pt x="142862" y="87038"/>
                  </a:lnTo>
                  <a:lnTo>
                    <a:pt x="142450" y="90200"/>
                  </a:lnTo>
                  <a:lnTo>
                    <a:pt x="141900" y="93225"/>
                  </a:lnTo>
                  <a:lnTo>
                    <a:pt x="141212" y="96250"/>
                  </a:lnTo>
                  <a:lnTo>
                    <a:pt x="140387" y="99206"/>
                  </a:lnTo>
                  <a:lnTo>
                    <a:pt x="139356" y="102163"/>
                  </a:lnTo>
                  <a:lnTo>
                    <a:pt x="138256" y="104981"/>
                  </a:lnTo>
                  <a:lnTo>
                    <a:pt x="137019" y="107731"/>
                  </a:lnTo>
                  <a:lnTo>
                    <a:pt x="135644" y="110413"/>
                  </a:lnTo>
                  <a:lnTo>
                    <a:pt x="134131" y="113025"/>
                  </a:lnTo>
                  <a:lnTo>
                    <a:pt x="132481" y="115569"/>
                  </a:lnTo>
                  <a:lnTo>
                    <a:pt x="130762" y="118044"/>
                  </a:lnTo>
                  <a:lnTo>
                    <a:pt x="128906" y="120381"/>
                  </a:lnTo>
                  <a:lnTo>
                    <a:pt x="126981" y="122650"/>
                  </a:lnTo>
                  <a:lnTo>
                    <a:pt x="124850" y="124850"/>
                  </a:lnTo>
                  <a:lnTo>
                    <a:pt x="122719" y="126913"/>
                  </a:lnTo>
                  <a:lnTo>
                    <a:pt x="120450" y="128838"/>
                  </a:lnTo>
                  <a:lnTo>
                    <a:pt x="118112" y="130694"/>
                  </a:lnTo>
                  <a:lnTo>
                    <a:pt x="115637" y="132481"/>
                  </a:lnTo>
                  <a:lnTo>
                    <a:pt x="113094" y="134063"/>
                  </a:lnTo>
                  <a:lnTo>
                    <a:pt x="110481" y="135575"/>
                  </a:lnTo>
                  <a:lnTo>
                    <a:pt x="107800" y="136950"/>
                  </a:lnTo>
                  <a:lnTo>
                    <a:pt x="105050" y="138256"/>
                  </a:lnTo>
                  <a:lnTo>
                    <a:pt x="102162" y="139356"/>
                  </a:lnTo>
                  <a:lnTo>
                    <a:pt x="99275" y="140319"/>
                  </a:lnTo>
                  <a:lnTo>
                    <a:pt x="96319" y="141144"/>
                  </a:lnTo>
                  <a:lnTo>
                    <a:pt x="93294" y="141831"/>
                  </a:lnTo>
                  <a:lnTo>
                    <a:pt x="90200" y="142381"/>
                  </a:lnTo>
                  <a:lnTo>
                    <a:pt x="87106" y="142794"/>
                  </a:lnTo>
                  <a:lnTo>
                    <a:pt x="83944" y="143069"/>
                  </a:lnTo>
                  <a:lnTo>
                    <a:pt x="80712" y="143138"/>
                  </a:lnTo>
                  <a:lnTo>
                    <a:pt x="77481" y="143069"/>
                  </a:lnTo>
                  <a:lnTo>
                    <a:pt x="74319" y="142794"/>
                  </a:lnTo>
                  <a:lnTo>
                    <a:pt x="71225" y="142381"/>
                  </a:lnTo>
                  <a:lnTo>
                    <a:pt x="68131" y="141831"/>
                  </a:lnTo>
                  <a:lnTo>
                    <a:pt x="65106" y="141144"/>
                  </a:lnTo>
                  <a:lnTo>
                    <a:pt x="62150" y="140319"/>
                  </a:lnTo>
                  <a:lnTo>
                    <a:pt x="59194" y="139356"/>
                  </a:lnTo>
                  <a:lnTo>
                    <a:pt x="56375" y="138256"/>
                  </a:lnTo>
                  <a:lnTo>
                    <a:pt x="53625" y="136950"/>
                  </a:lnTo>
                  <a:lnTo>
                    <a:pt x="50944" y="135575"/>
                  </a:lnTo>
                  <a:lnTo>
                    <a:pt x="48331" y="134063"/>
                  </a:lnTo>
                  <a:lnTo>
                    <a:pt x="45787" y="132481"/>
                  </a:lnTo>
                  <a:lnTo>
                    <a:pt x="43312" y="130694"/>
                  </a:lnTo>
                  <a:lnTo>
                    <a:pt x="40975" y="128838"/>
                  </a:lnTo>
                  <a:lnTo>
                    <a:pt x="38706" y="126913"/>
                  </a:lnTo>
                  <a:lnTo>
                    <a:pt x="36506" y="124850"/>
                  </a:lnTo>
                  <a:lnTo>
                    <a:pt x="34444" y="122650"/>
                  </a:lnTo>
                  <a:lnTo>
                    <a:pt x="32519" y="120381"/>
                  </a:lnTo>
                  <a:lnTo>
                    <a:pt x="30662" y="118044"/>
                  </a:lnTo>
                  <a:lnTo>
                    <a:pt x="28875" y="115569"/>
                  </a:lnTo>
                  <a:lnTo>
                    <a:pt x="27294" y="113025"/>
                  </a:lnTo>
                  <a:lnTo>
                    <a:pt x="25781" y="110413"/>
                  </a:lnTo>
                  <a:lnTo>
                    <a:pt x="24406" y="107731"/>
                  </a:lnTo>
                  <a:lnTo>
                    <a:pt x="23169" y="104981"/>
                  </a:lnTo>
                  <a:lnTo>
                    <a:pt x="22000" y="102163"/>
                  </a:lnTo>
                  <a:lnTo>
                    <a:pt x="21037" y="99206"/>
                  </a:lnTo>
                  <a:lnTo>
                    <a:pt x="20212" y="96250"/>
                  </a:lnTo>
                  <a:lnTo>
                    <a:pt x="19525" y="93225"/>
                  </a:lnTo>
                  <a:lnTo>
                    <a:pt x="18975" y="90200"/>
                  </a:lnTo>
                  <a:lnTo>
                    <a:pt x="18562" y="87038"/>
                  </a:lnTo>
                  <a:lnTo>
                    <a:pt x="18287" y="83875"/>
                  </a:lnTo>
                  <a:lnTo>
                    <a:pt x="18219" y="80644"/>
                  </a:lnTo>
                  <a:lnTo>
                    <a:pt x="18287" y="77413"/>
                  </a:lnTo>
                  <a:lnTo>
                    <a:pt x="18562" y="74250"/>
                  </a:lnTo>
                  <a:lnTo>
                    <a:pt x="18975" y="71156"/>
                  </a:lnTo>
                  <a:lnTo>
                    <a:pt x="19525" y="68063"/>
                  </a:lnTo>
                  <a:lnTo>
                    <a:pt x="20212" y="65038"/>
                  </a:lnTo>
                  <a:lnTo>
                    <a:pt x="21037" y="62081"/>
                  </a:lnTo>
                  <a:lnTo>
                    <a:pt x="22000" y="59194"/>
                  </a:lnTo>
                  <a:lnTo>
                    <a:pt x="23169" y="56375"/>
                  </a:lnTo>
                  <a:lnTo>
                    <a:pt x="24406" y="53556"/>
                  </a:lnTo>
                  <a:lnTo>
                    <a:pt x="25781" y="50875"/>
                  </a:lnTo>
                  <a:lnTo>
                    <a:pt x="27294" y="48263"/>
                  </a:lnTo>
                  <a:lnTo>
                    <a:pt x="28875" y="45719"/>
                  </a:lnTo>
                  <a:lnTo>
                    <a:pt x="30662" y="43313"/>
                  </a:lnTo>
                  <a:lnTo>
                    <a:pt x="32519" y="40906"/>
                  </a:lnTo>
                  <a:lnTo>
                    <a:pt x="34444" y="38638"/>
                  </a:lnTo>
                  <a:lnTo>
                    <a:pt x="36506" y="36506"/>
                  </a:lnTo>
                  <a:lnTo>
                    <a:pt x="38706" y="34444"/>
                  </a:lnTo>
                  <a:lnTo>
                    <a:pt x="40975" y="32450"/>
                  </a:lnTo>
                  <a:lnTo>
                    <a:pt x="43312" y="30594"/>
                  </a:lnTo>
                  <a:lnTo>
                    <a:pt x="45787" y="28875"/>
                  </a:lnTo>
                  <a:lnTo>
                    <a:pt x="48331" y="27225"/>
                  </a:lnTo>
                  <a:lnTo>
                    <a:pt x="50944" y="25713"/>
                  </a:lnTo>
                  <a:lnTo>
                    <a:pt x="53625" y="24338"/>
                  </a:lnTo>
                  <a:lnTo>
                    <a:pt x="56375" y="23100"/>
                  </a:lnTo>
                  <a:lnTo>
                    <a:pt x="59194" y="22000"/>
                  </a:lnTo>
                  <a:lnTo>
                    <a:pt x="62150" y="20969"/>
                  </a:lnTo>
                  <a:lnTo>
                    <a:pt x="65106" y="20144"/>
                  </a:lnTo>
                  <a:lnTo>
                    <a:pt x="68131" y="19456"/>
                  </a:lnTo>
                  <a:lnTo>
                    <a:pt x="71225" y="18906"/>
                  </a:lnTo>
                  <a:lnTo>
                    <a:pt x="74319" y="18494"/>
                  </a:lnTo>
                  <a:lnTo>
                    <a:pt x="77481" y="18288"/>
                  </a:lnTo>
                  <a:lnTo>
                    <a:pt x="80712" y="18219"/>
                  </a:lnTo>
                  <a:close/>
                  <a:moveTo>
                    <a:pt x="78650" y="0"/>
                  </a:moveTo>
                  <a:lnTo>
                    <a:pt x="76587" y="69"/>
                  </a:lnTo>
                  <a:lnTo>
                    <a:pt x="74525" y="206"/>
                  </a:lnTo>
                  <a:lnTo>
                    <a:pt x="72462" y="413"/>
                  </a:lnTo>
                  <a:lnTo>
                    <a:pt x="70400" y="619"/>
                  </a:lnTo>
                  <a:lnTo>
                    <a:pt x="68406" y="894"/>
                  </a:lnTo>
                  <a:lnTo>
                    <a:pt x="66412" y="1238"/>
                  </a:lnTo>
                  <a:lnTo>
                    <a:pt x="64419" y="1650"/>
                  </a:lnTo>
                  <a:lnTo>
                    <a:pt x="62494" y="2063"/>
                  </a:lnTo>
                  <a:lnTo>
                    <a:pt x="60569" y="2544"/>
                  </a:lnTo>
                  <a:lnTo>
                    <a:pt x="58644" y="3025"/>
                  </a:lnTo>
                  <a:lnTo>
                    <a:pt x="56719" y="3644"/>
                  </a:lnTo>
                  <a:lnTo>
                    <a:pt x="54862" y="4194"/>
                  </a:lnTo>
                  <a:lnTo>
                    <a:pt x="52937" y="4881"/>
                  </a:lnTo>
                  <a:lnTo>
                    <a:pt x="51150" y="5569"/>
                  </a:lnTo>
                  <a:lnTo>
                    <a:pt x="49294" y="6325"/>
                  </a:lnTo>
                  <a:lnTo>
                    <a:pt x="47506" y="7081"/>
                  </a:lnTo>
                  <a:lnTo>
                    <a:pt x="45719" y="7975"/>
                  </a:lnTo>
                  <a:lnTo>
                    <a:pt x="44000" y="8800"/>
                  </a:lnTo>
                  <a:lnTo>
                    <a:pt x="42281" y="9694"/>
                  </a:lnTo>
                  <a:lnTo>
                    <a:pt x="40562" y="10656"/>
                  </a:lnTo>
                  <a:lnTo>
                    <a:pt x="38844" y="11688"/>
                  </a:lnTo>
                  <a:lnTo>
                    <a:pt x="37194" y="12719"/>
                  </a:lnTo>
                  <a:lnTo>
                    <a:pt x="35612" y="13750"/>
                  </a:lnTo>
                  <a:lnTo>
                    <a:pt x="34031" y="14850"/>
                  </a:lnTo>
                  <a:lnTo>
                    <a:pt x="32450" y="16019"/>
                  </a:lnTo>
                  <a:lnTo>
                    <a:pt x="30869" y="17188"/>
                  </a:lnTo>
                  <a:lnTo>
                    <a:pt x="29425" y="18425"/>
                  </a:lnTo>
                  <a:lnTo>
                    <a:pt x="27912" y="19663"/>
                  </a:lnTo>
                  <a:lnTo>
                    <a:pt x="26469" y="20969"/>
                  </a:lnTo>
                  <a:lnTo>
                    <a:pt x="25025" y="22275"/>
                  </a:lnTo>
                  <a:lnTo>
                    <a:pt x="23650" y="23581"/>
                  </a:lnTo>
                  <a:lnTo>
                    <a:pt x="22344" y="25025"/>
                  </a:lnTo>
                  <a:lnTo>
                    <a:pt x="20969" y="26400"/>
                  </a:lnTo>
                  <a:lnTo>
                    <a:pt x="19731" y="27844"/>
                  </a:lnTo>
                  <a:lnTo>
                    <a:pt x="18425" y="29356"/>
                  </a:lnTo>
                  <a:lnTo>
                    <a:pt x="17256" y="30869"/>
                  </a:lnTo>
                  <a:lnTo>
                    <a:pt x="16087" y="32381"/>
                  </a:lnTo>
                  <a:lnTo>
                    <a:pt x="14919" y="33963"/>
                  </a:lnTo>
                  <a:lnTo>
                    <a:pt x="13819" y="35544"/>
                  </a:lnTo>
                  <a:lnTo>
                    <a:pt x="12719" y="37194"/>
                  </a:lnTo>
                  <a:lnTo>
                    <a:pt x="11687" y="38844"/>
                  </a:lnTo>
                  <a:lnTo>
                    <a:pt x="10725" y="40494"/>
                  </a:lnTo>
                  <a:lnTo>
                    <a:pt x="9762" y="42213"/>
                  </a:lnTo>
                  <a:lnTo>
                    <a:pt x="8869" y="43931"/>
                  </a:lnTo>
                  <a:lnTo>
                    <a:pt x="7975" y="45650"/>
                  </a:lnTo>
                  <a:lnTo>
                    <a:pt x="7150" y="47438"/>
                  </a:lnTo>
                  <a:lnTo>
                    <a:pt x="6394" y="49225"/>
                  </a:lnTo>
                  <a:lnTo>
                    <a:pt x="5637" y="51081"/>
                  </a:lnTo>
                  <a:lnTo>
                    <a:pt x="4950" y="52938"/>
                  </a:lnTo>
                  <a:lnTo>
                    <a:pt x="4262" y="54794"/>
                  </a:lnTo>
                  <a:lnTo>
                    <a:pt x="3644" y="56650"/>
                  </a:lnTo>
                  <a:lnTo>
                    <a:pt x="3094" y="58575"/>
                  </a:lnTo>
                  <a:lnTo>
                    <a:pt x="2544" y="60500"/>
                  </a:lnTo>
                  <a:lnTo>
                    <a:pt x="2131" y="62425"/>
                  </a:lnTo>
                  <a:lnTo>
                    <a:pt x="1650" y="64419"/>
                  </a:lnTo>
                  <a:lnTo>
                    <a:pt x="1306" y="66344"/>
                  </a:lnTo>
                  <a:lnTo>
                    <a:pt x="963" y="68406"/>
                  </a:lnTo>
                  <a:lnTo>
                    <a:pt x="688" y="70400"/>
                  </a:lnTo>
                  <a:lnTo>
                    <a:pt x="481" y="72394"/>
                  </a:lnTo>
                  <a:lnTo>
                    <a:pt x="275" y="74456"/>
                  </a:lnTo>
                  <a:lnTo>
                    <a:pt x="138" y="76519"/>
                  </a:lnTo>
                  <a:lnTo>
                    <a:pt x="69" y="78581"/>
                  </a:lnTo>
                  <a:lnTo>
                    <a:pt x="0" y="80644"/>
                  </a:lnTo>
                  <a:lnTo>
                    <a:pt x="69" y="82706"/>
                  </a:lnTo>
                  <a:lnTo>
                    <a:pt x="138" y="84838"/>
                  </a:lnTo>
                  <a:lnTo>
                    <a:pt x="275" y="86831"/>
                  </a:lnTo>
                  <a:lnTo>
                    <a:pt x="481" y="88894"/>
                  </a:lnTo>
                  <a:lnTo>
                    <a:pt x="688" y="90956"/>
                  </a:lnTo>
                  <a:lnTo>
                    <a:pt x="963" y="92950"/>
                  </a:lnTo>
                  <a:lnTo>
                    <a:pt x="1306" y="94944"/>
                  </a:lnTo>
                  <a:lnTo>
                    <a:pt x="1650" y="96938"/>
                  </a:lnTo>
                  <a:lnTo>
                    <a:pt x="2131" y="98863"/>
                  </a:lnTo>
                  <a:lnTo>
                    <a:pt x="2544" y="100788"/>
                  </a:lnTo>
                  <a:lnTo>
                    <a:pt x="3094" y="102713"/>
                  </a:lnTo>
                  <a:lnTo>
                    <a:pt x="3644" y="104638"/>
                  </a:lnTo>
                  <a:lnTo>
                    <a:pt x="4262" y="106563"/>
                  </a:lnTo>
                  <a:lnTo>
                    <a:pt x="4950" y="108419"/>
                  </a:lnTo>
                  <a:lnTo>
                    <a:pt x="5637" y="110206"/>
                  </a:lnTo>
                  <a:lnTo>
                    <a:pt x="6394" y="112063"/>
                  </a:lnTo>
                  <a:lnTo>
                    <a:pt x="7150" y="113850"/>
                  </a:lnTo>
                  <a:lnTo>
                    <a:pt x="7975" y="115638"/>
                  </a:lnTo>
                  <a:lnTo>
                    <a:pt x="8869" y="117356"/>
                  </a:lnTo>
                  <a:lnTo>
                    <a:pt x="9762" y="119144"/>
                  </a:lnTo>
                  <a:lnTo>
                    <a:pt x="10725" y="120794"/>
                  </a:lnTo>
                  <a:lnTo>
                    <a:pt x="11687" y="122513"/>
                  </a:lnTo>
                  <a:lnTo>
                    <a:pt x="12719" y="124163"/>
                  </a:lnTo>
                  <a:lnTo>
                    <a:pt x="13819" y="125744"/>
                  </a:lnTo>
                  <a:lnTo>
                    <a:pt x="14919" y="127325"/>
                  </a:lnTo>
                  <a:lnTo>
                    <a:pt x="16087" y="128906"/>
                  </a:lnTo>
                  <a:lnTo>
                    <a:pt x="17256" y="130488"/>
                  </a:lnTo>
                  <a:lnTo>
                    <a:pt x="18425" y="132000"/>
                  </a:lnTo>
                  <a:lnTo>
                    <a:pt x="19731" y="133444"/>
                  </a:lnTo>
                  <a:lnTo>
                    <a:pt x="20969" y="134888"/>
                  </a:lnTo>
                  <a:lnTo>
                    <a:pt x="22344" y="136331"/>
                  </a:lnTo>
                  <a:lnTo>
                    <a:pt x="23650" y="137706"/>
                  </a:lnTo>
                  <a:lnTo>
                    <a:pt x="25025" y="139081"/>
                  </a:lnTo>
                  <a:lnTo>
                    <a:pt x="26469" y="140388"/>
                  </a:lnTo>
                  <a:lnTo>
                    <a:pt x="27912" y="141625"/>
                  </a:lnTo>
                  <a:lnTo>
                    <a:pt x="29425" y="142931"/>
                  </a:lnTo>
                  <a:lnTo>
                    <a:pt x="30869" y="144100"/>
                  </a:lnTo>
                  <a:lnTo>
                    <a:pt x="32450" y="145338"/>
                  </a:lnTo>
                  <a:lnTo>
                    <a:pt x="34031" y="146438"/>
                  </a:lnTo>
                  <a:lnTo>
                    <a:pt x="35612" y="147538"/>
                  </a:lnTo>
                  <a:lnTo>
                    <a:pt x="37194" y="148638"/>
                  </a:lnTo>
                  <a:lnTo>
                    <a:pt x="38844" y="149669"/>
                  </a:lnTo>
                  <a:lnTo>
                    <a:pt x="40562" y="150631"/>
                  </a:lnTo>
                  <a:lnTo>
                    <a:pt x="42281" y="151594"/>
                  </a:lnTo>
                  <a:lnTo>
                    <a:pt x="44000" y="152488"/>
                  </a:lnTo>
                  <a:lnTo>
                    <a:pt x="45719" y="153381"/>
                  </a:lnTo>
                  <a:lnTo>
                    <a:pt x="47506" y="154206"/>
                  </a:lnTo>
                  <a:lnTo>
                    <a:pt x="49294" y="154963"/>
                  </a:lnTo>
                  <a:lnTo>
                    <a:pt x="51150" y="155719"/>
                  </a:lnTo>
                  <a:lnTo>
                    <a:pt x="52937" y="156406"/>
                  </a:lnTo>
                  <a:lnTo>
                    <a:pt x="54862" y="157094"/>
                  </a:lnTo>
                  <a:lnTo>
                    <a:pt x="56719" y="157713"/>
                  </a:lnTo>
                  <a:lnTo>
                    <a:pt x="58644" y="158263"/>
                  </a:lnTo>
                  <a:lnTo>
                    <a:pt x="60569" y="158813"/>
                  </a:lnTo>
                  <a:lnTo>
                    <a:pt x="62494" y="159294"/>
                  </a:lnTo>
                  <a:lnTo>
                    <a:pt x="64419" y="159706"/>
                  </a:lnTo>
                  <a:lnTo>
                    <a:pt x="66412" y="160050"/>
                  </a:lnTo>
                  <a:lnTo>
                    <a:pt x="68406" y="160394"/>
                  </a:lnTo>
                  <a:lnTo>
                    <a:pt x="70400" y="160669"/>
                  </a:lnTo>
                  <a:lnTo>
                    <a:pt x="72462" y="160944"/>
                  </a:lnTo>
                  <a:lnTo>
                    <a:pt x="74525" y="161081"/>
                  </a:lnTo>
                  <a:lnTo>
                    <a:pt x="76587" y="161219"/>
                  </a:lnTo>
                  <a:lnTo>
                    <a:pt x="78650" y="161288"/>
                  </a:lnTo>
                  <a:lnTo>
                    <a:pt x="80712" y="161356"/>
                  </a:lnTo>
                  <a:lnTo>
                    <a:pt x="82775" y="161288"/>
                  </a:lnTo>
                  <a:lnTo>
                    <a:pt x="84837" y="161219"/>
                  </a:lnTo>
                  <a:lnTo>
                    <a:pt x="86900" y="161081"/>
                  </a:lnTo>
                  <a:lnTo>
                    <a:pt x="88962" y="160944"/>
                  </a:lnTo>
                  <a:lnTo>
                    <a:pt x="90956" y="160669"/>
                  </a:lnTo>
                  <a:lnTo>
                    <a:pt x="93019" y="160394"/>
                  </a:lnTo>
                  <a:lnTo>
                    <a:pt x="95012" y="160050"/>
                  </a:lnTo>
                  <a:lnTo>
                    <a:pt x="96937" y="159706"/>
                  </a:lnTo>
                  <a:lnTo>
                    <a:pt x="98931" y="159294"/>
                  </a:lnTo>
                  <a:lnTo>
                    <a:pt x="100856" y="158813"/>
                  </a:lnTo>
                  <a:lnTo>
                    <a:pt x="102781" y="158263"/>
                  </a:lnTo>
                  <a:lnTo>
                    <a:pt x="104706" y="157713"/>
                  </a:lnTo>
                  <a:lnTo>
                    <a:pt x="106562" y="157094"/>
                  </a:lnTo>
                  <a:lnTo>
                    <a:pt x="108419" y="156406"/>
                  </a:lnTo>
                  <a:lnTo>
                    <a:pt x="110275" y="155719"/>
                  </a:lnTo>
                  <a:lnTo>
                    <a:pt x="112131" y="154963"/>
                  </a:lnTo>
                  <a:lnTo>
                    <a:pt x="113919" y="154206"/>
                  </a:lnTo>
                  <a:lnTo>
                    <a:pt x="115706" y="153381"/>
                  </a:lnTo>
                  <a:lnTo>
                    <a:pt x="117425" y="152488"/>
                  </a:lnTo>
                  <a:lnTo>
                    <a:pt x="119144" y="151594"/>
                  </a:lnTo>
                  <a:lnTo>
                    <a:pt x="120862" y="150631"/>
                  </a:lnTo>
                  <a:lnTo>
                    <a:pt x="122512" y="149669"/>
                  </a:lnTo>
                  <a:lnTo>
                    <a:pt x="124162" y="148638"/>
                  </a:lnTo>
                  <a:lnTo>
                    <a:pt x="125812" y="147538"/>
                  </a:lnTo>
                  <a:lnTo>
                    <a:pt x="127394" y="146438"/>
                  </a:lnTo>
                  <a:lnTo>
                    <a:pt x="128975" y="145338"/>
                  </a:lnTo>
                  <a:lnTo>
                    <a:pt x="130487" y="144100"/>
                  </a:lnTo>
                  <a:lnTo>
                    <a:pt x="132000" y="142931"/>
                  </a:lnTo>
                  <a:lnTo>
                    <a:pt x="133512" y="141625"/>
                  </a:lnTo>
                  <a:lnTo>
                    <a:pt x="134956" y="140388"/>
                  </a:lnTo>
                  <a:lnTo>
                    <a:pt x="136400" y="139081"/>
                  </a:lnTo>
                  <a:lnTo>
                    <a:pt x="137775" y="137706"/>
                  </a:lnTo>
                  <a:lnTo>
                    <a:pt x="139081" y="136331"/>
                  </a:lnTo>
                  <a:lnTo>
                    <a:pt x="140387" y="134888"/>
                  </a:lnTo>
                  <a:lnTo>
                    <a:pt x="141694" y="133444"/>
                  </a:lnTo>
                  <a:lnTo>
                    <a:pt x="142931" y="132000"/>
                  </a:lnTo>
                  <a:lnTo>
                    <a:pt x="144169" y="130488"/>
                  </a:lnTo>
                  <a:lnTo>
                    <a:pt x="145337" y="128906"/>
                  </a:lnTo>
                  <a:lnTo>
                    <a:pt x="146506" y="127325"/>
                  </a:lnTo>
                  <a:lnTo>
                    <a:pt x="147606" y="125744"/>
                  </a:lnTo>
                  <a:lnTo>
                    <a:pt x="148637" y="124163"/>
                  </a:lnTo>
                  <a:lnTo>
                    <a:pt x="149669" y="122513"/>
                  </a:lnTo>
                  <a:lnTo>
                    <a:pt x="150700" y="120794"/>
                  </a:lnTo>
                  <a:lnTo>
                    <a:pt x="151662" y="119144"/>
                  </a:lnTo>
                  <a:lnTo>
                    <a:pt x="152556" y="117356"/>
                  </a:lnTo>
                  <a:lnTo>
                    <a:pt x="153450" y="115638"/>
                  </a:lnTo>
                  <a:lnTo>
                    <a:pt x="154275" y="113850"/>
                  </a:lnTo>
                  <a:lnTo>
                    <a:pt x="155031" y="112063"/>
                  </a:lnTo>
                  <a:lnTo>
                    <a:pt x="155787" y="110206"/>
                  </a:lnTo>
                  <a:lnTo>
                    <a:pt x="156475" y="108419"/>
                  </a:lnTo>
                  <a:lnTo>
                    <a:pt x="157162" y="106563"/>
                  </a:lnTo>
                  <a:lnTo>
                    <a:pt x="157781" y="104638"/>
                  </a:lnTo>
                  <a:lnTo>
                    <a:pt x="158331" y="102713"/>
                  </a:lnTo>
                  <a:lnTo>
                    <a:pt x="158812" y="100788"/>
                  </a:lnTo>
                  <a:lnTo>
                    <a:pt x="159294" y="98863"/>
                  </a:lnTo>
                  <a:lnTo>
                    <a:pt x="159706" y="96938"/>
                  </a:lnTo>
                  <a:lnTo>
                    <a:pt x="160119" y="94944"/>
                  </a:lnTo>
                  <a:lnTo>
                    <a:pt x="160462" y="92950"/>
                  </a:lnTo>
                  <a:lnTo>
                    <a:pt x="160737" y="90956"/>
                  </a:lnTo>
                  <a:lnTo>
                    <a:pt x="160944" y="88894"/>
                  </a:lnTo>
                  <a:lnTo>
                    <a:pt x="161150" y="86831"/>
                  </a:lnTo>
                  <a:lnTo>
                    <a:pt x="161287" y="84838"/>
                  </a:lnTo>
                  <a:lnTo>
                    <a:pt x="161356" y="82706"/>
                  </a:lnTo>
                  <a:lnTo>
                    <a:pt x="161356" y="80644"/>
                  </a:lnTo>
                  <a:lnTo>
                    <a:pt x="161356" y="78581"/>
                  </a:lnTo>
                  <a:lnTo>
                    <a:pt x="161287" y="76519"/>
                  </a:lnTo>
                  <a:lnTo>
                    <a:pt x="161150" y="74456"/>
                  </a:lnTo>
                  <a:lnTo>
                    <a:pt x="160944" y="72394"/>
                  </a:lnTo>
                  <a:lnTo>
                    <a:pt x="160737" y="70400"/>
                  </a:lnTo>
                  <a:lnTo>
                    <a:pt x="160462" y="68406"/>
                  </a:lnTo>
                  <a:lnTo>
                    <a:pt x="160119" y="66344"/>
                  </a:lnTo>
                  <a:lnTo>
                    <a:pt x="159706" y="64419"/>
                  </a:lnTo>
                  <a:lnTo>
                    <a:pt x="159294" y="62425"/>
                  </a:lnTo>
                  <a:lnTo>
                    <a:pt x="158812" y="60500"/>
                  </a:lnTo>
                  <a:lnTo>
                    <a:pt x="158331" y="58575"/>
                  </a:lnTo>
                  <a:lnTo>
                    <a:pt x="157781" y="56650"/>
                  </a:lnTo>
                  <a:lnTo>
                    <a:pt x="157162" y="54794"/>
                  </a:lnTo>
                  <a:lnTo>
                    <a:pt x="156475" y="52938"/>
                  </a:lnTo>
                  <a:lnTo>
                    <a:pt x="155787" y="51081"/>
                  </a:lnTo>
                  <a:lnTo>
                    <a:pt x="155031" y="49225"/>
                  </a:lnTo>
                  <a:lnTo>
                    <a:pt x="154275" y="47438"/>
                  </a:lnTo>
                  <a:lnTo>
                    <a:pt x="153450" y="45650"/>
                  </a:lnTo>
                  <a:lnTo>
                    <a:pt x="152556" y="43931"/>
                  </a:lnTo>
                  <a:lnTo>
                    <a:pt x="151662" y="42213"/>
                  </a:lnTo>
                  <a:lnTo>
                    <a:pt x="150700" y="40494"/>
                  </a:lnTo>
                  <a:lnTo>
                    <a:pt x="149669" y="38844"/>
                  </a:lnTo>
                  <a:lnTo>
                    <a:pt x="148637" y="37194"/>
                  </a:lnTo>
                  <a:lnTo>
                    <a:pt x="147606" y="35544"/>
                  </a:lnTo>
                  <a:lnTo>
                    <a:pt x="146506" y="33963"/>
                  </a:lnTo>
                  <a:lnTo>
                    <a:pt x="145337" y="32381"/>
                  </a:lnTo>
                  <a:lnTo>
                    <a:pt x="144169" y="30869"/>
                  </a:lnTo>
                  <a:lnTo>
                    <a:pt x="142931" y="29356"/>
                  </a:lnTo>
                  <a:lnTo>
                    <a:pt x="141694" y="27844"/>
                  </a:lnTo>
                  <a:lnTo>
                    <a:pt x="140387" y="26400"/>
                  </a:lnTo>
                  <a:lnTo>
                    <a:pt x="139081" y="25025"/>
                  </a:lnTo>
                  <a:lnTo>
                    <a:pt x="137775" y="23581"/>
                  </a:lnTo>
                  <a:lnTo>
                    <a:pt x="136400" y="22275"/>
                  </a:lnTo>
                  <a:lnTo>
                    <a:pt x="134956" y="20969"/>
                  </a:lnTo>
                  <a:lnTo>
                    <a:pt x="133512" y="19663"/>
                  </a:lnTo>
                  <a:lnTo>
                    <a:pt x="132000" y="18425"/>
                  </a:lnTo>
                  <a:lnTo>
                    <a:pt x="130487" y="17188"/>
                  </a:lnTo>
                  <a:lnTo>
                    <a:pt x="128975" y="16019"/>
                  </a:lnTo>
                  <a:lnTo>
                    <a:pt x="127394" y="14850"/>
                  </a:lnTo>
                  <a:lnTo>
                    <a:pt x="125812" y="13750"/>
                  </a:lnTo>
                  <a:lnTo>
                    <a:pt x="124162" y="12719"/>
                  </a:lnTo>
                  <a:lnTo>
                    <a:pt x="122512" y="11688"/>
                  </a:lnTo>
                  <a:lnTo>
                    <a:pt x="120862" y="10656"/>
                  </a:lnTo>
                  <a:lnTo>
                    <a:pt x="119144" y="9694"/>
                  </a:lnTo>
                  <a:lnTo>
                    <a:pt x="117425" y="8800"/>
                  </a:lnTo>
                  <a:lnTo>
                    <a:pt x="115706" y="7975"/>
                  </a:lnTo>
                  <a:lnTo>
                    <a:pt x="113919" y="7081"/>
                  </a:lnTo>
                  <a:lnTo>
                    <a:pt x="112131" y="6325"/>
                  </a:lnTo>
                  <a:lnTo>
                    <a:pt x="110275" y="5569"/>
                  </a:lnTo>
                  <a:lnTo>
                    <a:pt x="108419" y="4881"/>
                  </a:lnTo>
                  <a:lnTo>
                    <a:pt x="106562" y="4194"/>
                  </a:lnTo>
                  <a:lnTo>
                    <a:pt x="104706" y="3644"/>
                  </a:lnTo>
                  <a:lnTo>
                    <a:pt x="102781" y="3025"/>
                  </a:lnTo>
                  <a:lnTo>
                    <a:pt x="100856" y="2544"/>
                  </a:lnTo>
                  <a:lnTo>
                    <a:pt x="98931" y="2063"/>
                  </a:lnTo>
                  <a:lnTo>
                    <a:pt x="96937" y="1650"/>
                  </a:lnTo>
                  <a:lnTo>
                    <a:pt x="95012" y="1238"/>
                  </a:lnTo>
                  <a:lnTo>
                    <a:pt x="93019" y="894"/>
                  </a:lnTo>
                  <a:lnTo>
                    <a:pt x="90956" y="619"/>
                  </a:lnTo>
                  <a:lnTo>
                    <a:pt x="88962" y="413"/>
                  </a:lnTo>
                  <a:lnTo>
                    <a:pt x="86900" y="206"/>
                  </a:lnTo>
                  <a:lnTo>
                    <a:pt x="84837" y="69"/>
                  </a:lnTo>
                  <a:lnTo>
                    <a:pt x="82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1"/>
            <p:cNvSpPr/>
            <p:nvPr/>
          </p:nvSpPr>
          <p:spPr>
            <a:xfrm>
              <a:off x="2248500" y="693575"/>
              <a:ext cx="3124725" cy="3123000"/>
            </a:xfrm>
            <a:custGeom>
              <a:avLst/>
              <a:gdLst/>
              <a:ahLst/>
              <a:cxnLst/>
              <a:rect l="l" t="t" r="r" b="b"/>
              <a:pathLst>
                <a:path w="124989" h="124920" fill="none" extrusionOk="0">
                  <a:moveTo>
                    <a:pt x="62494" y="1"/>
                  </a:moveTo>
                  <a:lnTo>
                    <a:pt x="62494" y="1"/>
                  </a:lnTo>
                  <a:lnTo>
                    <a:pt x="59263" y="70"/>
                  </a:lnTo>
                  <a:lnTo>
                    <a:pt x="56101" y="276"/>
                  </a:lnTo>
                  <a:lnTo>
                    <a:pt x="53007" y="688"/>
                  </a:lnTo>
                  <a:lnTo>
                    <a:pt x="49913" y="1238"/>
                  </a:lnTo>
                  <a:lnTo>
                    <a:pt x="46888" y="1926"/>
                  </a:lnTo>
                  <a:lnTo>
                    <a:pt x="43932" y="2751"/>
                  </a:lnTo>
                  <a:lnTo>
                    <a:pt x="40976" y="3782"/>
                  </a:lnTo>
                  <a:lnTo>
                    <a:pt x="38157" y="4882"/>
                  </a:lnTo>
                  <a:lnTo>
                    <a:pt x="35407" y="6120"/>
                  </a:lnTo>
                  <a:lnTo>
                    <a:pt x="32726" y="7495"/>
                  </a:lnTo>
                  <a:lnTo>
                    <a:pt x="30113" y="9007"/>
                  </a:lnTo>
                  <a:lnTo>
                    <a:pt x="27569" y="10657"/>
                  </a:lnTo>
                  <a:lnTo>
                    <a:pt x="25094" y="12376"/>
                  </a:lnTo>
                  <a:lnTo>
                    <a:pt x="22757" y="14232"/>
                  </a:lnTo>
                  <a:lnTo>
                    <a:pt x="20488" y="16226"/>
                  </a:lnTo>
                  <a:lnTo>
                    <a:pt x="18288" y="18288"/>
                  </a:lnTo>
                  <a:lnTo>
                    <a:pt x="16226" y="20420"/>
                  </a:lnTo>
                  <a:lnTo>
                    <a:pt x="14301" y="22688"/>
                  </a:lnTo>
                  <a:lnTo>
                    <a:pt x="12444" y="25095"/>
                  </a:lnTo>
                  <a:lnTo>
                    <a:pt x="10657" y="27501"/>
                  </a:lnTo>
                  <a:lnTo>
                    <a:pt x="9076" y="30045"/>
                  </a:lnTo>
                  <a:lnTo>
                    <a:pt x="7563" y="32657"/>
                  </a:lnTo>
                  <a:lnTo>
                    <a:pt x="6188" y="35338"/>
                  </a:lnTo>
                  <a:lnTo>
                    <a:pt x="4951" y="38157"/>
                  </a:lnTo>
                  <a:lnTo>
                    <a:pt x="3782" y="40976"/>
                  </a:lnTo>
                  <a:lnTo>
                    <a:pt x="2819" y="43863"/>
                  </a:lnTo>
                  <a:lnTo>
                    <a:pt x="1994" y="46820"/>
                  </a:lnTo>
                  <a:lnTo>
                    <a:pt x="1307" y="49845"/>
                  </a:lnTo>
                  <a:lnTo>
                    <a:pt x="757" y="52938"/>
                  </a:lnTo>
                  <a:lnTo>
                    <a:pt x="344" y="56032"/>
                  </a:lnTo>
                  <a:lnTo>
                    <a:pt x="69" y="59195"/>
                  </a:lnTo>
                  <a:lnTo>
                    <a:pt x="1" y="62426"/>
                  </a:lnTo>
                  <a:lnTo>
                    <a:pt x="1" y="62426"/>
                  </a:lnTo>
                  <a:lnTo>
                    <a:pt x="69" y="65657"/>
                  </a:lnTo>
                  <a:lnTo>
                    <a:pt x="344" y="68820"/>
                  </a:lnTo>
                  <a:lnTo>
                    <a:pt x="757" y="71982"/>
                  </a:lnTo>
                  <a:lnTo>
                    <a:pt x="1307" y="75007"/>
                  </a:lnTo>
                  <a:lnTo>
                    <a:pt x="1994" y="78032"/>
                  </a:lnTo>
                  <a:lnTo>
                    <a:pt x="2819" y="80988"/>
                  </a:lnTo>
                  <a:lnTo>
                    <a:pt x="3782" y="83945"/>
                  </a:lnTo>
                  <a:lnTo>
                    <a:pt x="4951" y="86763"/>
                  </a:lnTo>
                  <a:lnTo>
                    <a:pt x="6188" y="89513"/>
                  </a:lnTo>
                  <a:lnTo>
                    <a:pt x="7563" y="92195"/>
                  </a:lnTo>
                  <a:lnTo>
                    <a:pt x="9076" y="94807"/>
                  </a:lnTo>
                  <a:lnTo>
                    <a:pt x="10657" y="97351"/>
                  </a:lnTo>
                  <a:lnTo>
                    <a:pt x="12444" y="99826"/>
                  </a:lnTo>
                  <a:lnTo>
                    <a:pt x="14301" y="102163"/>
                  </a:lnTo>
                  <a:lnTo>
                    <a:pt x="16226" y="104432"/>
                  </a:lnTo>
                  <a:lnTo>
                    <a:pt x="18288" y="106632"/>
                  </a:lnTo>
                  <a:lnTo>
                    <a:pt x="20488" y="108695"/>
                  </a:lnTo>
                  <a:lnTo>
                    <a:pt x="22757" y="110620"/>
                  </a:lnTo>
                  <a:lnTo>
                    <a:pt x="25094" y="112476"/>
                  </a:lnTo>
                  <a:lnTo>
                    <a:pt x="27569" y="114263"/>
                  </a:lnTo>
                  <a:lnTo>
                    <a:pt x="30113" y="115845"/>
                  </a:lnTo>
                  <a:lnTo>
                    <a:pt x="32726" y="117357"/>
                  </a:lnTo>
                  <a:lnTo>
                    <a:pt x="35407" y="118732"/>
                  </a:lnTo>
                  <a:lnTo>
                    <a:pt x="38157" y="120038"/>
                  </a:lnTo>
                  <a:lnTo>
                    <a:pt x="40976" y="121138"/>
                  </a:lnTo>
                  <a:lnTo>
                    <a:pt x="43932" y="122101"/>
                  </a:lnTo>
                  <a:lnTo>
                    <a:pt x="46888" y="122926"/>
                  </a:lnTo>
                  <a:lnTo>
                    <a:pt x="49913" y="123613"/>
                  </a:lnTo>
                  <a:lnTo>
                    <a:pt x="53007" y="124163"/>
                  </a:lnTo>
                  <a:lnTo>
                    <a:pt x="56101" y="124576"/>
                  </a:lnTo>
                  <a:lnTo>
                    <a:pt x="59263" y="124851"/>
                  </a:lnTo>
                  <a:lnTo>
                    <a:pt x="62494" y="124920"/>
                  </a:lnTo>
                  <a:lnTo>
                    <a:pt x="62494" y="124920"/>
                  </a:lnTo>
                  <a:lnTo>
                    <a:pt x="65726" y="124851"/>
                  </a:lnTo>
                  <a:lnTo>
                    <a:pt x="68888" y="124576"/>
                  </a:lnTo>
                  <a:lnTo>
                    <a:pt x="71982" y="124163"/>
                  </a:lnTo>
                  <a:lnTo>
                    <a:pt x="75076" y="123613"/>
                  </a:lnTo>
                  <a:lnTo>
                    <a:pt x="78101" y="122926"/>
                  </a:lnTo>
                  <a:lnTo>
                    <a:pt x="81057" y="122101"/>
                  </a:lnTo>
                  <a:lnTo>
                    <a:pt x="83944" y="121138"/>
                  </a:lnTo>
                  <a:lnTo>
                    <a:pt x="86832" y="120038"/>
                  </a:lnTo>
                  <a:lnTo>
                    <a:pt x="89582" y="118732"/>
                  </a:lnTo>
                  <a:lnTo>
                    <a:pt x="92263" y="117357"/>
                  </a:lnTo>
                  <a:lnTo>
                    <a:pt x="94876" y="115845"/>
                  </a:lnTo>
                  <a:lnTo>
                    <a:pt x="97419" y="114263"/>
                  </a:lnTo>
                  <a:lnTo>
                    <a:pt x="99894" y="112476"/>
                  </a:lnTo>
                  <a:lnTo>
                    <a:pt x="102232" y="110620"/>
                  </a:lnTo>
                  <a:lnTo>
                    <a:pt x="104501" y="108695"/>
                  </a:lnTo>
                  <a:lnTo>
                    <a:pt x="106632" y="106632"/>
                  </a:lnTo>
                  <a:lnTo>
                    <a:pt x="108763" y="104432"/>
                  </a:lnTo>
                  <a:lnTo>
                    <a:pt x="110688" y="102163"/>
                  </a:lnTo>
                  <a:lnTo>
                    <a:pt x="112544" y="99826"/>
                  </a:lnTo>
                  <a:lnTo>
                    <a:pt x="114263" y="97351"/>
                  </a:lnTo>
                  <a:lnTo>
                    <a:pt x="115913" y="94807"/>
                  </a:lnTo>
                  <a:lnTo>
                    <a:pt x="117426" y="92195"/>
                  </a:lnTo>
                  <a:lnTo>
                    <a:pt x="118801" y="89513"/>
                  </a:lnTo>
                  <a:lnTo>
                    <a:pt x="120038" y="86763"/>
                  </a:lnTo>
                  <a:lnTo>
                    <a:pt x="121138" y="83945"/>
                  </a:lnTo>
                  <a:lnTo>
                    <a:pt x="122169" y="80988"/>
                  </a:lnTo>
                  <a:lnTo>
                    <a:pt x="122994" y="78032"/>
                  </a:lnTo>
                  <a:lnTo>
                    <a:pt x="123682" y="75007"/>
                  </a:lnTo>
                  <a:lnTo>
                    <a:pt x="124232" y="71982"/>
                  </a:lnTo>
                  <a:lnTo>
                    <a:pt x="124644" y="68820"/>
                  </a:lnTo>
                  <a:lnTo>
                    <a:pt x="124851" y="65657"/>
                  </a:lnTo>
                  <a:lnTo>
                    <a:pt x="124988" y="62426"/>
                  </a:lnTo>
                  <a:lnTo>
                    <a:pt x="124988" y="62426"/>
                  </a:lnTo>
                  <a:lnTo>
                    <a:pt x="124851" y="59195"/>
                  </a:lnTo>
                  <a:lnTo>
                    <a:pt x="124644" y="56032"/>
                  </a:lnTo>
                  <a:lnTo>
                    <a:pt x="124232" y="52938"/>
                  </a:lnTo>
                  <a:lnTo>
                    <a:pt x="123682" y="49845"/>
                  </a:lnTo>
                  <a:lnTo>
                    <a:pt x="122994" y="46820"/>
                  </a:lnTo>
                  <a:lnTo>
                    <a:pt x="122169" y="43863"/>
                  </a:lnTo>
                  <a:lnTo>
                    <a:pt x="121138" y="40976"/>
                  </a:lnTo>
                  <a:lnTo>
                    <a:pt x="120038" y="38157"/>
                  </a:lnTo>
                  <a:lnTo>
                    <a:pt x="118801" y="35338"/>
                  </a:lnTo>
                  <a:lnTo>
                    <a:pt x="117426" y="32657"/>
                  </a:lnTo>
                  <a:lnTo>
                    <a:pt x="115913" y="30045"/>
                  </a:lnTo>
                  <a:lnTo>
                    <a:pt x="114263" y="27501"/>
                  </a:lnTo>
                  <a:lnTo>
                    <a:pt x="112544" y="25095"/>
                  </a:lnTo>
                  <a:lnTo>
                    <a:pt x="110688" y="22688"/>
                  </a:lnTo>
                  <a:lnTo>
                    <a:pt x="108763" y="20420"/>
                  </a:lnTo>
                  <a:lnTo>
                    <a:pt x="106632" y="18288"/>
                  </a:lnTo>
                  <a:lnTo>
                    <a:pt x="104501" y="16226"/>
                  </a:lnTo>
                  <a:lnTo>
                    <a:pt x="102232" y="14232"/>
                  </a:lnTo>
                  <a:lnTo>
                    <a:pt x="99894" y="12376"/>
                  </a:lnTo>
                  <a:lnTo>
                    <a:pt x="97419" y="10657"/>
                  </a:lnTo>
                  <a:lnTo>
                    <a:pt x="94876" y="9007"/>
                  </a:lnTo>
                  <a:lnTo>
                    <a:pt x="92263" y="7495"/>
                  </a:lnTo>
                  <a:lnTo>
                    <a:pt x="89582" y="6120"/>
                  </a:lnTo>
                  <a:lnTo>
                    <a:pt x="86832" y="4882"/>
                  </a:lnTo>
                  <a:lnTo>
                    <a:pt x="83944" y="3782"/>
                  </a:lnTo>
                  <a:lnTo>
                    <a:pt x="81057" y="2751"/>
                  </a:lnTo>
                  <a:lnTo>
                    <a:pt x="78101" y="1926"/>
                  </a:lnTo>
                  <a:lnTo>
                    <a:pt x="75076" y="1238"/>
                  </a:lnTo>
                  <a:lnTo>
                    <a:pt x="71982" y="688"/>
                  </a:lnTo>
                  <a:lnTo>
                    <a:pt x="68888" y="276"/>
                  </a:lnTo>
                  <a:lnTo>
                    <a:pt x="65726" y="70"/>
                  </a:lnTo>
                  <a:lnTo>
                    <a:pt x="624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1"/>
            <p:cNvSpPr/>
            <p:nvPr/>
          </p:nvSpPr>
          <p:spPr>
            <a:xfrm>
              <a:off x="1793050" y="238125"/>
              <a:ext cx="4033900" cy="4033925"/>
            </a:xfrm>
            <a:custGeom>
              <a:avLst/>
              <a:gdLst/>
              <a:ahLst/>
              <a:cxnLst/>
              <a:rect l="l" t="t" r="r" b="b"/>
              <a:pathLst>
                <a:path w="161356" h="161357" fill="none" extrusionOk="0">
                  <a:moveTo>
                    <a:pt x="161356" y="80644"/>
                  </a:moveTo>
                  <a:lnTo>
                    <a:pt x="161356" y="80644"/>
                  </a:lnTo>
                  <a:lnTo>
                    <a:pt x="161356" y="82706"/>
                  </a:lnTo>
                  <a:lnTo>
                    <a:pt x="161287" y="84838"/>
                  </a:lnTo>
                  <a:lnTo>
                    <a:pt x="161150" y="86831"/>
                  </a:lnTo>
                  <a:lnTo>
                    <a:pt x="160944" y="88894"/>
                  </a:lnTo>
                  <a:lnTo>
                    <a:pt x="160737" y="90956"/>
                  </a:lnTo>
                  <a:lnTo>
                    <a:pt x="160462" y="92950"/>
                  </a:lnTo>
                  <a:lnTo>
                    <a:pt x="160119" y="94944"/>
                  </a:lnTo>
                  <a:lnTo>
                    <a:pt x="159706" y="96938"/>
                  </a:lnTo>
                  <a:lnTo>
                    <a:pt x="159294" y="98863"/>
                  </a:lnTo>
                  <a:lnTo>
                    <a:pt x="158812" y="100788"/>
                  </a:lnTo>
                  <a:lnTo>
                    <a:pt x="158331" y="102713"/>
                  </a:lnTo>
                  <a:lnTo>
                    <a:pt x="157781" y="104638"/>
                  </a:lnTo>
                  <a:lnTo>
                    <a:pt x="157162" y="106563"/>
                  </a:lnTo>
                  <a:lnTo>
                    <a:pt x="156475" y="108419"/>
                  </a:lnTo>
                  <a:lnTo>
                    <a:pt x="155787" y="110206"/>
                  </a:lnTo>
                  <a:lnTo>
                    <a:pt x="155031" y="112063"/>
                  </a:lnTo>
                  <a:lnTo>
                    <a:pt x="154275" y="113850"/>
                  </a:lnTo>
                  <a:lnTo>
                    <a:pt x="153450" y="115638"/>
                  </a:lnTo>
                  <a:lnTo>
                    <a:pt x="152556" y="117356"/>
                  </a:lnTo>
                  <a:lnTo>
                    <a:pt x="151662" y="119144"/>
                  </a:lnTo>
                  <a:lnTo>
                    <a:pt x="150700" y="120794"/>
                  </a:lnTo>
                  <a:lnTo>
                    <a:pt x="149669" y="122513"/>
                  </a:lnTo>
                  <a:lnTo>
                    <a:pt x="148637" y="124163"/>
                  </a:lnTo>
                  <a:lnTo>
                    <a:pt x="147606" y="125744"/>
                  </a:lnTo>
                  <a:lnTo>
                    <a:pt x="146506" y="127325"/>
                  </a:lnTo>
                  <a:lnTo>
                    <a:pt x="145337" y="128906"/>
                  </a:lnTo>
                  <a:lnTo>
                    <a:pt x="144169" y="130488"/>
                  </a:lnTo>
                  <a:lnTo>
                    <a:pt x="142931" y="132000"/>
                  </a:lnTo>
                  <a:lnTo>
                    <a:pt x="141694" y="133444"/>
                  </a:lnTo>
                  <a:lnTo>
                    <a:pt x="140387" y="134888"/>
                  </a:lnTo>
                  <a:lnTo>
                    <a:pt x="139081" y="136331"/>
                  </a:lnTo>
                  <a:lnTo>
                    <a:pt x="137775" y="137706"/>
                  </a:lnTo>
                  <a:lnTo>
                    <a:pt x="136400" y="139081"/>
                  </a:lnTo>
                  <a:lnTo>
                    <a:pt x="134956" y="140388"/>
                  </a:lnTo>
                  <a:lnTo>
                    <a:pt x="133512" y="141625"/>
                  </a:lnTo>
                  <a:lnTo>
                    <a:pt x="132000" y="142931"/>
                  </a:lnTo>
                  <a:lnTo>
                    <a:pt x="130487" y="144100"/>
                  </a:lnTo>
                  <a:lnTo>
                    <a:pt x="128975" y="145338"/>
                  </a:lnTo>
                  <a:lnTo>
                    <a:pt x="127394" y="146438"/>
                  </a:lnTo>
                  <a:lnTo>
                    <a:pt x="125812" y="147538"/>
                  </a:lnTo>
                  <a:lnTo>
                    <a:pt x="124162" y="148638"/>
                  </a:lnTo>
                  <a:lnTo>
                    <a:pt x="122512" y="149669"/>
                  </a:lnTo>
                  <a:lnTo>
                    <a:pt x="120862" y="150631"/>
                  </a:lnTo>
                  <a:lnTo>
                    <a:pt x="119144" y="151594"/>
                  </a:lnTo>
                  <a:lnTo>
                    <a:pt x="117425" y="152488"/>
                  </a:lnTo>
                  <a:lnTo>
                    <a:pt x="115706" y="153381"/>
                  </a:lnTo>
                  <a:lnTo>
                    <a:pt x="113919" y="154206"/>
                  </a:lnTo>
                  <a:lnTo>
                    <a:pt x="112131" y="154963"/>
                  </a:lnTo>
                  <a:lnTo>
                    <a:pt x="110275" y="155719"/>
                  </a:lnTo>
                  <a:lnTo>
                    <a:pt x="108419" y="156406"/>
                  </a:lnTo>
                  <a:lnTo>
                    <a:pt x="106562" y="157094"/>
                  </a:lnTo>
                  <a:lnTo>
                    <a:pt x="104706" y="157713"/>
                  </a:lnTo>
                  <a:lnTo>
                    <a:pt x="102781" y="158263"/>
                  </a:lnTo>
                  <a:lnTo>
                    <a:pt x="100856" y="158813"/>
                  </a:lnTo>
                  <a:lnTo>
                    <a:pt x="98931" y="159294"/>
                  </a:lnTo>
                  <a:lnTo>
                    <a:pt x="96937" y="159706"/>
                  </a:lnTo>
                  <a:lnTo>
                    <a:pt x="95012" y="160050"/>
                  </a:lnTo>
                  <a:lnTo>
                    <a:pt x="93019" y="160394"/>
                  </a:lnTo>
                  <a:lnTo>
                    <a:pt x="90956" y="160669"/>
                  </a:lnTo>
                  <a:lnTo>
                    <a:pt x="88962" y="160944"/>
                  </a:lnTo>
                  <a:lnTo>
                    <a:pt x="86900" y="161081"/>
                  </a:lnTo>
                  <a:lnTo>
                    <a:pt x="84837" y="161219"/>
                  </a:lnTo>
                  <a:lnTo>
                    <a:pt x="82775" y="161288"/>
                  </a:lnTo>
                  <a:lnTo>
                    <a:pt x="80712" y="161356"/>
                  </a:lnTo>
                  <a:lnTo>
                    <a:pt x="80712" y="161356"/>
                  </a:lnTo>
                  <a:lnTo>
                    <a:pt x="78650" y="161288"/>
                  </a:lnTo>
                  <a:lnTo>
                    <a:pt x="76587" y="161219"/>
                  </a:lnTo>
                  <a:lnTo>
                    <a:pt x="74525" y="161081"/>
                  </a:lnTo>
                  <a:lnTo>
                    <a:pt x="72462" y="160944"/>
                  </a:lnTo>
                  <a:lnTo>
                    <a:pt x="70400" y="160669"/>
                  </a:lnTo>
                  <a:lnTo>
                    <a:pt x="68406" y="160394"/>
                  </a:lnTo>
                  <a:lnTo>
                    <a:pt x="66412" y="160050"/>
                  </a:lnTo>
                  <a:lnTo>
                    <a:pt x="64419" y="159706"/>
                  </a:lnTo>
                  <a:lnTo>
                    <a:pt x="62494" y="159294"/>
                  </a:lnTo>
                  <a:lnTo>
                    <a:pt x="60569" y="158813"/>
                  </a:lnTo>
                  <a:lnTo>
                    <a:pt x="58644" y="158263"/>
                  </a:lnTo>
                  <a:lnTo>
                    <a:pt x="56719" y="157713"/>
                  </a:lnTo>
                  <a:lnTo>
                    <a:pt x="54862" y="157094"/>
                  </a:lnTo>
                  <a:lnTo>
                    <a:pt x="52937" y="156406"/>
                  </a:lnTo>
                  <a:lnTo>
                    <a:pt x="51150" y="155719"/>
                  </a:lnTo>
                  <a:lnTo>
                    <a:pt x="49294" y="154963"/>
                  </a:lnTo>
                  <a:lnTo>
                    <a:pt x="47506" y="154206"/>
                  </a:lnTo>
                  <a:lnTo>
                    <a:pt x="45719" y="153381"/>
                  </a:lnTo>
                  <a:lnTo>
                    <a:pt x="44000" y="152488"/>
                  </a:lnTo>
                  <a:lnTo>
                    <a:pt x="42281" y="151594"/>
                  </a:lnTo>
                  <a:lnTo>
                    <a:pt x="40562" y="150631"/>
                  </a:lnTo>
                  <a:lnTo>
                    <a:pt x="38844" y="149669"/>
                  </a:lnTo>
                  <a:lnTo>
                    <a:pt x="37194" y="148638"/>
                  </a:lnTo>
                  <a:lnTo>
                    <a:pt x="35612" y="147538"/>
                  </a:lnTo>
                  <a:lnTo>
                    <a:pt x="34031" y="146438"/>
                  </a:lnTo>
                  <a:lnTo>
                    <a:pt x="32450" y="145338"/>
                  </a:lnTo>
                  <a:lnTo>
                    <a:pt x="30869" y="144100"/>
                  </a:lnTo>
                  <a:lnTo>
                    <a:pt x="29425" y="142931"/>
                  </a:lnTo>
                  <a:lnTo>
                    <a:pt x="27912" y="141625"/>
                  </a:lnTo>
                  <a:lnTo>
                    <a:pt x="26469" y="140388"/>
                  </a:lnTo>
                  <a:lnTo>
                    <a:pt x="25025" y="139081"/>
                  </a:lnTo>
                  <a:lnTo>
                    <a:pt x="23650" y="137706"/>
                  </a:lnTo>
                  <a:lnTo>
                    <a:pt x="22344" y="136331"/>
                  </a:lnTo>
                  <a:lnTo>
                    <a:pt x="20969" y="134888"/>
                  </a:lnTo>
                  <a:lnTo>
                    <a:pt x="19731" y="133444"/>
                  </a:lnTo>
                  <a:lnTo>
                    <a:pt x="18425" y="132000"/>
                  </a:lnTo>
                  <a:lnTo>
                    <a:pt x="17256" y="130488"/>
                  </a:lnTo>
                  <a:lnTo>
                    <a:pt x="16087" y="128906"/>
                  </a:lnTo>
                  <a:lnTo>
                    <a:pt x="14919" y="127325"/>
                  </a:lnTo>
                  <a:lnTo>
                    <a:pt x="13819" y="125744"/>
                  </a:lnTo>
                  <a:lnTo>
                    <a:pt x="12719" y="124163"/>
                  </a:lnTo>
                  <a:lnTo>
                    <a:pt x="11687" y="122513"/>
                  </a:lnTo>
                  <a:lnTo>
                    <a:pt x="10725" y="120794"/>
                  </a:lnTo>
                  <a:lnTo>
                    <a:pt x="9762" y="119144"/>
                  </a:lnTo>
                  <a:lnTo>
                    <a:pt x="8869" y="117356"/>
                  </a:lnTo>
                  <a:lnTo>
                    <a:pt x="7975" y="115638"/>
                  </a:lnTo>
                  <a:lnTo>
                    <a:pt x="7150" y="113850"/>
                  </a:lnTo>
                  <a:lnTo>
                    <a:pt x="6394" y="112063"/>
                  </a:lnTo>
                  <a:lnTo>
                    <a:pt x="5637" y="110206"/>
                  </a:lnTo>
                  <a:lnTo>
                    <a:pt x="4950" y="108419"/>
                  </a:lnTo>
                  <a:lnTo>
                    <a:pt x="4262" y="106563"/>
                  </a:lnTo>
                  <a:lnTo>
                    <a:pt x="3644" y="104638"/>
                  </a:lnTo>
                  <a:lnTo>
                    <a:pt x="3094" y="102713"/>
                  </a:lnTo>
                  <a:lnTo>
                    <a:pt x="2544" y="100788"/>
                  </a:lnTo>
                  <a:lnTo>
                    <a:pt x="2131" y="98863"/>
                  </a:lnTo>
                  <a:lnTo>
                    <a:pt x="1650" y="96938"/>
                  </a:lnTo>
                  <a:lnTo>
                    <a:pt x="1306" y="94944"/>
                  </a:lnTo>
                  <a:lnTo>
                    <a:pt x="963" y="92950"/>
                  </a:lnTo>
                  <a:lnTo>
                    <a:pt x="688" y="90956"/>
                  </a:lnTo>
                  <a:lnTo>
                    <a:pt x="481" y="88894"/>
                  </a:lnTo>
                  <a:lnTo>
                    <a:pt x="275" y="86831"/>
                  </a:lnTo>
                  <a:lnTo>
                    <a:pt x="138" y="84838"/>
                  </a:lnTo>
                  <a:lnTo>
                    <a:pt x="69" y="82706"/>
                  </a:lnTo>
                  <a:lnTo>
                    <a:pt x="0" y="80644"/>
                  </a:lnTo>
                  <a:lnTo>
                    <a:pt x="0" y="80644"/>
                  </a:lnTo>
                  <a:lnTo>
                    <a:pt x="69" y="78581"/>
                  </a:lnTo>
                  <a:lnTo>
                    <a:pt x="138" y="76519"/>
                  </a:lnTo>
                  <a:lnTo>
                    <a:pt x="275" y="74456"/>
                  </a:lnTo>
                  <a:lnTo>
                    <a:pt x="481" y="72394"/>
                  </a:lnTo>
                  <a:lnTo>
                    <a:pt x="688" y="70400"/>
                  </a:lnTo>
                  <a:lnTo>
                    <a:pt x="963" y="68406"/>
                  </a:lnTo>
                  <a:lnTo>
                    <a:pt x="1306" y="66344"/>
                  </a:lnTo>
                  <a:lnTo>
                    <a:pt x="1650" y="64419"/>
                  </a:lnTo>
                  <a:lnTo>
                    <a:pt x="2131" y="62425"/>
                  </a:lnTo>
                  <a:lnTo>
                    <a:pt x="2544" y="60500"/>
                  </a:lnTo>
                  <a:lnTo>
                    <a:pt x="3094" y="58575"/>
                  </a:lnTo>
                  <a:lnTo>
                    <a:pt x="3644" y="56650"/>
                  </a:lnTo>
                  <a:lnTo>
                    <a:pt x="4262" y="54794"/>
                  </a:lnTo>
                  <a:lnTo>
                    <a:pt x="4950" y="52938"/>
                  </a:lnTo>
                  <a:lnTo>
                    <a:pt x="5637" y="51081"/>
                  </a:lnTo>
                  <a:lnTo>
                    <a:pt x="6394" y="49225"/>
                  </a:lnTo>
                  <a:lnTo>
                    <a:pt x="7150" y="47438"/>
                  </a:lnTo>
                  <a:lnTo>
                    <a:pt x="7975" y="45650"/>
                  </a:lnTo>
                  <a:lnTo>
                    <a:pt x="8869" y="43931"/>
                  </a:lnTo>
                  <a:lnTo>
                    <a:pt x="9762" y="42213"/>
                  </a:lnTo>
                  <a:lnTo>
                    <a:pt x="10725" y="40494"/>
                  </a:lnTo>
                  <a:lnTo>
                    <a:pt x="11687" y="38844"/>
                  </a:lnTo>
                  <a:lnTo>
                    <a:pt x="12719" y="37194"/>
                  </a:lnTo>
                  <a:lnTo>
                    <a:pt x="13819" y="35544"/>
                  </a:lnTo>
                  <a:lnTo>
                    <a:pt x="14919" y="33963"/>
                  </a:lnTo>
                  <a:lnTo>
                    <a:pt x="16087" y="32381"/>
                  </a:lnTo>
                  <a:lnTo>
                    <a:pt x="17256" y="30869"/>
                  </a:lnTo>
                  <a:lnTo>
                    <a:pt x="18425" y="29356"/>
                  </a:lnTo>
                  <a:lnTo>
                    <a:pt x="19731" y="27844"/>
                  </a:lnTo>
                  <a:lnTo>
                    <a:pt x="20969" y="26400"/>
                  </a:lnTo>
                  <a:lnTo>
                    <a:pt x="22344" y="25025"/>
                  </a:lnTo>
                  <a:lnTo>
                    <a:pt x="23650" y="23581"/>
                  </a:lnTo>
                  <a:lnTo>
                    <a:pt x="25025" y="22275"/>
                  </a:lnTo>
                  <a:lnTo>
                    <a:pt x="26469" y="20969"/>
                  </a:lnTo>
                  <a:lnTo>
                    <a:pt x="27912" y="19663"/>
                  </a:lnTo>
                  <a:lnTo>
                    <a:pt x="29425" y="18425"/>
                  </a:lnTo>
                  <a:lnTo>
                    <a:pt x="30869" y="17188"/>
                  </a:lnTo>
                  <a:lnTo>
                    <a:pt x="32450" y="16019"/>
                  </a:lnTo>
                  <a:lnTo>
                    <a:pt x="34031" y="14850"/>
                  </a:lnTo>
                  <a:lnTo>
                    <a:pt x="35612" y="13750"/>
                  </a:lnTo>
                  <a:lnTo>
                    <a:pt x="37194" y="12719"/>
                  </a:lnTo>
                  <a:lnTo>
                    <a:pt x="38844" y="11688"/>
                  </a:lnTo>
                  <a:lnTo>
                    <a:pt x="40562" y="10656"/>
                  </a:lnTo>
                  <a:lnTo>
                    <a:pt x="42281" y="9694"/>
                  </a:lnTo>
                  <a:lnTo>
                    <a:pt x="44000" y="8800"/>
                  </a:lnTo>
                  <a:lnTo>
                    <a:pt x="45719" y="7975"/>
                  </a:lnTo>
                  <a:lnTo>
                    <a:pt x="47506" y="7081"/>
                  </a:lnTo>
                  <a:lnTo>
                    <a:pt x="49294" y="6325"/>
                  </a:lnTo>
                  <a:lnTo>
                    <a:pt x="51150" y="5569"/>
                  </a:lnTo>
                  <a:lnTo>
                    <a:pt x="52937" y="4881"/>
                  </a:lnTo>
                  <a:lnTo>
                    <a:pt x="54862" y="4194"/>
                  </a:lnTo>
                  <a:lnTo>
                    <a:pt x="56719" y="3644"/>
                  </a:lnTo>
                  <a:lnTo>
                    <a:pt x="58644" y="3025"/>
                  </a:lnTo>
                  <a:lnTo>
                    <a:pt x="60569" y="2544"/>
                  </a:lnTo>
                  <a:lnTo>
                    <a:pt x="62494" y="2063"/>
                  </a:lnTo>
                  <a:lnTo>
                    <a:pt x="64419" y="1650"/>
                  </a:lnTo>
                  <a:lnTo>
                    <a:pt x="66412" y="1238"/>
                  </a:lnTo>
                  <a:lnTo>
                    <a:pt x="68406" y="894"/>
                  </a:lnTo>
                  <a:lnTo>
                    <a:pt x="70400" y="619"/>
                  </a:lnTo>
                  <a:lnTo>
                    <a:pt x="72462" y="413"/>
                  </a:lnTo>
                  <a:lnTo>
                    <a:pt x="74525" y="206"/>
                  </a:lnTo>
                  <a:lnTo>
                    <a:pt x="76587" y="69"/>
                  </a:lnTo>
                  <a:lnTo>
                    <a:pt x="78650" y="0"/>
                  </a:lnTo>
                  <a:lnTo>
                    <a:pt x="80712" y="0"/>
                  </a:lnTo>
                  <a:lnTo>
                    <a:pt x="80712" y="0"/>
                  </a:lnTo>
                  <a:lnTo>
                    <a:pt x="82775" y="0"/>
                  </a:lnTo>
                  <a:lnTo>
                    <a:pt x="84837" y="69"/>
                  </a:lnTo>
                  <a:lnTo>
                    <a:pt x="86900" y="206"/>
                  </a:lnTo>
                  <a:lnTo>
                    <a:pt x="88962" y="413"/>
                  </a:lnTo>
                  <a:lnTo>
                    <a:pt x="90956" y="619"/>
                  </a:lnTo>
                  <a:lnTo>
                    <a:pt x="93019" y="894"/>
                  </a:lnTo>
                  <a:lnTo>
                    <a:pt x="95012" y="1238"/>
                  </a:lnTo>
                  <a:lnTo>
                    <a:pt x="96937" y="1650"/>
                  </a:lnTo>
                  <a:lnTo>
                    <a:pt x="98931" y="2063"/>
                  </a:lnTo>
                  <a:lnTo>
                    <a:pt x="100856" y="2544"/>
                  </a:lnTo>
                  <a:lnTo>
                    <a:pt x="102781" y="3025"/>
                  </a:lnTo>
                  <a:lnTo>
                    <a:pt x="104706" y="3644"/>
                  </a:lnTo>
                  <a:lnTo>
                    <a:pt x="106562" y="4194"/>
                  </a:lnTo>
                  <a:lnTo>
                    <a:pt x="108419" y="4881"/>
                  </a:lnTo>
                  <a:lnTo>
                    <a:pt x="110275" y="5569"/>
                  </a:lnTo>
                  <a:lnTo>
                    <a:pt x="112131" y="6325"/>
                  </a:lnTo>
                  <a:lnTo>
                    <a:pt x="113919" y="7081"/>
                  </a:lnTo>
                  <a:lnTo>
                    <a:pt x="115706" y="7975"/>
                  </a:lnTo>
                  <a:lnTo>
                    <a:pt x="117425" y="8800"/>
                  </a:lnTo>
                  <a:lnTo>
                    <a:pt x="119144" y="9694"/>
                  </a:lnTo>
                  <a:lnTo>
                    <a:pt x="120862" y="10656"/>
                  </a:lnTo>
                  <a:lnTo>
                    <a:pt x="122512" y="11688"/>
                  </a:lnTo>
                  <a:lnTo>
                    <a:pt x="124162" y="12719"/>
                  </a:lnTo>
                  <a:lnTo>
                    <a:pt x="125812" y="13750"/>
                  </a:lnTo>
                  <a:lnTo>
                    <a:pt x="127394" y="14850"/>
                  </a:lnTo>
                  <a:lnTo>
                    <a:pt x="128975" y="16019"/>
                  </a:lnTo>
                  <a:lnTo>
                    <a:pt x="130487" y="17188"/>
                  </a:lnTo>
                  <a:lnTo>
                    <a:pt x="132000" y="18425"/>
                  </a:lnTo>
                  <a:lnTo>
                    <a:pt x="133512" y="19663"/>
                  </a:lnTo>
                  <a:lnTo>
                    <a:pt x="134956" y="20969"/>
                  </a:lnTo>
                  <a:lnTo>
                    <a:pt x="136400" y="22275"/>
                  </a:lnTo>
                  <a:lnTo>
                    <a:pt x="137775" y="23581"/>
                  </a:lnTo>
                  <a:lnTo>
                    <a:pt x="139081" y="25025"/>
                  </a:lnTo>
                  <a:lnTo>
                    <a:pt x="140387" y="26400"/>
                  </a:lnTo>
                  <a:lnTo>
                    <a:pt x="141694" y="27844"/>
                  </a:lnTo>
                  <a:lnTo>
                    <a:pt x="142931" y="29356"/>
                  </a:lnTo>
                  <a:lnTo>
                    <a:pt x="144169" y="30869"/>
                  </a:lnTo>
                  <a:lnTo>
                    <a:pt x="145337" y="32381"/>
                  </a:lnTo>
                  <a:lnTo>
                    <a:pt x="146506" y="33963"/>
                  </a:lnTo>
                  <a:lnTo>
                    <a:pt x="147606" y="35544"/>
                  </a:lnTo>
                  <a:lnTo>
                    <a:pt x="148637" y="37194"/>
                  </a:lnTo>
                  <a:lnTo>
                    <a:pt x="149669" y="38844"/>
                  </a:lnTo>
                  <a:lnTo>
                    <a:pt x="150700" y="40494"/>
                  </a:lnTo>
                  <a:lnTo>
                    <a:pt x="151662" y="42213"/>
                  </a:lnTo>
                  <a:lnTo>
                    <a:pt x="152556" y="43931"/>
                  </a:lnTo>
                  <a:lnTo>
                    <a:pt x="153450" y="45650"/>
                  </a:lnTo>
                  <a:lnTo>
                    <a:pt x="154275" y="47438"/>
                  </a:lnTo>
                  <a:lnTo>
                    <a:pt x="155031" y="49225"/>
                  </a:lnTo>
                  <a:lnTo>
                    <a:pt x="155787" y="51081"/>
                  </a:lnTo>
                  <a:lnTo>
                    <a:pt x="156475" y="52938"/>
                  </a:lnTo>
                  <a:lnTo>
                    <a:pt x="157162" y="54794"/>
                  </a:lnTo>
                  <a:lnTo>
                    <a:pt x="157781" y="56650"/>
                  </a:lnTo>
                  <a:lnTo>
                    <a:pt x="158331" y="58575"/>
                  </a:lnTo>
                  <a:lnTo>
                    <a:pt x="158812" y="60500"/>
                  </a:lnTo>
                  <a:lnTo>
                    <a:pt x="159294" y="62425"/>
                  </a:lnTo>
                  <a:lnTo>
                    <a:pt x="159706" y="64419"/>
                  </a:lnTo>
                  <a:lnTo>
                    <a:pt x="160119" y="66344"/>
                  </a:lnTo>
                  <a:lnTo>
                    <a:pt x="160462" y="68406"/>
                  </a:lnTo>
                  <a:lnTo>
                    <a:pt x="160737" y="70400"/>
                  </a:lnTo>
                  <a:lnTo>
                    <a:pt x="160944" y="72394"/>
                  </a:lnTo>
                  <a:lnTo>
                    <a:pt x="161150" y="74456"/>
                  </a:lnTo>
                  <a:lnTo>
                    <a:pt x="161287" y="76519"/>
                  </a:lnTo>
                  <a:lnTo>
                    <a:pt x="161356" y="78581"/>
                  </a:lnTo>
                  <a:lnTo>
                    <a:pt x="161356" y="806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1"/>
            <p:cNvSpPr/>
            <p:nvPr/>
          </p:nvSpPr>
          <p:spPr>
            <a:xfrm>
              <a:off x="4097875" y="5170925"/>
              <a:ext cx="855975" cy="305950"/>
            </a:xfrm>
            <a:custGeom>
              <a:avLst/>
              <a:gdLst/>
              <a:ahLst/>
              <a:cxnLst/>
              <a:rect l="l" t="t" r="r" b="b"/>
              <a:pathLst>
                <a:path w="34239" h="12238" extrusionOk="0">
                  <a:moveTo>
                    <a:pt x="12719" y="1238"/>
                  </a:moveTo>
                  <a:lnTo>
                    <a:pt x="13132" y="1307"/>
                  </a:lnTo>
                  <a:lnTo>
                    <a:pt x="13476" y="1376"/>
                  </a:lnTo>
                  <a:lnTo>
                    <a:pt x="13819" y="1582"/>
                  </a:lnTo>
                  <a:lnTo>
                    <a:pt x="14094" y="1788"/>
                  </a:lnTo>
                  <a:lnTo>
                    <a:pt x="14369" y="2132"/>
                  </a:lnTo>
                  <a:lnTo>
                    <a:pt x="14576" y="2476"/>
                  </a:lnTo>
                  <a:lnTo>
                    <a:pt x="14644" y="2888"/>
                  </a:lnTo>
                  <a:lnTo>
                    <a:pt x="14713" y="3301"/>
                  </a:lnTo>
                  <a:lnTo>
                    <a:pt x="14644" y="3713"/>
                  </a:lnTo>
                  <a:lnTo>
                    <a:pt x="14576" y="4126"/>
                  </a:lnTo>
                  <a:lnTo>
                    <a:pt x="14369" y="4469"/>
                  </a:lnTo>
                  <a:lnTo>
                    <a:pt x="14163" y="4744"/>
                  </a:lnTo>
                  <a:lnTo>
                    <a:pt x="13819" y="5019"/>
                  </a:lnTo>
                  <a:lnTo>
                    <a:pt x="13476" y="5226"/>
                  </a:lnTo>
                  <a:lnTo>
                    <a:pt x="13132" y="5294"/>
                  </a:lnTo>
                  <a:lnTo>
                    <a:pt x="12719" y="5363"/>
                  </a:lnTo>
                  <a:lnTo>
                    <a:pt x="12238" y="5294"/>
                  </a:lnTo>
                  <a:lnTo>
                    <a:pt x="11894" y="5226"/>
                  </a:lnTo>
                  <a:lnTo>
                    <a:pt x="11551" y="5019"/>
                  </a:lnTo>
                  <a:lnTo>
                    <a:pt x="11207" y="4744"/>
                  </a:lnTo>
                  <a:lnTo>
                    <a:pt x="11001" y="4469"/>
                  </a:lnTo>
                  <a:lnTo>
                    <a:pt x="10794" y="4126"/>
                  </a:lnTo>
                  <a:lnTo>
                    <a:pt x="10726" y="3713"/>
                  </a:lnTo>
                  <a:lnTo>
                    <a:pt x="10657" y="3301"/>
                  </a:lnTo>
                  <a:lnTo>
                    <a:pt x="10726" y="2819"/>
                  </a:lnTo>
                  <a:lnTo>
                    <a:pt x="10794" y="2476"/>
                  </a:lnTo>
                  <a:lnTo>
                    <a:pt x="11001" y="2132"/>
                  </a:lnTo>
                  <a:lnTo>
                    <a:pt x="11276" y="1788"/>
                  </a:lnTo>
                  <a:lnTo>
                    <a:pt x="11551" y="1582"/>
                  </a:lnTo>
                  <a:lnTo>
                    <a:pt x="11894" y="1376"/>
                  </a:lnTo>
                  <a:lnTo>
                    <a:pt x="12238" y="1307"/>
                  </a:lnTo>
                  <a:lnTo>
                    <a:pt x="12719" y="1238"/>
                  </a:lnTo>
                  <a:close/>
                  <a:moveTo>
                    <a:pt x="30457" y="1238"/>
                  </a:moveTo>
                  <a:lnTo>
                    <a:pt x="30869" y="1307"/>
                  </a:lnTo>
                  <a:lnTo>
                    <a:pt x="31213" y="1376"/>
                  </a:lnTo>
                  <a:lnTo>
                    <a:pt x="31557" y="1582"/>
                  </a:lnTo>
                  <a:lnTo>
                    <a:pt x="31832" y="1788"/>
                  </a:lnTo>
                  <a:lnTo>
                    <a:pt x="32107" y="2132"/>
                  </a:lnTo>
                  <a:lnTo>
                    <a:pt x="32313" y="2476"/>
                  </a:lnTo>
                  <a:lnTo>
                    <a:pt x="32382" y="2888"/>
                  </a:lnTo>
                  <a:lnTo>
                    <a:pt x="32451" y="3301"/>
                  </a:lnTo>
                  <a:lnTo>
                    <a:pt x="32382" y="3713"/>
                  </a:lnTo>
                  <a:lnTo>
                    <a:pt x="32313" y="4126"/>
                  </a:lnTo>
                  <a:lnTo>
                    <a:pt x="32107" y="4469"/>
                  </a:lnTo>
                  <a:lnTo>
                    <a:pt x="31901" y="4744"/>
                  </a:lnTo>
                  <a:lnTo>
                    <a:pt x="31557" y="5019"/>
                  </a:lnTo>
                  <a:lnTo>
                    <a:pt x="31213" y="5226"/>
                  </a:lnTo>
                  <a:lnTo>
                    <a:pt x="30869" y="5294"/>
                  </a:lnTo>
                  <a:lnTo>
                    <a:pt x="30457" y="5363"/>
                  </a:lnTo>
                  <a:lnTo>
                    <a:pt x="29976" y="5294"/>
                  </a:lnTo>
                  <a:lnTo>
                    <a:pt x="29632" y="5226"/>
                  </a:lnTo>
                  <a:lnTo>
                    <a:pt x="29288" y="5019"/>
                  </a:lnTo>
                  <a:lnTo>
                    <a:pt x="28944" y="4744"/>
                  </a:lnTo>
                  <a:lnTo>
                    <a:pt x="28738" y="4469"/>
                  </a:lnTo>
                  <a:lnTo>
                    <a:pt x="28532" y="4126"/>
                  </a:lnTo>
                  <a:lnTo>
                    <a:pt x="28463" y="3713"/>
                  </a:lnTo>
                  <a:lnTo>
                    <a:pt x="28463" y="3301"/>
                  </a:lnTo>
                  <a:lnTo>
                    <a:pt x="28463" y="2819"/>
                  </a:lnTo>
                  <a:lnTo>
                    <a:pt x="28601" y="2476"/>
                  </a:lnTo>
                  <a:lnTo>
                    <a:pt x="28738" y="2132"/>
                  </a:lnTo>
                  <a:lnTo>
                    <a:pt x="29013" y="1788"/>
                  </a:lnTo>
                  <a:lnTo>
                    <a:pt x="29288" y="1582"/>
                  </a:lnTo>
                  <a:lnTo>
                    <a:pt x="29632" y="1376"/>
                  </a:lnTo>
                  <a:lnTo>
                    <a:pt x="29976" y="1307"/>
                  </a:lnTo>
                  <a:lnTo>
                    <a:pt x="30457" y="1238"/>
                  </a:lnTo>
                  <a:close/>
                  <a:moveTo>
                    <a:pt x="13132" y="6601"/>
                  </a:moveTo>
                  <a:lnTo>
                    <a:pt x="13613" y="6738"/>
                  </a:lnTo>
                  <a:lnTo>
                    <a:pt x="13957" y="6944"/>
                  </a:lnTo>
                  <a:lnTo>
                    <a:pt x="14301" y="7219"/>
                  </a:lnTo>
                  <a:lnTo>
                    <a:pt x="14576" y="7563"/>
                  </a:lnTo>
                  <a:lnTo>
                    <a:pt x="14782" y="7907"/>
                  </a:lnTo>
                  <a:lnTo>
                    <a:pt x="14919" y="8388"/>
                  </a:lnTo>
                  <a:lnTo>
                    <a:pt x="14988" y="8869"/>
                  </a:lnTo>
                  <a:lnTo>
                    <a:pt x="14919" y="9351"/>
                  </a:lnTo>
                  <a:lnTo>
                    <a:pt x="14782" y="9763"/>
                  </a:lnTo>
                  <a:lnTo>
                    <a:pt x="14644" y="10107"/>
                  </a:lnTo>
                  <a:lnTo>
                    <a:pt x="14369" y="10451"/>
                  </a:lnTo>
                  <a:lnTo>
                    <a:pt x="14026" y="10726"/>
                  </a:lnTo>
                  <a:lnTo>
                    <a:pt x="13613" y="10863"/>
                  </a:lnTo>
                  <a:lnTo>
                    <a:pt x="13201" y="11001"/>
                  </a:lnTo>
                  <a:lnTo>
                    <a:pt x="12169" y="11001"/>
                  </a:lnTo>
                  <a:lnTo>
                    <a:pt x="11757" y="10863"/>
                  </a:lnTo>
                  <a:lnTo>
                    <a:pt x="11344" y="10726"/>
                  </a:lnTo>
                  <a:lnTo>
                    <a:pt x="11001" y="10451"/>
                  </a:lnTo>
                  <a:lnTo>
                    <a:pt x="10726" y="10107"/>
                  </a:lnTo>
                  <a:lnTo>
                    <a:pt x="10588" y="9763"/>
                  </a:lnTo>
                  <a:lnTo>
                    <a:pt x="10451" y="9351"/>
                  </a:lnTo>
                  <a:lnTo>
                    <a:pt x="10382" y="8869"/>
                  </a:lnTo>
                  <a:lnTo>
                    <a:pt x="10451" y="8388"/>
                  </a:lnTo>
                  <a:lnTo>
                    <a:pt x="10588" y="7907"/>
                  </a:lnTo>
                  <a:lnTo>
                    <a:pt x="10726" y="7563"/>
                  </a:lnTo>
                  <a:lnTo>
                    <a:pt x="11001" y="7219"/>
                  </a:lnTo>
                  <a:lnTo>
                    <a:pt x="11344" y="6944"/>
                  </a:lnTo>
                  <a:lnTo>
                    <a:pt x="11757" y="6738"/>
                  </a:lnTo>
                  <a:lnTo>
                    <a:pt x="12169" y="6601"/>
                  </a:lnTo>
                  <a:close/>
                  <a:moveTo>
                    <a:pt x="30869" y="6601"/>
                  </a:moveTo>
                  <a:lnTo>
                    <a:pt x="31351" y="6738"/>
                  </a:lnTo>
                  <a:lnTo>
                    <a:pt x="31763" y="6944"/>
                  </a:lnTo>
                  <a:lnTo>
                    <a:pt x="32038" y="7219"/>
                  </a:lnTo>
                  <a:lnTo>
                    <a:pt x="32382" y="7563"/>
                  </a:lnTo>
                  <a:lnTo>
                    <a:pt x="32519" y="7907"/>
                  </a:lnTo>
                  <a:lnTo>
                    <a:pt x="32657" y="8388"/>
                  </a:lnTo>
                  <a:lnTo>
                    <a:pt x="32726" y="8869"/>
                  </a:lnTo>
                  <a:lnTo>
                    <a:pt x="32657" y="9351"/>
                  </a:lnTo>
                  <a:lnTo>
                    <a:pt x="32588" y="9763"/>
                  </a:lnTo>
                  <a:lnTo>
                    <a:pt x="32382" y="10107"/>
                  </a:lnTo>
                  <a:lnTo>
                    <a:pt x="32107" y="10451"/>
                  </a:lnTo>
                  <a:lnTo>
                    <a:pt x="31763" y="10726"/>
                  </a:lnTo>
                  <a:lnTo>
                    <a:pt x="31351" y="10863"/>
                  </a:lnTo>
                  <a:lnTo>
                    <a:pt x="30938" y="11001"/>
                  </a:lnTo>
                  <a:lnTo>
                    <a:pt x="29907" y="11001"/>
                  </a:lnTo>
                  <a:lnTo>
                    <a:pt x="29494" y="10863"/>
                  </a:lnTo>
                  <a:lnTo>
                    <a:pt x="29082" y="10726"/>
                  </a:lnTo>
                  <a:lnTo>
                    <a:pt x="28738" y="10451"/>
                  </a:lnTo>
                  <a:lnTo>
                    <a:pt x="28463" y="10107"/>
                  </a:lnTo>
                  <a:lnTo>
                    <a:pt x="28326" y="9763"/>
                  </a:lnTo>
                  <a:lnTo>
                    <a:pt x="28188" y="9351"/>
                  </a:lnTo>
                  <a:lnTo>
                    <a:pt x="28119" y="8869"/>
                  </a:lnTo>
                  <a:lnTo>
                    <a:pt x="28188" y="8388"/>
                  </a:lnTo>
                  <a:lnTo>
                    <a:pt x="28326" y="7907"/>
                  </a:lnTo>
                  <a:lnTo>
                    <a:pt x="28532" y="7563"/>
                  </a:lnTo>
                  <a:lnTo>
                    <a:pt x="28738" y="7219"/>
                  </a:lnTo>
                  <a:lnTo>
                    <a:pt x="29082" y="6944"/>
                  </a:lnTo>
                  <a:lnTo>
                    <a:pt x="29494" y="6738"/>
                  </a:lnTo>
                  <a:lnTo>
                    <a:pt x="29907" y="6601"/>
                  </a:lnTo>
                  <a:close/>
                  <a:moveTo>
                    <a:pt x="69" y="3232"/>
                  </a:moveTo>
                  <a:lnTo>
                    <a:pt x="2957" y="7632"/>
                  </a:lnTo>
                  <a:lnTo>
                    <a:pt x="1" y="12101"/>
                  </a:lnTo>
                  <a:lnTo>
                    <a:pt x="1788" y="12101"/>
                  </a:lnTo>
                  <a:lnTo>
                    <a:pt x="3782" y="8801"/>
                  </a:lnTo>
                  <a:lnTo>
                    <a:pt x="5844" y="12101"/>
                  </a:lnTo>
                  <a:lnTo>
                    <a:pt x="7632" y="12101"/>
                  </a:lnTo>
                  <a:lnTo>
                    <a:pt x="4607" y="7632"/>
                  </a:lnTo>
                  <a:lnTo>
                    <a:pt x="7494" y="3232"/>
                  </a:lnTo>
                  <a:lnTo>
                    <a:pt x="5776" y="3232"/>
                  </a:lnTo>
                  <a:lnTo>
                    <a:pt x="3782" y="6463"/>
                  </a:lnTo>
                  <a:lnTo>
                    <a:pt x="1857" y="3232"/>
                  </a:lnTo>
                  <a:close/>
                  <a:moveTo>
                    <a:pt x="17807" y="3232"/>
                  </a:moveTo>
                  <a:lnTo>
                    <a:pt x="20694" y="7632"/>
                  </a:lnTo>
                  <a:lnTo>
                    <a:pt x="17738" y="12101"/>
                  </a:lnTo>
                  <a:lnTo>
                    <a:pt x="19526" y="12101"/>
                  </a:lnTo>
                  <a:lnTo>
                    <a:pt x="21519" y="8801"/>
                  </a:lnTo>
                  <a:lnTo>
                    <a:pt x="23582" y="12101"/>
                  </a:lnTo>
                  <a:lnTo>
                    <a:pt x="25369" y="12101"/>
                  </a:lnTo>
                  <a:lnTo>
                    <a:pt x="22344" y="7632"/>
                  </a:lnTo>
                  <a:lnTo>
                    <a:pt x="25232" y="3232"/>
                  </a:lnTo>
                  <a:lnTo>
                    <a:pt x="23513" y="3232"/>
                  </a:lnTo>
                  <a:lnTo>
                    <a:pt x="21519" y="6463"/>
                  </a:lnTo>
                  <a:lnTo>
                    <a:pt x="19594" y="3232"/>
                  </a:lnTo>
                  <a:close/>
                  <a:moveTo>
                    <a:pt x="12719" y="1"/>
                  </a:moveTo>
                  <a:lnTo>
                    <a:pt x="11963" y="69"/>
                  </a:lnTo>
                  <a:lnTo>
                    <a:pt x="11276" y="207"/>
                  </a:lnTo>
                  <a:lnTo>
                    <a:pt x="10657" y="482"/>
                  </a:lnTo>
                  <a:lnTo>
                    <a:pt x="10107" y="894"/>
                  </a:lnTo>
                  <a:lnTo>
                    <a:pt x="9694" y="1376"/>
                  </a:lnTo>
                  <a:lnTo>
                    <a:pt x="9419" y="1926"/>
                  </a:lnTo>
                  <a:lnTo>
                    <a:pt x="9213" y="2544"/>
                  </a:lnTo>
                  <a:lnTo>
                    <a:pt x="9144" y="3301"/>
                  </a:lnTo>
                  <a:lnTo>
                    <a:pt x="9213" y="3713"/>
                  </a:lnTo>
                  <a:lnTo>
                    <a:pt x="9282" y="4126"/>
                  </a:lnTo>
                  <a:lnTo>
                    <a:pt x="9419" y="4469"/>
                  </a:lnTo>
                  <a:lnTo>
                    <a:pt x="9626" y="4882"/>
                  </a:lnTo>
                  <a:lnTo>
                    <a:pt x="9901" y="5157"/>
                  </a:lnTo>
                  <a:lnTo>
                    <a:pt x="10176" y="5501"/>
                  </a:lnTo>
                  <a:lnTo>
                    <a:pt x="10519" y="5707"/>
                  </a:lnTo>
                  <a:lnTo>
                    <a:pt x="10863" y="5982"/>
                  </a:lnTo>
                  <a:lnTo>
                    <a:pt x="10451" y="6188"/>
                  </a:lnTo>
                  <a:lnTo>
                    <a:pt x="10038" y="6463"/>
                  </a:lnTo>
                  <a:lnTo>
                    <a:pt x="9694" y="6738"/>
                  </a:lnTo>
                  <a:lnTo>
                    <a:pt x="9419" y="7151"/>
                  </a:lnTo>
                  <a:lnTo>
                    <a:pt x="9213" y="7563"/>
                  </a:lnTo>
                  <a:lnTo>
                    <a:pt x="9007" y="7976"/>
                  </a:lnTo>
                  <a:lnTo>
                    <a:pt x="8938" y="8388"/>
                  </a:lnTo>
                  <a:lnTo>
                    <a:pt x="8869" y="8869"/>
                  </a:lnTo>
                  <a:lnTo>
                    <a:pt x="8938" y="9626"/>
                  </a:lnTo>
                  <a:lnTo>
                    <a:pt x="9144" y="10244"/>
                  </a:lnTo>
                  <a:lnTo>
                    <a:pt x="9488" y="10863"/>
                  </a:lnTo>
                  <a:lnTo>
                    <a:pt x="9901" y="11344"/>
                  </a:lnTo>
                  <a:lnTo>
                    <a:pt x="10519" y="11757"/>
                  </a:lnTo>
                  <a:lnTo>
                    <a:pt x="11138" y="12032"/>
                  </a:lnTo>
                  <a:lnTo>
                    <a:pt x="11894" y="12169"/>
                  </a:lnTo>
                  <a:lnTo>
                    <a:pt x="12719" y="12238"/>
                  </a:lnTo>
                  <a:lnTo>
                    <a:pt x="13476" y="12169"/>
                  </a:lnTo>
                  <a:lnTo>
                    <a:pt x="14232" y="12032"/>
                  </a:lnTo>
                  <a:lnTo>
                    <a:pt x="14851" y="11757"/>
                  </a:lnTo>
                  <a:lnTo>
                    <a:pt x="15469" y="11344"/>
                  </a:lnTo>
                  <a:lnTo>
                    <a:pt x="15882" y="10863"/>
                  </a:lnTo>
                  <a:lnTo>
                    <a:pt x="16226" y="10244"/>
                  </a:lnTo>
                  <a:lnTo>
                    <a:pt x="16432" y="9626"/>
                  </a:lnTo>
                  <a:lnTo>
                    <a:pt x="16501" y="8869"/>
                  </a:lnTo>
                  <a:lnTo>
                    <a:pt x="16432" y="8388"/>
                  </a:lnTo>
                  <a:lnTo>
                    <a:pt x="16363" y="7976"/>
                  </a:lnTo>
                  <a:lnTo>
                    <a:pt x="16157" y="7494"/>
                  </a:lnTo>
                  <a:lnTo>
                    <a:pt x="15951" y="7151"/>
                  </a:lnTo>
                  <a:lnTo>
                    <a:pt x="15607" y="6738"/>
                  </a:lnTo>
                  <a:lnTo>
                    <a:pt x="15263" y="6463"/>
                  </a:lnTo>
                  <a:lnTo>
                    <a:pt x="14919" y="6188"/>
                  </a:lnTo>
                  <a:lnTo>
                    <a:pt x="14438" y="5982"/>
                  </a:lnTo>
                  <a:lnTo>
                    <a:pt x="14851" y="5776"/>
                  </a:lnTo>
                  <a:lnTo>
                    <a:pt x="15194" y="5501"/>
                  </a:lnTo>
                  <a:lnTo>
                    <a:pt x="15469" y="5226"/>
                  </a:lnTo>
                  <a:lnTo>
                    <a:pt x="15744" y="4882"/>
                  </a:lnTo>
                  <a:lnTo>
                    <a:pt x="15951" y="4538"/>
                  </a:lnTo>
                  <a:lnTo>
                    <a:pt x="16088" y="4126"/>
                  </a:lnTo>
                  <a:lnTo>
                    <a:pt x="16157" y="3713"/>
                  </a:lnTo>
                  <a:lnTo>
                    <a:pt x="16226" y="3301"/>
                  </a:lnTo>
                  <a:lnTo>
                    <a:pt x="16157" y="2544"/>
                  </a:lnTo>
                  <a:lnTo>
                    <a:pt x="15951" y="1926"/>
                  </a:lnTo>
                  <a:lnTo>
                    <a:pt x="15676" y="1376"/>
                  </a:lnTo>
                  <a:lnTo>
                    <a:pt x="15263" y="894"/>
                  </a:lnTo>
                  <a:lnTo>
                    <a:pt x="14713" y="482"/>
                  </a:lnTo>
                  <a:lnTo>
                    <a:pt x="14094" y="207"/>
                  </a:lnTo>
                  <a:lnTo>
                    <a:pt x="13407" y="69"/>
                  </a:lnTo>
                  <a:lnTo>
                    <a:pt x="12719" y="1"/>
                  </a:lnTo>
                  <a:close/>
                  <a:moveTo>
                    <a:pt x="30457" y="1"/>
                  </a:moveTo>
                  <a:lnTo>
                    <a:pt x="29701" y="69"/>
                  </a:lnTo>
                  <a:lnTo>
                    <a:pt x="29013" y="207"/>
                  </a:lnTo>
                  <a:lnTo>
                    <a:pt x="28394" y="482"/>
                  </a:lnTo>
                  <a:lnTo>
                    <a:pt x="27913" y="894"/>
                  </a:lnTo>
                  <a:lnTo>
                    <a:pt x="27432" y="1376"/>
                  </a:lnTo>
                  <a:lnTo>
                    <a:pt x="27157" y="1926"/>
                  </a:lnTo>
                  <a:lnTo>
                    <a:pt x="26951" y="2544"/>
                  </a:lnTo>
                  <a:lnTo>
                    <a:pt x="26882" y="3301"/>
                  </a:lnTo>
                  <a:lnTo>
                    <a:pt x="26951" y="3713"/>
                  </a:lnTo>
                  <a:lnTo>
                    <a:pt x="27019" y="4126"/>
                  </a:lnTo>
                  <a:lnTo>
                    <a:pt x="27157" y="4469"/>
                  </a:lnTo>
                  <a:lnTo>
                    <a:pt x="27363" y="4882"/>
                  </a:lnTo>
                  <a:lnTo>
                    <a:pt x="27638" y="5157"/>
                  </a:lnTo>
                  <a:lnTo>
                    <a:pt x="27913" y="5501"/>
                  </a:lnTo>
                  <a:lnTo>
                    <a:pt x="28257" y="5707"/>
                  </a:lnTo>
                  <a:lnTo>
                    <a:pt x="28601" y="5982"/>
                  </a:lnTo>
                  <a:lnTo>
                    <a:pt x="28188" y="6188"/>
                  </a:lnTo>
                  <a:lnTo>
                    <a:pt x="27776" y="6463"/>
                  </a:lnTo>
                  <a:lnTo>
                    <a:pt x="27432" y="6738"/>
                  </a:lnTo>
                  <a:lnTo>
                    <a:pt x="27157" y="7151"/>
                  </a:lnTo>
                  <a:lnTo>
                    <a:pt x="26951" y="7563"/>
                  </a:lnTo>
                  <a:lnTo>
                    <a:pt x="26744" y="7976"/>
                  </a:lnTo>
                  <a:lnTo>
                    <a:pt x="26676" y="8388"/>
                  </a:lnTo>
                  <a:lnTo>
                    <a:pt x="26607" y="8869"/>
                  </a:lnTo>
                  <a:lnTo>
                    <a:pt x="26676" y="9626"/>
                  </a:lnTo>
                  <a:lnTo>
                    <a:pt x="26882" y="10244"/>
                  </a:lnTo>
                  <a:lnTo>
                    <a:pt x="27226" y="10863"/>
                  </a:lnTo>
                  <a:lnTo>
                    <a:pt x="27638" y="11344"/>
                  </a:lnTo>
                  <a:lnTo>
                    <a:pt x="28257" y="11757"/>
                  </a:lnTo>
                  <a:lnTo>
                    <a:pt x="28876" y="12032"/>
                  </a:lnTo>
                  <a:lnTo>
                    <a:pt x="29632" y="12169"/>
                  </a:lnTo>
                  <a:lnTo>
                    <a:pt x="30457" y="12238"/>
                  </a:lnTo>
                  <a:lnTo>
                    <a:pt x="31213" y="12169"/>
                  </a:lnTo>
                  <a:lnTo>
                    <a:pt x="31969" y="12032"/>
                  </a:lnTo>
                  <a:lnTo>
                    <a:pt x="32588" y="11757"/>
                  </a:lnTo>
                  <a:lnTo>
                    <a:pt x="33207" y="11344"/>
                  </a:lnTo>
                  <a:lnTo>
                    <a:pt x="33619" y="10863"/>
                  </a:lnTo>
                  <a:lnTo>
                    <a:pt x="33963" y="10244"/>
                  </a:lnTo>
                  <a:lnTo>
                    <a:pt x="34169" y="9626"/>
                  </a:lnTo>
                  <a:lnTo>
                    <a:pt x="34238" y="8869"/>
                  </a:lnTo>
                  <a:lnTo>
                    <a:pt x="34169" y="8388"/>
                  </a:lnTo>
                  <a:lnTo>
                    <a:pt x="34101" y="7976"/>
                  </a:lnTo>
                  <a:lnTo>
                    <a:pt x="33894" y="7494"/>
                  </a:lnTo>
                  <a:lnTo>
                    <a:pt x="33688" y="7151"/>
                  </a:lnTo>
                  <a:lnTo>
                    <a:pt x="33413" y="6738"/>
                  </a:lnTo>
                  <a:lnTo>
                    <a:pt x="33001" y="6463"/>
                  </a:lnTo>
                  <a:lnTo>
                    <a:pt x="32657" y="6188"/>
                  </a:lnTo>
                  <a:lnTo>
                    <a:pt x="32176" y="5982"/>
                  </a:lnTo>
                  <a:lnTo>
                    <a:pt x="32588" y="5776"/>
                  </a:lnTo>
                  <a:lnTo>
                    <a:pt x="32932" y="5501"/>
                  </a:lnTo>
                  <a:lnTo>
                    <a:pt x="33207" y="5226"/>
                  </a:lnTo>
                  <a:lnTo>
                    <a:pt x="33482" y="4882"/>
                  </a:lnTo>
                  <a:lnTo>
                    <a:pt x="33688" y="4538"/>
                  </a:lnTo>
                  <a:lnTo>
                    <a:pt x="33826" y="4126"/>
                  </a:lnTo>
                  <a:lnTo>
                    <a:pt x="33894" y="3713"/>
                  </a:lnTo>
                  <a:lnTo>
                    <a:pt x="33963" y="3301"/>
                  </a:lnTo>
                  <a:lnTo>
                    <a:pt x="33894" y="2544"/>
                  </a:lnTo>
                  <a:lnTo>
                    <a:pt x="33688" y="1926"/>
                  </a:lnTo>
                  <a:lnTo>
                    <a:pt x="33413" y="1376"/>
                  </a:lnTo>
                  <a:lnTo>
                    <a:pt x="33001" y="894"/>
                  </a:lnTo>
                  <a:lnTo>
                    <a:pt x="32451" y="482"/>
                  </a:lnTo>
                  <a:lnTo>
                    <a:pt x="31832" y="207"/>
                  </a:lnTo>
                  <a:lnTo>
                    <a:pt x="31144" y="69"/>
                  </a:lnTo>
                  <a:lnTo>
                    <a:pt x="30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1"/>
            <p:cNvSpPr/>
            <p:nvPr/>
          </p:nvSpPr>
          <p:spPr>
            <a:xfrm>
              <a:off x="4809450" y="5201875"/>
              <a:ext cx="99700" cy="103125"/>
            </a:xfrm>
            <a:custGeom>
              <a:avLst/>
              <a:gdLst/>
              <a:ahLst/>
              <a:cxnLst/>
              <a:rect l="l" t="t" r="r" b="b"/>
              <a:pathLst>
                <a:path w="3988" h="4125" fill="none" extrusionOk="0">
                  <a:moveTo>
                    <a:pt x="3369" y="550"/>
                  </a:moveTo>
                  <a:lnTo>
                    <a:pt x="3369" y="550"/>
                  </a:lnTo>
                  <a:lnTo>
                    <a:pt x="3644" y="894"/>
                  </a:lnTo>
                  <a:lnTo>
                    <a:pt x="3850" y="1238"/>
                  </a:lnTo>
                  <a:lnTo>
                    <a:pt x="3919" y="1650"/>
                  </a:lnTo>
                  <a:lnTo>
                    <a:pt x="3988" y="2063"/>
                  </a:lnTo>
                  <a:lnTo>
                    <a:pt x="3988" y="2063"/>
                  </a:lnTo>
                  <a:lnTo>
                    <a:pt x="3919" y="2475"/>
                  </a:lnTo>
                  <a:lnTo>
                    <a:pt x="3850" y="2888"/>
                  </a:lnTo>
                  <a:lnTo>
                    <a:pt x="3644" y="3231"/>
                  </a:lnTo>
                  <a:lnTo>
                    <a:pt x="3438" y="3506"/>
                  </a:lnTo>
                  <a:lnTo>
                    <a:pt x="3438" y="3506"/>
                  </a:lnTo>
                  <a:lnTo>
                    <a:pt x="3094" y="3781"/>
                  </a:lnTo>
                  <a:lnTo>
                    <a:pt x="2750" y="3988"/>
                  </a:lnTo>
                  <a:lnTo>
                    <a:pt x="2406" y="4056"/>
                  </a:lnTo>
                  <a:lnTo>
                    <a:pt x="1994" y="4125"/>
                  </a:lnTo>
                  <a:lnTo>
                    <a:pt x="1994" y="4125"/>
                  </a:lnTo>
                  <a:lnTo>
                    <a:pt x="1513" y="4056"/>
                  </a:lnTo>
                  <a:lnTo>
                    <a:pt x="1169" y="3988"/>
                  </a:lnTo>
                  <a:lnTo>
                    <a:pt x="825" y="3781"/>
                  </a:lnTo>
                  <a:lnTo>
                    <a:pt x="481" y="3506"/>
                  </a:lnTo>
                  <a:lnTo>
                    <a:pt x="481" y="3506"/>
                  </a:lnTo>
                  <a:lnTo>
                    <a:pt x="275" y="3231"/>
                  </a:lnTo>
                  <a:lnTo>
                    <a:pt x="69" y="2888"/>
                  </a:lnTo>
                  <a:lnTo>
                    <a:pt x="0" y="2475"/>
                  </a:lnTo>
                  <a:lnTo>
                    <a:pt x="0" y="2063"/>
                  </a:lnTo>
                  <a:lnTo>
                    <a:pt x="0" y="2063"/>
                  </a:lnTo>
                  <a:lnTo>
                    <a:pt x="0" y="1581"/>
                  </a:lnTo>
                  <a:lnTo>
                    <a:pt x="138" y="1238"/>
                  </a:lnTo>
                  <a:lnTo>
                    <a:pt x="275" y="894"/>
                  </a:lnTo>
                  <a:lnTo>
                    <a:pt x="550" y="550"/>
                  </a:lnTo>
                  <a:lnTo>
                    <a:pt x="550" y="550"/>
                  </a:lnTo>
                  <a:lnTo>
                    <a:pt x="825" y="344"/>
                  </a:lnTo>
                  <a:lnTo>
                    <a:pt x="1169" y="138"/>
                  </a:lnTo>
                  <a:lnTo>
                    <a:pt x="1513" y="69"/>
                  </a:lnTo>
                  <a:lnTo>
                    <a:pt x="1994" y="0"/>
                  </a:lnTo>
                  <a:lnTo>
                    <a:pt x="1994" y="0"/>
                  </a:lnTo>
                  <a:lnTo>
                    <a:pt x="2406" y="69"/>
                  </a:lnTo>
                  <a:lnTo>
                    <a:pt x="2750" y="138"/>
                  </a:lnTo>
                  <a:lnTo>
                    <a:pt x="3094" y="344"/>
                  </a:lnTo>
                  <a:lnTo>
                    <a:pt x="3369"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1"/>
            <p:cNvSpPr/>
            <p:nvPr/>
          </p:nvSpPr>
          <p:spPr>
            <a:xfrm>
              <a:off x="4800850" y="5335925"/>
              <a:ext cx="115175" cy="110025"/>
            </a:xfrm>
            <a:custGeom>
              <a:avLst/>
              <a:gdLst/>
              <a:ahLst/>
              <a:cxnLst/>
              <a:rect l="l" t="t" r="r" b="b"/>
              <a:pathLst>
                <a:path w="4607" h="4401" fill="none" extrusionOk="0">
                  <a:moveTo>
                    <a:pt x="3988" y="3851"/>
                  </a:moveTo>
                  <a:lnTo>
                    <a:pt x="3988" y="3851"/>
                  </a:lnTo>
                  <a:lnTo>
                    <a:pt x="3644" y="4126"/>
                  </a:lnTo>
                  <a:lnTo>
                    <a:pt x="3232" y="4263"/>
                  </a:lnTo>
                  <a:lnTo>
                    <a:pt x="2819" y="4401"/>
                  </a:lnTo>
                  <a:lnTo>
                    <a:pt x="2338" y="4401"/>
                  </a:lnTo>
                  <a:lnTo>
                    <a:pt x="2338" y="4401"/>
                  </a:lnTo>
                  <a:lnTo>
                    <a:pt x="1788" y="4401"/>
                  </a:lnTo>
                  <a:lnTo>
                    <a:pt x="1375" y="4263"/>
                  </a:lnTo>
                  <a:lnTo>
                    <a:pt x="963" y="4126"/>
                  </a:lnTo>
                  <a:lnTo>
                    <a:pt x="619" y="3851"/>
                  </a:lnTo>
                  <a:lnTo>
                    <a:pt x="619" y="3851"/>
                  </a:lnTo>
                  <a:lnTo>
                    <a:pt x="344" y="3507"/>
                  </a:lnTo>
                  <a:lnTo>
                    <a:pt x="207" y="3163"/>
                  </a:lnTo>
                  <a:lnTo>
                    <a:pt x="69" y="2751"/>
                  </a:lnTo>
                  <a:lnTo>
                    <a:pt x="0" y="2269"/>
                  </a:lnTo>
                  <a:lnTo>
                    <a:pt x="0" y="2269"/>
                  </a:lnTo>
                  <a:lnTo>
                    <a:pt x="69" y="1788"/>
                  </a:lnTo>
                  <a:lnTo>
                    <a:pt x="207" y="1307"/>
                  </a:lnTo>
                  <a:lnTo>
                    <a:pt x="413" y="963"/>
                  </a:lnTo>
                  <a:lnTo>
                    <a:pt x="619" y="619"/>
                  </a:lnTo>
                  <a:lnTo>
                    <a:pt x="619" y="619"/>
                  </a:lnTo>
                  <a:lnTo>
                    <a:pt x="963" y="344"/>
                  </a:lnTo>
                  <a:lnTo>
                    <a:pt x="1375" y="138"/>
                  </a:lnTo>
                  <a:lnTo>
                    <a:pt x="1788" y="1"/>
                  </a:lnTo>
                  <a:lnTo>
                    <a:pt x="2269" y="1"/>
                  </a:lnTo>
                  <a:lnTo>
                    <a:pt x="2269" y="1"/>
                  </a:lnTo>
                  <a:lnTo>
                    <a:pt x="2750" y="1"/>
                  </a:lnTo>
                  <a:lnTo>
                    <a:pt x="3232" y="138"/>
                  </a:lnTo>
                  <a:lnTo>
                    <a:pt x="3644" y="344"/>
                  </a:lnTo>
                  <a:lnTo>
                    <a:pt x="3919" y="619"/>
                  </a:lnTo>
                  <a:lnTo>
                    <a:pt x="3919" y="619"/>
                  </a:lnTo>
                  <a:lnTo>
                    <a:pt x="4263" y="963"/>
                  </a:lnTo>
                  <a:lnTo>
                    <a:pt x="4400" y="1307"/>
                  </a:lnTo>
                  <a:lnTo>
                    <a:pt x="4538" y="1788"/>
                  </a:lnTo>
                  <a:lnTo>
                    <a:pt x="4607" y="2269"/>
                  </a:lnTo>
                  <a:lnTo>
                    <a:pt x="4607" y="2269"/>
                  </a:lnTo>
                  <a:lnTo>
                    <a:pt x="4538" y="2751"/>
                  </a:lnTo>
                  <a:lnTo>
                    <a:pt x="4469"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1"/>
            <p:cNvSpPr/>
            <p:nvPr/>
          </p:nvSpPr>
          <p:spPr>
            <a:xfrm>
              <a:off x="4763025" y="5170925"/>
              <a:ext cx="190825" cy="305950"/>
            </a:xfrm>
            <a:custGeom>
              <a:avLst/>
              <a:gdLst/>
              <a:ahLst/>
              <a:cxnLst/>
              <a:rect l="l" t="t" r="r" b="b"/>
              <a:pathLst>
                <a:path w="7633" h="12238" fill="none" extrusionOk="0">
                  <a:moveTo>
                    <a:pt x="6395" y="894"/>
                  </a:moveTo>
                  <a:lnTo>
                    <a:pt x="6395" y="894"/>
                  </a:lnTo>
                  <a:lnTo>
                    <a:pt x="5845" y="482"/>
                  </a:lnTo>
                  <a:lnTo>
                    <a:pt x="5226" y="207"/>
                  </a:lnTo>
                  <a:lnTo>
                    <a:pt x="4538" y="69"/>
                  </a:lnTo>
                  <a:lnTo>
                    <a:pt x="3851" y="1"/>
                  </a:lnTo>
                  <a:lnTo>
                    <a:pt x="3851" y="1"/>
                  </a:lnTo>
                  <a:lnTo>
                    <a:pt x="3095" y="69"/>
                  </a:lnTo>
                  <a:lnTo>
                    <a:pt x="2407" y="207"/>
                  </a:lnTo>
                  <a:lnTo>
                    <a:pt x="1788" y="482"/>
                  </a:lnTo>
                  <a:lnTo>
                    <a:pt x="1307" y="894"/>
                  </a:lnTo>
                  <a:lnTo>
                    <a:pt x="1307" y="894"/>
                  </a:lnTo>
                  <a:lnTo>
                    <a:pt x="826" y="1376"/>
                  </a:lnTo>
                  <a:lnTo>
                    <a:pt x="551" y="1926"/>
                  </a:lnTo>
                  <a:lnTo>
                    <a:pt x="345" y="2544"/>
                  </a:lnTo>
                  <a:lnTo>
                    <a:pt x="276" y="3301"/>
                  </a:lnTo>
                  <a:lnTo>
                    <a:pt x="276" y="3301"/>
                  </a:lnTo>
                  <a:lnTo>
                    <a:pt x="345" y="3713"/>
                  </a:lnTo>
                  <a:lnTo>
                    <a:pt x="413" y="4126"/>
                  </a:lnTo>
                  <a:lnTo>
                    <a:pt x="551" y="4469"/>
                  </a:lnTo>
                  <a:lnTo>
                    <a:pt x="757" y="4882"/>
                  </a:lnTo>
                  <a:lnTo>
                    <a:pt x="757" y="4882"/>
                  </a:lnTo>
                  <a:lnTo>
                    <a:pt x="1032" y="5157"/>
                  </a:lnTo>
                  <a:lnTo>
                    <a:pt x="1307" y="5501"/>
                  </a:lnTo>
                  <a:lnTo>
                    <a:pt x="1651" y="5707"/>
                  </a:lnTo>
                  <a:lnTo>
                    <a:pt x="1995" y="5982"/>
                  </a:lnTo>
                  <a:lnTo>
                    <a:pt x="1995" y="5982"/>
                  </a:lnTo>
                  <a:lnTo>
                    <a:pt x="1582" y="6188"/>
                  </a:lnTo>
                  <a:lnTo>
                    <a:pt x="1170" y="6463"/>
                  </a:lnTo>
                  <a:lnTo>
                    <a:pt x="826" y="6738"/>
                  </a:lnTo>
                  <a:lnTo>
                    <a:pt x="551" y="7151"/>
                  </a:lnTo>
                  <a:lnTo>
                    <a:pt x="551" y="7151"/>
                  </a:lnTo>
                  <a:lnTo>
                    <a:pt x="345" y="7563"/>
                  </a:lnTo>
                  <a:lnTo>
                    <a:pt x="138" y="7976"/>
                  </a:lnTo>
                  <a:lnTo>
                    <a:pt x="70" y="8388"/>
                  </a:lnTo>
                  <a:lnTo>
                    <a:pt x="1" y="8869"/>
                  </a:lnTo>
                  <a:lnTo>
                    <a:pt x="1" y="8869"/>
                  </a:lnTo>
                  <a:lnTo>
                    <a:pt x="70" y="9626"/>
                  </a:lnTo>
                  <a:lnTo>
                    <a:pt x="276" y="10244"/>
                  </a:lnTo>
                  <a:lnTo>
                    <a:pt x="620" y="10863"/>
                  </a:lnTo>
                  <a:lnTo>
                    <a:pt x="1032" y="11344"/>
                  </a:lnTo>
                  <a:lnTo>
                    <a:pt x="1032" y="11344"/>
                  </a:lnTo>
                  <a:lnTo>
                    <a:pt x="1651" y="11757"/>
                  </a:lnTo>
                  <a:lnTo>
                    <a:pt x="2270" y="12032"/>
                  </a:lnTo>
                  <a:lnTo>
                    <a:pt x="3026" y="12169"/>
                  </a:lnTo>
                  <a:lnTo>
                    <a:pt x="3851" y="12238"/>
                  </a:lnTo>
                  <a:lnTo>
                    <a:pt x="3851" y="12238"/>
                  </a:lnTo>
                  <a:lnTo>
                    <a:pt x="4607" y="12169"/>
                  </a:lnTo>
                  <a:lnTo>
                    <a:pt x="5363" y="12032"/>
                  </a:lnTo>
                  <a:lnTo>
                    <a:pt x="5982" y="11757"/>
                  </a:lnTo>
                  <a:lnTo>
                    <a:pt x="6601" y="11344"/>
                  </a:lnTo>
                  <a:lnTo>
                    <a:pt x="6601" y="11344"/>
                  </a:lnTo>
                  <a:lnTo>
                    <a:pt x="7013" y="10863"/>
                  </a:lnTo>
                  <a:lnTo>
                    <a:pt x="7357" y="10244"/>
                  </a:lnTo>
                  <a:lnTo>
                    <a:pt x="7563" y="9626"/>
                  </a:lnTo>
                  <a:lnTo>
                    <a:pt x="7632" y="8869"/>
                  </a:lnTo>
                  <a:lnTo>
                    <a:pt x="7632" y="8869"/>
                  </a:lnTo>
                  <a:lnTo>
                    <a:pt x="7563" y="8388"/>
                  </a:lnTo>
                  <a:lnTo>
                    <a:pt x="7495" y="7976"/>
                  </a:lnTo>
                  <a:lnTo>
                    <a:pt x="7288" y="7494"/>
                  </a:lnTo>
                  <a:lnTo>
                    <a:pt x="7082" y="7151"/>
                  </a:lnTo>
                  <a:lnTo>
                    <a:pt x="7082" y="7151"/>
                  </a:lnTo>
                  <a:lnTo>
                    <a:pt x="6807" y="6738"/>
                  </a:lnTo>
                  <a:lnTo>
                    <a:pt x="6395" y="6463"/>
                  </a:lnTo>
                  <a:lnTo>
                    <a:pt x="6051" y="6188"/>
                  </a:lnTo>
                  <a:lnTo>
                    <a:pt x="5570" y="5982"/>
                  </a:lnTo>
                  <a:lnTo>
                    <a:pt x="5570" y="5982"/>
                  </a:lnTo>
                  <a:lnTo>
                    <a:pt x="5982" y="5776"/>
                  </a:lnTo>
                  <a:lnTo>
                    <a:pt x="6326" y="5501"/>
                  </a:lnTo>
                  <a:lnTo>
                    <a:pt x="6601" y="5226"/>
                  </a:lnTo>
                  <a:lnTo>
                    <a:pt x="6876" y="4882"/>
                  </a:lnTo>
                  <a:lnTo>
                    <a:pt x="6876" y="4882"/>
                  </a:lnTo>
                  <a:lnTo>
                    <a:pt x="7082" y="4538"/>
                  </a:lnTo>
                  <a:lnTo>
                    <a:pt x="7220" y="4126"/>
                  </a:lnTo>
                  <a:lnTo>
                    <a:pt x="7288" y="3713"/>
                  </a:lnTo>
                  <a:lnTo>
                    <a:pt x="7357" y="3301"/>
                  </a:lnTo>
                  <a:lnTo>
                    <a:pt x="7357" y="3301"/>
                  </a:lnTo>
                  <a:lnTo>
                    <a:pt x="7288" y="2544"/>
                  </a:lnTo>
                  <a:lnTo>
                    <a:pt x="7082" y="1926"/>
                  </a:lnTo>
                  <a:lnTo>
                    <a:pt x="6807" y="1376"/>
                  </a:lnTo>
                  <a:lnTo>
                    <a:pt x="6395"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1"/>
            <p:cNvSpPr/>
            <p:nvPr/>
          </p:nvSpPr>
          <p:spPr>
            <a:xfrm>
              <a:off x="4541325" y="5251700"/>
              <a:ext cx="190800" cy="221750"/>
            </a:xfrm>
            <a:custGeom>
              <a:avLst/>
              <a:gdLst/>
              <a:ahLst/>
              <a:cxnLst/>
              <a:rect l="l" t="t" r="r" b="b"/>
              <a:pathLst>
                <a:path w="7632" h="8870" fill="none" extrusionOk="0">
                  <a:moveTo>
                    <a:pt x="1856" y="1"/>
                  </a:moveTo>
                  <a:lnTo>
                    <a:pt x="69" y="1"/>
                  </a:lnTo>
                  <a:lnTo>
                    <a:pt x="2956" y="4401"/>
                  </a:lnTo>
                  <a:lnTo>
                    <a:pt x="0" y="8870"/>
                  </a:lnTo>
                  <a:lnTo>
                    <a:pt x="1788" y="8870"/>
                  </a:lnTo>
                  <a:lnTo>
                    <a:pt x="3781" y="5570"/>
                  </a:lnTo>
                  <a:lnTo>
                    <a:pt x="5844" y="8870"/>
                  </a:lnTo>
                  <a:lnTo>
                    <a:pt x="7631" y="8870"/>
                  </a:lnTo>
                  <a:lnTo>
                    <a:pt x="4606" y="4401"/>
                  </a:lnTo>
                  <a:lnTo>
                    <a:pt x="7494" y="1"/>
                  </a:lnTo>
                  <a:lnTo>
                    <a:pt x="5775" y="1"/>
                  </a:lnTo>
                  <a:lnTo>
                    <a:pt x="3781" y="3232"/>
                  </a:lnTo>
                  <a:lnTo>
                    <a:pt x="1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1"/>
            <p:cNvSpPr/>
            <p:nvPr/>
          </p:nvSpPr>
          <p:spPr>
            <a:xfrm>
              <a:off x="4364275" y="5201875"/>
              <a:ext cx="101450" cy="103125"/>
            </a:xfrm>
            <a:custGeom>
              <a:avLst/>
              <a:gdLst/>
              <a:ahLst/>
              <a:cxnLst/>
              <a:rect l="l" t="t" r="r" b="b"/>
              <a:pathLst>
                <a:path w="4058" h="4125" fill="none" extrusionOk="0">
                  <a:moveTo>
                    <a:pt x="3438" y="550"/>
                  </a:moveTo>
                  <a:lnTo>
                    <a:pt x="3438" y="550"/>
                  </a:lnTo>
                  <a:lnTo>
                    <a:pt x="3713" y="894"/>
                  </a:lnTo>
                  <a:lnTo>
                    <a:pt x="3920" y="1238"/>
                  </a:lnTo>
                  <a:lnTo>
                    <a:pt x="3988" y="1650"/>
                  </a:lnTo>
                  <a:lnTo>
                    <a:pt x="4057" y="2063"/>
                  </a:lnTo>
                  <a:lnTo>
                    <a:pt x="4057" y="2063"/>
                  </a:lnTo>
                  <a:lnTo>
                    <a:pt x="3988" y="2475"/>
                  </a:lnTo>
                  <a:lnTo>
                    <a:pt x="3920" y="2888"/>
                  </a:lnTo>
                  <a:lnTo>
                    <a:pt x="3713" y="3231"/>
                  </a:lnTo>
                  <a:lnTo>
                    <a:pt x="3507" y="3506"/>
                  </a:lnTo>
                  <a:lnTo>
                    <a:pt x="3507" y="3506"/>
                  </a:lnTo>
                  <a:lnTo>
                    <a:pt x="3163" y="3781"/>
                  </a:lnTo>
                  <a:lnTo>
                    <a:pt x="2820" y="3988"/>
                  </a:lnTo>
                  <a:lnTo>
                    <a:pt x="2476" y="4056"/>
                  </a:lnTo>
                  <a:lnTo>
                    <a:pt x="2063" y="4125"/>
                  </a:lnTo>
                  <a:lnTo>
                    <a:pt x="2063" y="4125"/>
                  </a:lnTo>
                  <a:lnTo>
                    <a:pt x="1582" y="4056"/>
                  </a:lnTo>
                  <a:lnTo>
                    <a:pt x="1238" y="3988"/>
                  </a:lnTo>
                  <a:lnTo>
                    <a:pt x="895" y="3781"/>
                  </a:lnTo>
                  <a:lnTo>
                    <a:pt x="551" y="3506"/>
                  </a:lnTo>
                  <a:lnTo>
                    <a:pt x="551" y="3506"/>
                  </a:lnTo>
                  <a:lnTo>
                    <a:pt x="345" y="3231"/>
                  </a:lnTo>
                  <a:lnTo>
                    <a:pt x="138" y="2888"/>
                  </a:lnTo>
                  <a:lnTo>
                    <a:pt x="70" y="2475"/>
                  </a:lnTo>
                  <a:lnTo>
                    <a:pt x="1" y="2063"/>
                  </a:lnTo>
                  <a:lnTo>
                    <a:pt x="1" y="2063"/>
                  </a:lnTo>
                  <a:lnTo>
                    <a:pt x="70" y="1581"/>
                  </a:lnTo>
                  <a:lnTo>
                    <a:pt x="138" y="1238"/>
                  </a:lnTo>
                  <a:lnTo>
                    <a:pt x="345" y="894"/>
                  </a:lnTo>
                  <a:lnTo>
                    <a:pt x="620" y="550"/>
                  </a:lnTo>
                  <a:lnTo>
                    <a:pt x="620" y="550"/>
                  </a:lnTo>
                  <a:lnTo>
                    <a:pt x="895" y="344"/>
                  </a:lnTo>
                  <a:lnTo>
                    <a:pt x="1238" y="138"/>
                  </a:lnTo>
                  <a:lnTo>
                    <a:pt x="1582" y="69"/>
                  </a:lnTo>
                  <a:lnTo>
                    <a:pt x="2063" y="0"/>
                  </a:lnTo>
                  <a:lnTo>
                    <a:pt x="2063" y="0"/>
                  </a:lnTo>
                  <a:lnTo>
                    <a:pt x="2476" y="69"/>
                  </a:lnTo>
                  <a:lnTo>
                    <a:pt x="2820" y="138"/>
                  </a:lnTo>
                  <a:lnTo>
                    <a:pt x="3163" y="344"/>
                  </a:lnTo>
                  <a:lnTo>
                    <a:pt x="3438" y="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1"/>
            <p:cNvSpPr/>
            <p:nvPr/>
          </p:nvSpPr>
          <p:spPr>
            <a:xfrm>
              <a:off x="4357400" y="5335925"/>
              <a:ext cx="115200" cy="110025"/>
            </a:xfrm>
            <a:custGeom>
              <a:avLst/>
              <a:gdLst/>
              <a:ahLst/>
              <a:cxnLst/>
              <a:rect l="l" t="t" r="r" b="b"/>
              <a:pathLst>
                <a:path w="4608" h="4401" fill="none" extrusionOk="0">
                  <a:moveTo>
                    <a:pt x="3988" y="3851"/>
                  </a:moveTo>
                  <a:lnTo>
                    <a:pt x="3988" y="3851"/>
                  </a:lnTo>
                  <a:lnTo>
                    <a:pt x="3645" y="4126"/>
                  </a:lnTo>
                  <a:lnTo>
                    <a:pt x="3232" y="4263"/>
                  </a:lnTo>
                  <a:lnTo>
                    <a:pt x="2820" y="4401"/>
                  </a:lnTo>
                  <a:lnTo>
                    <a:pt x="2338" y="4401"/>
                  </a:lnTo>
                  <a:lnTo>
                    <a:pt x="2338" y="4401"/>
                  </a:lnTo>
                  <a:lnTo>
                    <a:pt x="1788" y="4401"/>
                  </a:lnTo>
                  <a:lnTo>
                    <a:pt x="1376" y="4263"/>
                  </a:lnTo>
                  <a:lnTo>
                    <a:pt x="963" y="4126"/>
                  </a:lnTo>
                  <a:lnTo>
                    <a:pt x="620" y="3851"/>
                  </a:lnTo>
                  <a:lnTo>
                    <a:pt x="620" y="3851"/>
                  </a:lnTo>
                  <a:lnTo>
                    <a:pt x="345" y="3507"/>
                  </a:lnTo>
                  <a:lnTo>
                    <a:pt x="207" y="3163"/>
                  </a:lnTo>
                  <a:lnTo>
                    <a:pt x="70" y="2751"/>
                  </a:lnTo>
                  <a:lnTo>
                    <a:pt x="1" y="2269"/>
                  </a:lnTo>
                  <a:lnTo>
                    <a:pt x="1" y="2269"/>
                  </a:lnTo>
                  <a:lnTo>
                    <a:pt x="70" y="1788"/>
                  </a:lnTo>
                  <a:lnTo>
                    <a:pt x="207" y="1307"/>
                  </a:lnTo>
                  <a:lnTo>
                    <a:pt x="345" y="963"/>
                  </a:lnTo>
                  <a:lnTo>
                    <a:pt x="620" y="619"/>
                  </a:lnTo>
                  <a:lnTo>
                    <a:pt x="620" y="619"/>
                  </a:lnTo>
                  <a:lnTo>
                    <a:pt x="963" y="344"/>
                  </a:lnTo>
                  <a:lnTo>
                    <a:pt x="1376" y="138"/>
                  </a:lnTo>
                  <a:lnTo>
                    <a:pt x="1788" y="1"/>
                  </a:lnTo>
                  <a:lnTo>
                    <a:pt x="2270" y="1"/>
                  </a:lnTo>
                  <a:lnTo>
                    <a:pt x="2270" y="1"/>
                  </a:lnTo>
                  <a:lnTo>
                    <a:pt x="2751" y="1"/>
                  </a:lnTo>
                  <a:lnTo>
                    <a:pt x="3232" y="138"/>
                  </a:lnTo>
                  <a:lnTo>
                    <a:pt x="3576" y="344"/>
                  </a:lnTo>
                  <a:lnTo>
                    <a:pt x="3920" y="619"/>
                  </a:lnTo>
                  <a:lnTo>
                    <a:pt x="3920" y="619"/>
                  </a:lnTo>
                  <a:lnTo>
                    <a:pt x="4195" y="963"/>
                  </a:lnTo>
                  <a:lnTo>
                    <a:pt x="4401" y="1307"/>
                  </a:lnTo>
                  <a:lnTo>
                    <a:pt x="4538" y="1788"/>
                  </a:lnTo>
                  <a:lnTo>
                    <a:pt x="4607" y="2269"/>
                  </a:lnTo>
                  <a:lnTo>
                    <a:pt x="4607" y="2269"/>
                  </a:lnTo>
                  <a:lnTo>
                    <a:pt x="4538" y="2751"/>
                  </a:lnTo>
                  <a:lnTo>
                    <a:pt x="4401" y="3163"/>
                  </a:lnTo>
                  <a:lnTo>
                    <a:pt x="4263" y="3507"/>
                  </a:lnTo>
                  <a:lnTo>
                    <a:pt x="3988" y="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1"/>
            <p:cNvSpPr/>
            <p:nvPr/>
          </p:nvSpPr>
          <p:spPr>
            <a:xfrm>
              <a:off x="4319600" y="5170925"/>
              <a:ext cx="190800" cy="305950"/>
            </a:xfrm>
            <a:custGeom>
              <a:avLst/>
              <a:gdLst/>
              <a:ahLst/>
              <a:cxnLst/>
              <a:rect l="l" t="t" r="r" b="b"/>
              <a:pathLst>
                <a:path w="7632" h="12238" fill="none" extrusionOk="0">
                  <a:moveTo>
                    <a:pt x="6394" y="894"/>
                  </a:moveTo>
                  <a:lnTo>
                    <a:pt x="6394" y="894"/>
                  </a:lnTo>
                  <a:lnTo>
                    <a:pt x="5844" y="482"/>
                  </a:lnTo>
                  <a:lnTo>
                    <a:pt x="5225" y="207"/>
                  </a:lnTo>
                  <a:lnTo>
                    <a:pt x="4538" y="69"/>
                  </a:lnTo>
                  <a:lnTo>
                    <a:pt x="3850" y="1"/>
                  </a:lnTo>
                  <a:lnTo>
                    <a:pt x="3850" y="1"/>
                  </a:lnTo>
                  <a:lnTo>
                    <a:pt x="3094" y="69"/>
                  </a:lnTo>
                  <a:lnTo>
                    <a:pt x="2407" y="207"/>
                  </a:lnTo>
                  <a:lnTo>
                    <a:pt x="1788" y="482"/>
                  </a:lnTo>
                  <a:lnTo>
                    <a:pt x="1238" y="894"/>
                  </a:lnTo>
                  <a:lnTo>
                    <a:pt x="1238" y="894"/>
                  </a:lnTo>
                  <a:lnTo>
                    <a:pt x="825" y="1376"/>
                  </a:lnTo>
                  <a:lnTo>
                    <a:pt x="550" y="1926"/>
                  </a:lnTo>
                  <a:lnTo>
                    <a:pt x="344" y="2544"/>
                  </a:lnTo>
                  <a:lnTo>
                    <a:pt x="275" y="3301"/>
                  </a:lnTo>
                  <a:lnTo>
                    <a:pt x="275" y="3301"/>
                  </a:lnTo>
                  <a:lnTo>
                    <a:pt x="344" y="3713"/>
                  </a:lnTo>
                  <a:lnTo>
                    <a:pt x="413" y="4126"/>
                  </a:lnTo>
                  <a:lnTo>
                    <a:pt x="550" y="4469"/>
                  </a:lnTo>
                  <a:lnTo>
                    <a:pt x="757" y="4882"/>
                  </a:lnTo>
                  <a:lnTo>
                    <a:pt x="757" y="4882"/>
                  </a:lnTo>
                  <a:lnTo>
                    <a:pt x="1032" y="5157"/>
                  </a:lnTo>
                  <a:lnTo>
                    <a:pt x="1307" y="5501"/>
                  </a:lnTo>
                  <a:lnTo>
                    <a:pt x="1650" y="5707"/>
                  </a:lnTo>
                  <a:lnTo>
                    <a:pt x="1994" y="5982"/>
                  </a:lnTo>
                  <a:lnTo>
                    <a:pt x="1994" y="5982"/>
                  </a:lnTo>
                  <a:lnTo>
                    <a:pt x="1582" y="6188"/>
                  </a:lnTo>
                  <a:lnTo>
                    <a:pt x="1169" y="6463"/>
                  </a:lnTo>
                  <a:lnTo>
                    <a:pt x="825" y="6738"/>
                  </a:lnTo>
                  <a:lnTo>
                    <a:pt x="550" y="7151"/>
                  </a:lnTo>
                  <a:lnTo>
                    <a:pt x="550" y="7151"/>
                  </a:lnTo>
                  <a:lnTo>
                    <a:pt x="344" y="7563"/>
                  </a:lnTo>
                  <a:lnTo>
                    <a:pt x="138" y="7976"/>
                  </a:lnTo>
                  <a:lnTo>
                    <a:pt x="69" y="8388"/>
                  </a:lnTo>
                  <a:lnTo>
                    <a:pt x="0" y="8869"/>
                  </a:lnTo>
                  <a:lnTo>
                    <a:pt x="0" y="8869"/>
                  </a:lnTo>
                  <a:lnTo>
                    <a:pt x="69" y="9626"/>
                  </a:lnTo>
                  <a:lnTo>
                    <a:pt x="275" y="10244"/>
                  </a:lnTo>
                  <a:lnTo>
                    <a:pt x="619" y="10863"/>
                  </a:lnTo>
                  <a:lnTo>
                    <a:pt x="1032" y="11344"/>
                  </a:lnTo>
                  <a:lnTo>
                    <a:pt x="1032" y="11344"/>
                  </a:lnTo>
                  <a:lnTo>
                    <a:pt x="1650" y="11757"/>
                  </a:lnTo>
                  <a:lnTo>
                    <a:pt x="2269" y="12032"/>
                  </a:lnTo>
                  <a:lnTo>
                    <a:pt x="3025" y="12169"/>
                  </a:lnTo>
                  <a:lnTo>
                    <a:pt x="3850" y="12238"/>
                  </a:lnTo>
                  <a:lnTo>
                    <a:pt x="3850" y="12238"/>
                  </a:lnTo>
                  <a:lnTo>
                    <a:pt x="4607" y="12169"/>
                  </a:lnTo>
                  <a:lnTo>
                    <a:pt x="5363" y="12032"/>
                  </a:lnTo>
                  <a:lnTo>
                    <a:pt x="5982" y="11757"/>
                  </a:lnTo>
                  <a:lnTo>
                    <a:pt x="6600" y="11344"/>
                  </a:lnTo>
                  <a:lnTo>
                    <a:pt x="6600" y="11344"/>
                  </a:lnTo>
                  <a:lnTo>
                    <a:pt x="7013" y="10863"/>
                  </a:lnTo>
                  <a:lnTo>
                    <a:pt x="7357" y="10244"/>
                  </a:lnTo>
                  <a:lnTo>
                    <a:pt x="7563" y="9626"/>
                  </a:lnTo>
                  <a:lnTo>
                    <a:pt x="7632" y="8869"/>
                  </a:lnTo>
                  <a:lnTo>
                    <a:pt x="7632" y="8869"/>
                  </a:lnTo>
                  <a:lnTo>
                    <a:pt x="7563" y="8388"/>
                  </a:lnTo>
                  <a:lnTo>
                    <a:pt x="7494" y="7976"/>
                  </a:lnTo>
                  <a:lnTo>
                    <a:pt x="7288" y="7494"/>
                  </a:lnTo>
                  <a:lnTo>
                    <a:pt x="7082" y="7151"/>
                  </a:lnTo>
                  <a:lnTo>
                    <a:pt x="7082" y="7151"/>
                  </a:lnTo>
                  <a:lnTo>
                    <a:pt x="6738" y="6738"/>
                  </a:lnTo>
                  <a:lnTo>
                    <a:pt x="6394" y="6463"/>
                  </a:lnTo>
                  <a:lnTo>
                    <a:pt x="6050" y="6188"/>
                  </a:lnTo>
                  <a:lnTo>
                    <a:pt x="5569" y="5982"/>
                  </a:lnTo>
                  <a:lnTo>
                    <a:pt x="5569" y="5982"/>
                  </a:lnTo>
                  <a:lnTo>
                    <a:pt x="5982" y="5776"/>
                  </a:lnTo>
                  <a:lnTo>
                    <a:pt x="6325" y="5501"/>
                  </a:lnTo>
                  <a:lnTo>
                    <a:pt x="6600" y="5226"/>
                  </a:lnTo>
                  <a:lnTo>
                    <a:pt x="6875" y="4882"/>
                  </a:lnTo>
                  <a:lnTo>
                    <a:pt x="6875" y="4882"/>
                  </a:lnTo>
                  <a:lnTo>
                    <a:pt x="7082" y="4538"/>
                  </a:lnTo>
                  <a:lnTo>
                    <a:pt x="7219" y="4126"/>
                  </a:lnTo>
                  <a:lnTo>
                    <a:pt x="7288" y="3713"/>
                  </a:lnTo>
                  <a:lnTo>
                    <a:pt x="7357" y="3301"/>
                  </a:lnTo>
                  <a:lnTo>
                    <a:pt x="7357" y="3301"/>
                  </a:lnTo>
                  <a:lnTo>
                    <a:pt x="7288" y="2544"/>
                  </a:lnTo>
                  <a:lnTo>
                    <a:pt x="7082" y="1926"/>
                  </a:lnTo>
                  <a:lnTo>
                    <a:pt x="6807" y="1376"/>
                  </a:lnTo>
                  <a:lnTo>
                    <a:pt x="6394" y="89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1"/>
            <p:cNvSpPr/>
            <p:nvPr/>
          </p:nvSpPr>
          <p:spPr>
            <a:xfrm>
              <a:off x="4097875" y="5251700"/>
              <a:ext cx="190800" cy="221750"/>
            </a:xfrm>
            <a:custGeom>
              <a:avLst/>
              <a:gdLst/>
              <a:ahLst/>
              <a:cxnLst/>
              <a:rect l="l" t="t" r="r" b="b"/>
              <a:pathLst>
                <a:path w="7632" h="8870" fill="none" extrusionOk="0">
                  <a:moveTo>
                    <a:pt x="1857" y="1"/>
                  </a:moveTo>
                  <a:lnTo>
                    <a:pt x="69" y="1"/>
                  </a:lnTo>
                  <a:lnTo>
                    <a:pt x="2957" y="4401"/>
                  </a:lnTo>
                  <a:lnTo>
                    <a:pt x="1" y="8870"/>
                  </a:lnTo>
                  <a:lnTo>
                    <a:pt x="1788" y="8870"/>
                  </a:lnTo>
                  <a:lnTo>
                    <a:pt x="3782" y="5570"/>
                  </a:lnTo>
                  <a:lnTo>
                    <a:pt x="5844" y="8870"/>
                  </a:lnTo>
                  <a:lnTo>
                    <a:pt x="7632" y="8870"/>
                  </a:lnTo>
                  <a:lnTo>
                    <a:pt x="4607" y="4401"/>
                  </a:lnTo>
                  <a:lnTo>
                    <a:pt x="7494" y="1"/>
                  </a:lnTo>
                  <a:lnTo>
                    <a:pt x="5776" y="1"/>
                  </a:lnTo>
                  <a:lnTo>
                    <a:pt x="3782" y="3232"/>
                  </a:lnTo>
                  <a:lnTo>
                    <a:pt x="18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1"/>
            <p:cNvSpPr/>
            <p:nvPr/>
          </p:nvSpPr>
          <p:spPr>
            <a:xfrm>
              <a:off x="2664450" y="4342500"/>
              <a:ext cx="2296275" cy="874850"/>
            </a:xfrm>
            <a:custGeom>
              <a:avLst/>
              <a:gdLst/>
              <a:ahLst/>
              <a:cxnLst/>
              <a:rect l="l" t="t" r="r" b="b"/>
              <a:pathLst>
                <a:path w="91851" h="34994" extrusionOk="0">
                  <a:moveTo>
                    <a:pt x="58369" y="9763"/>
                  </a:moveTo>
                  <a:lnTo>
                    <a:pt x="58919" y="9831"/>
                  </a:lnTo>
                  <a:lnTo>
                    <a:pt x="59400" y="9900"/>
                  </a:lnTo>
                  <a:lnTo>
                    <a:pt x="59881" y="9969"/>
                  </a:lnTo>
                  <a:lnTo>
                    <a:pt x="60294" y="10175"/>
                  </a:lnTo>
                  <a:lnTo>
                    <a:pt x="60706" y="10381"/>
                  </a:lnTo>
                  <a:lnTo>
                    <a:pt x="61119" y="10588"/>
                  </a:lnTo>
                  <a:lnTo>
                    <a:pt x="61463" y="10863"/>
                  </a:lnTo>
                  <a:lnTo>
                    <a:pt x="61738" y="11206"/>
                  </a:lnTo>
                  <a:lnTo>
                    <a:pt x="62013" y="11619"/>
                  </a:lnTo>
                  <a:lnTo>
                    <a:pt x="62219" y="12031"/>
                  </a:lnTo>
                  <a:lnTo>
                    <a:pt x="62425" y="12444"/>
                  </a:lnTo>
                  <a:lnTo>
                    <a:pt x="62631" y="12856"/>
                  </a:lnTo>
                  <a:lnTo>
                    <a:pt x="62838" y="13819"/>
                  </a:lnTo>
                  <a:lnTo>
                    <a:pt x="62906" y="14850"/>
                  </a:lnTo>
                  <a:lnTo>
                    <a:pt x="62906" y="15331"/>
                  </a:lnTo>
                  <a:lnTo>
                    <a:pt x="53694" y="15331"/>
                  </a:lnTo>
                  <a:lnTo>
                    <a:pt x="53625" y="15194"/>
                  </a:lnTo>
                  <a:lnTo>
                    <a:pt x="53831" y="14094"/>
                  </a:lnTo>
                  <a:lnTo>
                    <a:pt x="54175" y="13063"/>
                  </a:lnTo>
                  <a:lnTo>
                    <a:pt x="54656" y="12169"/>
                  </a:lnTo>
                  <a:lnTo>
                    <a:pt x="55206" y="11344"/>
                  </a:lnTo>
                  <a:lnTo>
                    <a:pt x="55550" y="11000"/>
                  </a:lnTo>
                  <a:lnTo>
                    <a:pt x="55894" y="10656"/>
                  </a:lnTo>
                  <a:lnTo>
                    <a:pt x="56238" y="10381"/>
                  </a:lnTo>
                  <a:lnTo>
                    <a:pt x="56650" y="10175"/>
                  </a:lnTo>
                  <a:lnTo>
                    <a:pt x="57063" y="10038"/>
                  </a:lnTo>
                  <a:lnTo>
                    <a:pt x="57475" y="9900"/>
                  </a:lnTo>
                  <a:lnTo>
                    <a:pt x="57888" y="9831"/>
                  </a:lnTo>
                  <a:lnTo>
                    <a:pt x="58369" y="9763"/>
                  </a:lnTo>
                  <a:close/>
                  <a:moveTo>
                    <a:pt x="12650" y="3025"/>
                  </a:moveTo>
                  <a:lnTo>
                    <a:pt x="13544" y="3163"/>
                  </a:lnTo>
                  <a:lnTo>
                    <a:pt x="14438" y="3438"/>
                  </a:lnTo>
                  <a:lnTo>
                    <a:pt x="15194" y="3713"/>
                  </a:lnTo>
                  <a:lnTo>
                    <a:pt x="15950" y="4125"/>
                  </a:lnTo>
                  <a:lnTo>
                    <a:pt x="16706" y="4675"/>
                  </a:lnTo>
                  <a:lnTo>
                    <a:pt x="17325" y="5294"/>
                  </a:lnTo>
                  <a:lnTo>
                    <a:pt x="17875" y="5981"/>
                  </a:lnTo>
                  <a:lnTo>
                    <a:pt x="18425" y="6738"/>
                  </a:lnTo>
                  <a:lnTo>
                    <a:pt x="18906" y="7563"/>
                  </a:lnTo>
                  <a:lnTo>
                    <a:pt x="19250" y="8456"/>
                  </a:lnTo>
                  <a:lnTo>
                    <a:pt x="19594" y="9350"/>
                  </a:lnTo>
                  <a:lnTo>
                    <a:pt x="19800" y="10313"/>
                  </a:lnTo>
                  <a:lnTo>
                    <a:pt x="20006" y="11413"/>
                  </a:lnTo>
                  <a:lnTo>
                    <a:pt x="20144" y="12444"/>
                  </a:lnTo>
                  <a:lnTo>
                    <a:pt x="20144" y="13613"/>
                  </a:lnTo>
                  <a:lnTo>
                    <a:pt x="20144" y="14025"/>
                  </a:lnTo>
                  <a:lnTo>
                    <a:pt x="20144" y="15194"/>
                  </a:lnTo>
                  <a:lnTo>
                    <a:pt x="20006" y="16294"/>
                  </a:lnTo>
                  <a:lnTo>
                    <a:pt x="19869" y="17325"/>
                  </a:lnTo>
                  <a:lnTo>
                    <a:pt x="19594" y="18356"/>
                  </a:lnTo>
                  <a:lnTo>
                    <a:pt x="19250" y="19250"/>
                  </a:lnTo>
                  <a:lnTo>
                    <a:pt x="18906" y="20144"/>
                  </a:lnTo>
                  <a:lnTo>
                    <a:pt x="18425" y="20969"/>
                  </a:lnTo>
                  <a:lnTo>
                    <a:pt x="17944" y="21725"/>
                  </a:lnTo>
                  <a:lnTo>
                    <a:pt x="17325" y="22413"/>
                  </a:lnTo>
                  <a:lnTo>
                    <a:pt x="16706" y="23031"/>
                  </a:lnTo>
                  <a:lnTo>
                    <a:pt x="16019" y="23581"/>
                  </a:lnTo>
                  <a:lnTo>
                    <a:pt x="15263" y="23994"/>
                  </a:lnTo>
                  <a:lnTo>
                    <a:pt x="14438" y="24269"/>
                  </a:lnTo>
                  <a:lnTo>
                    <a:pt x="13613" y="24544"/>
                  </a:lnTo>
                  <a:lnTo>
                    <a:pt x="12650" y="24681"/>
                  </a:lnTo>
                  <a:lnTo>
                    <a:pt x="10794" y="24681"/>
                  </a:lnTo>
                  <a:lnTo>
                    <a:pt x="9900" y="24544"/>
                  </a:lnTo>
                  <a:lnTo>
                    <a:pt x="9075" y="24269"/>
                  </a:lnTo>
                  <a:lnTo>
                    <a:pt x="8319" y="23994"/>
                  </a:lnTo>
                  <a:lnTo>
                    <a:pt x="7563" y="23513"/>
                  </a:lnTo>
                  <a:lnTo>
                    <a:pt x="6944" y="23031"/>
                  </a:lnTo>
                  <a:lnTo>
                    <a:pt x="6325" y="22413"/>
                  </a:lnTo>
                  <a:lnTo>
                    <a:pt x="5775" y="21725"/>
                  </a:lnTo>
                  <a:lnTo>
                    <a:pt x="5225" y="20969"/>
                  </a:lnTo>
                  <a:lnTo>
                    <a:pt x="4813" y="20144"/>
                  </a:lnTo>
                  <a:lnTo>
                    <a:pt x="4469" y="19250"/>
                  </a:lnTo>
                  <a:lnTo>
                    <a:pt x="4125" y="18356"/>
                  </a:lnTo>
                  <a:lnTo>
                    <a:pt x="3919" y="17325"/>
                  </a:lnTo>
                  <a:lnTo>
                    <a:pt x="3713" y="16294"/>
                  </a:lnTo>
                  <a:lnTo>
                    <a:pt x="3644" y="15194"/>
                  </a:lnTo>
                  <a:lnTo>
                    <a:pt x="3644" y="14025"/>
                  </a:lnTo>
                  <a:lnTo>
                    <a:pt x="3644" y="13613"/>
                  </a:lnTo>
                  <a:lnTo>
                    <a:pt x="3644" y="12444"/>
                  </a:lnTo>
                  <a:lnTo>
                    <a:pt x="3713" y="11413"/>
                  </a:lnTo>
                  <a:lnTo>
                    <a:pt x="3919" y="10381"/>
                  </a:lnTo>
                  <a:lnTo>
                    <a:pt x="4125" y="9350"/>
                  </a:lnTo>
                  <a:lnTo>
                    <a:pt x="4469" y="8456"/>
                  </a:lnTo>
                  <a:lnTo>
                    <a:pt x="4813" y="7563"/>
                  </a:lnTo>
                  <a:lnTo>
                    <a:pt x="5225" y="6738"/>
                  </a:lnTo>
                  <a:lnTo>
                    <a:pt x="5775" y="5981"/>
                  </a:lnTo>
                  <a:lnTo>
                    <a:pt x="6325" y="5294"/>
                  </a:lnTo>
                  <a:lnTo>
                    <a:pt x="6944" y="4675"/>
                  </a:lnTo>
                  <a:lnTo>
                    <a:pt x="7563" y="4125"/>
                  </a:lnTo>
                  <a:lnTo>
                    <a:pt x="8319" y="3713"/>
                  </a:lnTo>
                  <a:lnTo>
                    <a:pt x="9075" y="3438"/>
                  </a:lnTo>
                  <a:lnTo>
                    <a:pt x="9900" y="3163"/>
                  </a:lnTo>
                  <a:lnTo>
                    <a:pt x="10794" y="3025"/>
                  </a:lnTo>
                  <a:close/>
                  <a:moveTo>
                    <a:pt x="38156" y="9900"/>
                  </a:moveTo>
                  <a:lnTo>
                    <a:pt x="38775" y="10038"/>
                  </a:lnTo>
                  <a:lnTo>
                    <a:pt x="39325" y="10175"/>
                  </a:lnTo>
                  <a:lnTo>
                    <a:pt x="39806" y="10450"/>
                  </a:lnTo>
                  <a:lnTo>
                    <a:pt x="40288" y="10725"/>
                  </a:lnTo>
                  <a:lnTo>
                    <a:pt x="40700" y="11138"/>
                  </a:lnTo>
                  <a:lnTo>
                    <a:pt x="41113" y="11550"/>
                  </a:lnTo>
                  <a:lnTo>
                    <a:pt x="41456" y="12031"/>
                  </a:lnTo>
                  <a:lnTo>
                    <a:pt x="41800" y="12650"/>
                  </a:lnTo>
                  <a:lnTo>
                    <a:pt x="42075" y="13200"/>
                  </a:lnTo>
                  <a:lnTo>
                    <a:pt x="42281" y="13888"/>
                  </a:lnTo>
                  <a:lnTo>
                    <a:pt x="42488" y="14575"/>
                  </a:lnTo>
                  <a:lnTo>
                    <a:pt x="42625" y="15263"/>
                  </a:lnTo>
                  <a:lnTo>
                    <a:pt x="42694" y="16019"/>
                  </a:lnTo>
                  <a:lnTo>
                    <a:pt x="42763" y="16844"/>
                  </a:lnTo>
                  <a:lnTo>
                    <a:pt x="42831" y="17669"/>
                  </a:lnTo>
                  <a:lnTo>
                    <a:pt x="42831" y="18081"/>
                  </a:lnTo>
                  <a:lnTo>
                    <a:pt x="42763" y="18769"/>
                  </a:lnTo>
                  <a:lnTo>
                    <a:pt x="42694" y="19456"/>
                  </a:lnTo>
                  <a:lnTo>
                    <a:pt x="42625" y="20144"/>
                  </a:lnTo>
                  <a:lnTo>
                    <a:pt x="42488" y="20763"/>
                  </a:lnTo>
                  <a:lnTo>
                    <a:pt x="42281" y="21381"/>
                  </a:lnTo>
                  <a:lnTo>
                    <a:pt x="42075" y="21931"/>
                  </a:lnTo>
                  <a:lnTo>
                    <a:pt x="41800" y="22481"/>
                  </a:lnTo>
                  <a:lnTo>
                    <a:pt x="41456" y="22963"/>
                  </a:lnTo>
                  <a:lnTo>
                    <a:pt x="41113" y="23375"/>
                  </a:lnTo>
                  <a:lnTo>
                    <a:pt x="40700" y="23788"/>
                  </a:lnTo>
                  <a:lnTo>
                    <a:pt x="40288" y="24131"/>
                  </a:lnTo>
                  <a:lnTo>
                    <a:pt x="39806" y="24338"/>
                  </a:lnTo>
                  <a:lnTo>
                    <a:pt x="39325" y="24544"/>
                  </a:lnTo>
                  <a:lnTo>
                    <a:pt x="38775" y="24750"/>
                  </a:lnTo>
                  <a:lnTo>
                    <a:pt x="38156" y="24819"/>
                  </a:lnTo>
                  <a:lnTo>
                    <a:pt x="36781" y="24819"/>
                  </a:lnTo>
                  <a:lnTo>
                    <a:pt x="36094" y="24681"/>
                  </a:lnTo>
                  <a:lnTo>
                    <a:pt x="35406" y="24475"/>
                  </a:lnTo>
                  <a:lnTo>
                    <a:pt x="34856" y="24131"/>
                  </a:lnTo>
                  <a:lnTo>
                    <a:pt x="34306" y="23788"/>
                  </a:lnTo>
                  <a:lnTo>
                    <a:pt x="33825" y="23375"/>
                  </a:lnTo>
                  <a:lnTo>
                    <a:pt x="33413" y="22825"/>
                  </a:lnTo>
                  <a:lnTo>
                    <a:pt x="33069" y="22275"/>
                  </a:lnTo>
                  <a:lnTo>
                    <a:pt x="33069" y="12513"/>
                  </a:lnTo>
                  <a:lnTo>
                    <a:pt x="33413" y="11963"/>
                  </a:lnTo>
                  <a:lnTo>
                    <a:pt x="33825" y="11413"/>
                  </a:lnTo>
                  <a:lnTo>
                    <a:pt x="34306" y="11000"/>
                  </a:lnTo>
                  <a:lnTo>
                    <a:pt x="34856" y="10588"/>
                  </a:lnTo>
                  <a:lnTo>
                    <a:pt x="35475" y="10313"/>
                  </a:lnTo>
                  <a:lnTo>
                    <a:pt x="36094" y="10038"/>
                  </a:lnTo>
                  <a:lnTo>
                    <a:pt x="36781" y="9900"/>
                  </a:lnTo>
                  <a:close/>
                  <a:moveTo>
                    <a:pt x="82019" y="6944"/>
                  </a:moveTo>
                  <a:lnTo>
                    <a:pt x="81125" y="7013"/>
                  </a:lnTo>
                  <a:lnTo>
                    <a:pt x="80231" y="7150"/>
                  </a:lnTo>
                  <a:lnTo>
                    <a:pt x="79406" y="7425"/>
                  </a:lnTo>
                  <a:lnTo>
                    <a:pt x="78581" y="7838"/>
                  </a:lnTo>
                  <a:lnTo>
                    <a:pt x="77894" y="8319"/>
                  </a:lnTo>
                  <a:lnTo>
                    <a:pt x="77206" y="8869"/>
                  </a:lnTo>
                  <a:lnTo>
                    <a:pt x="76656" y="9556"/>
                  </a:lnTo>
                  <a:lnTo>
                    <a:pt x="76106" y="10244"/>
                  </a:lnTo>
                  <a:lnTo>
                    <a:pt x="75831" y="7288"/>
                  </a:lnTo>
                  <a:lnTo>
                    <a:pt x="69575" y="7288"/>
                  </a:lnTo>
                  <a:lnTo>
                    <a:pt x="69575" y="9625"/>
                  </a:lnTo>
                  <a:lnTo>
                    <a:pt x="72600" y="10175"/>
                  </a:lnTo>
                  <a:lnTo>
                    <a:pt x="72600" y="24475"/>
                  </a:lnTo>
                  <a:lnTo>
                    <a:pt x="69575" y="24956"/>
                  </a:lnTo>
                  <a:lnTo>
                    <a:pt x="69575" y="27294"/>
                  </a:lnTo>
                  <a:lnTo>
                    <a:pt x="79269" y="27294"/>
                  </a:lnTo>
                  <a:lnTo>
                    <a:pt x="79269" y="24956"/>
                  </a:lnTo>
                  <a:lnTo>
                    <a:pt x="76244" y="24475"/>
                  </a:lnTo>
                  <a:lnTo>
                    <a:pt x="76244" y="12719"/>
                  </a:lnTo>
                  <a:lnTo>
                    <a:pt x="76656" y="12100"/>
                  </a:lnTo>
                  <a:lnTo>
                    <a:pt x="77069" y="11550"/>
                  </a:lnTo>
                  <a:lnTo>
                    <a:pt x="77619" y="11069"/>
                  </a:lnTo>
                  <a:lnTo>
                    <a:pt x="78169" y="10656"/>
                  </a:lnTo>
                  <a:lnTo>
                    <a:pt x="78788" y="10313"/>
                  </a:lnTo>
                  <a:lnTo>
                    <a:pt x="79475" y="10106"/>
                  </a:lnTo>
                  <a:lnTo>
                    <a:pt x="80163" y="9900"/>
                  </a:lnTo>
                  <a:lnTo>
                    <a:pt x="80919" y="9900"/>
                  </a:lnTo>
                  <a:lnTo>
                    <a:pt x="81950" y="9969"/>
                  </a:lnTo>
                  <a:lnTo>
                    <a:pt x="82431" y="10038"/>
                  </a:lnTo>
                  <a:lnTo>
                    <a:pt x="82844" y="10175"/>
                  </a:lnTo>
                  <a:lnTo>
                    <a:pt x="83188" y="10313"/>
                  </a:lnTo>
                  <a:lnTo>
                    <a:pt x="83531" y="10519"/>
                  </a:lnTo>
                  <a:lnTo>
                    <a:pt x="83875" y="10725"/>
                  </a:lnTo>
                  <a:lnTo>
                    <a:pt x="84150" y="11000"/>
                  </a:lnTo>
                  <a:lnTo>
                    <a:pt x="84356" y="11275"/>
                  </a:lnTo>
                  <a:lnTo>
                    <a:pt x="84563" y="11619"/>
                  </a:lnTo>
                  <a:lnTo>
                    <a:pt x="84769" y="12031"/>
                  </a:lnTo>
                  <a:lnTo>
                    <a:pt x="84906" y="12513"/>
                  </a:lnTo>
                  <a:lnTo>
                    <a:pt x="85113" y="13544"/>
                  </a:lnTo>
                  <a:lnTo>
                    <a:pt x="85181" y="14713"/>
                  </a:lnTo>
                  <a:lnTo>
                    <a:pt x="85181" y="24475"/>
                  </a:lnTo>
                  <a:lnTo>
                    <a:pt x="82156" y="24956"/>
                  </a:lnTo>
                  <a:lnTo>
                    <a:pt x="82156" y="27294"/>
                  </a:lnTo>
                  <a:lnTo>
                    <a:pt x="91850" y="27294"/>
                  </a:lnTo>
                  <a:lnTo>
                    <a:pt x="91850" y="24956"/>
                  </a:lnTo>
                  <a:lnTo>
                    <a:pt x="88825" y="24475"/>
                  </a:lnTo>
                  <a:lnTo>
                    <a:pt x="88825" y="14644"/>
                  </a:lnTo>
                  <a:lnTo>
                    <a:pt x="88756" y="13681"/>
                  </a:lnTo>
                  <a:lnTo>
                    <a:pt x="88688" y="12856"/>
                  </a:lnTo>
                  <a:lnTo>
                    <a:pt x="88550" y="11963"/>
                  </a:lnTo>
                  <a:lnTo>
                    <a:pt x="88344" y="11206"/>
                  </a:lnTo>
                  <a:lnTo>
                    <a:pt x="88138" y="10519"/>
                  </a:lnTo>
                  <a:lnTo>
                    <a:pt x="87794" y="9900"/>
                  </a:lnTo>
                  <a:lnTo>
                    <a:pt x="87450" y="9350"/>
                  </a:lnTo>
                  <a:lnTo>
                    <a:pt x="87038" y="8800"/>
                  </a:lnTo>
                  <a:lnTo>
                    <a:pt x="86556" y="8388"/>
                  </a:lnTo>
                  <a:lnTo>
                    <a:pt x="86075" y="7975"/>
                  </a:lnTo>
                  <a:lnTo>
                    <a:pt x="85525" y="7700"/>
                  </a:lnTo>
                  <a:lnTo>
                    <a:pt x="84906" y="7425"/>
                  </a:lnTo>
                  <a:lnTo>
                    <a:pt x="84288" y="7219"/>
                  </a:lnTo>
                  <a:lnTo>
                    <a:pt x="83531" y="7013"/>
                  </a:lnTo>
                  <a:lnTo>
                    <a:pt x="82844" y="6944"/>
                  </a:lnTo>
                  <a:close/>
                  <a:moveTo>
                    <a:pt x="11688" y="0"/>
                  </a:moveTo>
                  <a:lnTo>
                    <a:pt x="10381" y="69"/>
                  </a:lnTo>
                  <a:lnTo>
                    <a:pt x="9213" y="275"/>
                  </a:lnTo>
                  <a:lnTo>
                    <a:pt x="8044" y="550"/>
                  </a:lnTo>
                  <a:lnTo>
                    <a:pt x="6944" y="963"/>
                  </a:lnTo>
                  <a:lnTo>
                    <a:pt x="5913" y="1513"/>
                  </a:lnTo>
                  <a:lnTo>
                    <a:pt x="4950" y="2200"/>
                  </a:lnTo>
                  <a:lnTo>
                    <a:pt x="4056" y="2956"/>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5469"/>
                  </a:lnTo>
                  <a:lnTo>
                    <a:pt x="206" y="16844"/>
                  </a:lnTo>
                  <a:lnTo>
                    <a:pt x="413" y="18150"/>
                  </a:lnTo>
                  <a:lnTo>
                    <a:pt x="756" y="19388"/>
                  </a:lnTo>
                  <a:lnTo>
                    <a:pt x="1238" y="20625"/>
                  </a:lnTo>
                  <a:lnTo>
                    <a:pt x="1788" y="21725"/>
                  </a:lnTo>
                  <a:lnTo>
                    <a:pt x="2475" y="22825"/>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lnTo>
                    <a:pt x="23719" y="12238"/>
                  </a:lnTo>
                  <a:lnTo>
                    <a:pt x="23581" y="10863"/>
                  </a:lnTo>
                  <a:lnTo>
                    <a:pt x="23306" y="9556"/>
                  </a:lnTo>
                  <a:lnTo>
                    <a:pt x="22963" y="8319"/>
                  </a:lnTo>
                  <a:lnTo>
                    <a:pt x="22481" y="7081"/>
                  </a:lnTo>
                  <a:lnTo>
                    <a:pt x="21863" y="5981"/>
                  </a:lnTo>
                  <a:lnTo>
                    <a:pt x="21175" y="4881"/>
                  </a:lnTo>
                  <a:lnTo>
                    <a:pt x="20419" y="3919"/>
                  </a:lnTo>
                  <a:lnTo>
                    <a:pt x="19525" y="2956"/>
                  </a:lnTo>
                  <a:lnTo>
                    <a:pt x="18631" y="2200"/>
                  </a:lnTo>
                  <a:lnTo>
                    <a:pt x="17600" y="1513"/>
                  </a:lnTo>
                  <a:lnTo>
                    <a:pt x="16569" y="963"/>
                  </a:lnTo>
                  <a:lnTo>
                    <a:pt x="15400" y="550"/>
                  </a:lnTo>
                  <a:lnTo>
                    <a:pt x="14231" y="275"/>
                  </a:lnTo>
                  <a:lnTo>
                    <a:pt x="12994" y="69"/>
                  </a:lnTo>
                  <a:lnTo>
                    <a:pt x="11688" y="0"/>
                  </a:lnTo>
                  <a:close/>
                  <a:moveTo>
                    <a:pt x="57475" y="6944"/>
                  </a:moveTo>
                  <a:lnTo>
                    <a:pt x="56650" y="7081"/>
                  </a:lnTo>
                  <a:lnTo>
                    <a:pt x="55894" y="7356"/>
                  </a:lnTo>
                  <a:lnTo>
                    <a:pt x="55138" y="7631"/>
                  </a:lnTo>
                  <a:lnTo>
                    <a:pt x="54381" y="8044"/>
                  </a:lnTo>
                  <a:lnTo>
                    <a:pt x="53625" y="8525"/>
                  </a:lnTo>
                  <a:lnTo>
                    <a:pt x="53006" y="9075"/>
                  </a:lnTo>
                  <a:lnTo>
                    <a:pt x="52319" y="9763"/>
                  </a:lnTo>
                  <a:lnTo>
                    <a:pt x="51769" y="10519"/>
                  </a:lnTo>
                  <a:lnTo>
                    <a:pt x="51219" y="11275"/>
                  </a:lnTo>
                  <a:lnTo>
                    <a:pt x="50806" y="12100"/>
                  </a:lnTo>
                  <a:lnTo>
                    <a:pt x="50394" y="12925"/>
                  </a:lnTo>
                  <a:lnTo>
                    <a:pt x="50119" y="13888"/>
                  </a:lnTo>
                  <a:lnTo>
                    <a:pt x="49981" y="14850"/>
                  </a:lnTo>
                  <a:lnTo>
                    <a:pt x="49844" y="15813"/>
                  </a:lnTo>
                  <a:lnTo>
                    <a:pt x="49775" y="16844"/>
                  </a:lnTo>
                  <a:lnTo>
                    <a:pt x="49775" y="17669"/>
                  </a:lnTo>
                  <a:lnTo>
                    <a:pt x="49844" y="18769"/>
                  </a:lnTo>
                  <a:lnTo>
                    <a:pt x="49913" y="19800"/>
                  </a:lnTo>
                  <a:lnTo>
                    <a:pt x="50119" y="20763"/>
                  </a:lnTo>
                  <a:lnTo>
                    <a:pt x="50394" y="21725"/>
                  </a:lnTo>
                  <a:lnTo>
                    <a:pt x="50738" y="22550"/>
                  </a:lnTo>
                  <a:lnTo>
                    <a:pt x="51150" y="23375"/>
                  </a:lnTo>
                  <a:lnTo>
                    <a:pt x="51700" y="24200"/>
                  </a:lnTo>
                  <a:lnTo>
                    <a:pt x="52250" y="24888"/>
                  </a:lnTo>
                  <a:lnTo>
                    <a:pt x="52869" y="25575"/>
                  </a:lnTo>
                  <a:lnTo>
                    <a:pt x="53625" y="26125"/>
                  </a:lnTo>
                  <a:lnTo>
                    <a:pt x="54381" y="26606"/>
                  </a:lnTo>
                  <a:lnTo>
                    <a:pt x="55138" y="27019"/>
                  </a:lnTo>
                  <a:lnTo>
                    <a:pt x="56031" y="27294"/>
                  </a:lnTo>
                  <a:lnTo>
                    <a:pt x="56925" y="27500"/>
                  </a:lnTo>
                  <a:lnTo>
                    <a:pt x="57888" y="27638"/>
                  </a:lnTo>
                  <a:lnTo>
                    <a:pt x="58919" y="27706"/>
                  </a:lnTo>
                  <a:lnTo>
                    <a:pt x="60088" y="27638"/>
                  </a:lnTo>
                  <a:lnTo>
                    <a:pt x="61188" y="27500"/>
                  </a:lnTo>
                  <a:lnTo>
                    <a:pt x="62219" y="27294"/>
                  </a:lnTo>
                  <a:lnTo>
                    <a:pt x="63113" y="26950"/>
                  </a:lnTo>
                  <a:lnTo>
                    <a:pt x="64006" y="26606"/>
                  </a:lnTo>
                  <a:lnTo>
                    <a:pt x="64763" y="26194"/>
                  </a:lnTo>
                  <a:lnTo>
                    <a:pt x="65381" y="25713"/>
                  </a:lnTo>
                  <a:lnTo>
                    <a:pt x="66000" y="25231"/>
                  </a:lnTo>
                  <a:lnTo>
                    <a:pt x="64556" y="22825"/>
                  </a:lnTo>
                  <a:lnTo>
                    <a:pt x="64006" y="23306"/>
                  </a:lnTo>
                  <a:lnTo>
                    <a:pt x="63456" y="23650"/>
                  </a:lnTo>
                  <a:lnTo>
                    <a:pt x="62838" y="23994"/>
                  </a:lnTo>
                  <a:lnTo>
                    <a:pt x="62150" y="24338"/>
                  </a:lnTo>
                  <a:lnTo>
                    <a:pt x="61394" y="24544"/>
                  </a:lnTo>
                  <a:lnTo>
                    <a:pt x="60638" y="24681"/>
                  </a:lnTo>
                  <a:lnTo>
                    <a:pt x="59813" y="24819"/>
                  </a:lnTo>
                  <a:lnTo>
                    <a:pt x="58300" y="24819"/>
                  </a:lnTo>
                  <a:lnTo>
                    <a:pt x="57681" y="24750"/>
                  </a:lnTo>
                  <a:lnTo>
                    <a:pt x="57131" y="24544"/>
                  </a:lnTo>
                  <a:lnTo>
                    <a:pt x="56650" y="24338"/>
                  </a:lnTo>
                  <a:lnTo>
                    <a:pt x="56169" y="24131"/>
                  </a:lnTo>
                  <a:lnTo>
                    <a:pt x="55756" y="23788"/>
                  </a:lnTo>
                  <a:lnTo>
                    <a:pt x="55344" y="23444"/>
                  </a:lnTo>
                  <a:lnTo>
                    <a:pt x="54931" y="22963"/>
                  </a:lnTo>
                  <a:lnTo>
                    <a:pt x="54656" y="22481"/>
                  </a:lnTo>
                  <a:lnTo>
                    <a:pt x="54313" y="22000"/>
                  </a:lnTo>
                  <a:lnTo>
                    <a:pt x="54106" y="21450"/>
                  </a:lnTo>
                  <a:lnTo>
                    <a:pt x="53900" y="20831"/>
                  </a:lnTo>
                  <a:lnTo>
                    <a:pt x="53763" y="20281"/>
                  </a:lnTo>
                  <a:lnTo>
                    <a:pt x="53625" y="19594"/>
                  </a:lnTo>
                  <a:lnTo>
                    <a:pt x="53556" y="18975"/>
                  </a:lnTo>
                  <a:lnTo>
                    <a:pt x="53488" y="18219"/>
                  </a:lnTo>
                  <a:lnTo>
                    <a:pt x="53556" y="18150"/>
                  </a:lnTo>
                  <a:lnTo>
                    <a:pt x="66550" y="18150"/>
                  </a:lnTo>
                  <a:lnTo>
                    <a:pt x="66550" y="15881"/>
                  </a:lnTo>
                  <a:lnTo>
                    <a:pt x="66481" y="14850"/>
                  </a:lnTo>
                  <a:lnTo>
                    <a:pt x="66413" y="13956"/>
                  </a:lnTo>
                  <a:lnTo>
                    <a:pt x="66206" y="13063"/>
                  </a:lnTo>
                  <a:lnTo>
                    <a:pt x="66000" y="12238"/>
                  </a:lnTo>
                  <a:lnTo>
                    <a:pt x="65725" y="11413"/>
                  </a:lnTo>
                  <a:lnTo>
                    <a:pt x="65381" y="10656"/>
                  </a:lnTo>
                  <a:lnTo>
                    <a:pt x="64969" y="9969"/>
                  </a:lnTo>
                  <a:lnTo>
                    <a:pt x="64419" y="9350"/>
                  </a:lnTo>
                  <a:lnTo>
                    <a:pt x="63869" y="8800"/>
                  </a:lnTo>
                  <a:lnTo>
                    <a:pt x="63319" y="8319"/>
                  </a:lnTo>
                  <a:lnTo>
                    <a:pt x="62631" y="7906"/>
                  </a:lnTo>
                  <a:lnTo>
                    <a:pt x="61875" y="7563"/>
                  </a:lnTo>
                  <a:lnTo>
                    <a:pt x="61119" y="7288"/>
                  </a:lnTo>
                  <a:lnTo>
                    <a:pt x="60225" y="7081"/>
                  </a:lnTo>
                  <a:lnTo>
                    <a:pt x="59331" y="6944"/>
                  </a:lnTo>
                  <a:close/>
                  <a:moveTo>
                    <a:pt x="37744" y="6944"/>
                  </a:moveTo>
                  <a:lnTo>
                    <a:pt x="36850" y="7081"/>
                  </a:lnTo>
                  <a:lnTo>
                    <a:pt x="36025" y="7356"/>
                  </a:lnTo>
                  <a:lnTo>
                    <a:pt x="35338" y="7631"/>
                  </a:lnTo>
                  <a:lnTo>
                    <a:pt x="34650" y="8044"/>
                  </a:lnTo>
                  <a:lnTo>
                    <a:pt x="33963" y="8525"/>
                  </a:lnTo>
                  <a:lnTo>
                    <a:pt x="33413" y="9075"/>
                  </a:lnTo>
                  <a:lnTo>
                    <a:pt x="32863" y="9763"/>
                  </a:lnTo>
                  <a:lnTo>
                    <a:pt x="32519" y="7288"/>
                  </a:lnTo>
                  <a:lnTo>
                    <a:pt x="26400" y="7288"/>
                  </a:lnTo>
                  <a:lnTo>
                    <a:pt x="26400" y="9625"/>
                  </a:lnTo>
                  <a:lnTo>
                    <a:pt x="29425" y="10175"/>
                  </a:lnTo>
                  <a:lnTo>
                    <a:pt x="29425" y="32106"/>
                  </a:lnTo>
                  <a:lnTo>
                    <a:pt x="26400" y="32656"/>
                  </a:lnTo>
                  <a:lnTo>
                    <a:pt x="26400" y="34994"/>
                  </a:lnTo>
                  <a:lnTo>
                    <a:pt x="36094" y="34994"/>
                  </a:lnTo>
                  <a:lnTo>
                    <a:pt x="36094" y="32656"/>
                  </a:lnTo>
                  <a:lnTo>
                    <a:pt x="33069" y="32106"/>
                  </a:lnTo>
                  <a:lnTo>
                    <a:pt x="33069" y="25231"/>
                  </a:lnTo>
                  <a:lnTo>
                    <a:pt x="33550" y="25781"/>
                  </a:lnTo>
                  <a:lnTo>
                    <a:pt x="34169" y="26263"/>
                  </a:lnTo>
                  <a:lnTo>
                    <a:pt x="34788" y="26744"/>
                  </a:lnTo>
                  <a:lnTo>
                    <a:pt x="35475" y="27088"/>
                  </a:lnTo>
                  <a:lnTo>
                    <a:pt x="36163" y="27363"/>
                  </a:lnTo>
                  <a:lnTo>
                    <a:pt x="36919" y="27500"/>
                  </a:lnTo>
                  <a:lnTo>
                    <a:pt x="37813" y="27638"/>
                  </a:lnTo>
                  <a:lnTo>
                    <a:pt x="38706" y="27706"/>
                  </a:lnTo>
                  <a:lnTo>
                    <a:pt x="39600" y="27638"/>
                  </a:lnTo>
                  <a:lnTo>
                    <a:pt x="40425" y="27500"/>
                  </a:lnTo>
                  <a:lnTo>
                    <a:pt x="41181" y="27294"/>
                  </a:lnTo>
                  <a:lnTo>
                    <a:pt x="41938" y="27019"/>
                  </a:lnTo>
                  <a:lnTo>
                    <a:pt x="42625" y="26675"/>
                  </a:lnTo>
                  <a:lnTo>
                    <a:pt x="43244" y="26194"/>
                  </a:lnTo>
                  <a:lnTo>
                    <a:pt x="43863" y="25644"/>
                  </a:lnTo>
                  <a:lnTo>
                    <a:pt x="44413" y="25025"/>
                  </a:lnTo>
                  <a:lnTo>
                    <a:pt x="44894" y="24338"/>
                  </a:lnTo>
                  <a:lnTo>
                    <a:pt x="45306" y="23581"/>
                  </a:lnTo>
                  <a:lnTo>
                    <a:pt x="45650" y="22825"/>
                  </a:lnTo>
                  <a:lnTo>
                    <a:pt x="45925" y="21931"/>
                  </a:lnTo>
                  <a:lnTo>
                    <a:pt x="46200" y="21038"/>
                  </a:lnTo>
                  <a:lnTo>
                    <a:pt x="46338" y="20144"/>
                  </a:lnTo>
                  <a:lnTo>
                    <a:pt x="46406" y="19113"/>
                  </a:lnTo>
                  <a:lnTo>
                    <a:pt x="46475" y="18081"/>
                  </a:lnTo>
                  <a:lnTo>
                    <a:pt x="46475" y="17669"/>
                  </a:lnTo>
                  <a:lnTo>
                    <a:pt x="46406" y="16500"/>
                  </a:lnTo>
                  <a:lnTo>
                    <a:pt x="46338" y="15331"/>
                  </a:lnTo>
                  <a:lnTo>
                    <a:pt x="46200" y="14300"/>
                  </a:lnTo>
                  <a:lnTo>
                    <a:pt x="45925" y="13269"/>
                  </a:lnTo>
                  <a:lnTo>
                    <a:pt x="45650" y="12375"/>
                  </a:lnTo>
                  <a:lnTo>
                    <a:pt x="45306" y="11481"/>
                  </a:lnTo>
                  <a:lnTo>
                    <a:pt x="44894" y="10656"/>
                  </a:lnTo>
                  <a:lnTo>
                    <a:pt x="44413" y="9900"/>
                  </a:lnTo>
                  <a:lnTo>
                    <a:pt x="43863" y="9213"/>
                  </a:lnTo>
                  <a:lnTo>
                    <a:pt x="43244" y="8594"/>
                  </a:lnTo>
                  <a:lnTo>
                    <a:pt x="42625" y="8113"/>
                  </a:lnTo>
                  <a:lnTo>
                    <a:pt x="41938" y="7631"/>
                  </a:lnTo>
                  <a:lnTo>
                    <a:pt x="41181" y="7356"/>
                  </a:lnTo>
                  <a:lnTo>
                    <a:pt x="40356" y="7081"/>
                  </a:lnTo>
                  <a:lnTo>
                    <a:pt x="39531" y="6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1"/>
            <p:cNvSpPr/>
            <p:nvPr/>
          </p:nvSpPr>
          <p:spPr>
            <a:xfrm>
              <a:off x="4403825" y="4516075"/>
              <a:ext cx="556900" cy="508775"/>
            </a:xfrm>
            <a:custGeom>
              <a:avLst/>
              <a:gdLst/>
              <a:ahLst/>
              <a:cxnLst/>
              <a:rect l="l" t="t" r="r" b="b"/>
              <a:pathLst>
                <a:path w="22276" h="20351" fill="none" extrusionOk="0">
                  <a:moveTo>
                    <a:pt x="0" y="20351"/>
                  </a:moveTo>
                  <a:lnTo>
                    <a:pt x="9694" y="20351"/>
                  </a:lnTo>
                  <a:lnTo>
                    <a:pt x="9694" y="18013"/>
                  </a:lnTo>
                  <a:lnTo>
                    <a:pt x="6669" y="17532"/>
                  </a:lnTo>
                  <a:lnTo>
                    <a:pt x="6669" y="5776"/>
                  </a:lnTo>
                  <a:lnTo>
                    <a:pt x="6669" y="5776"/>
                  </a:lnTo>
                  <a:lnTo>
                    <a:pt x="7081" y="5157"/>
                  </a:lnTo>
                  <a:lnTo>
                    <a:pt x="7494" y="4607"/>
                  </a:lnTo>
                  <a:lnTo>
                    <a:pt x="8044" y="4126"/>
                  </a:lnTo>
                  <a:lnTo>
                    <a:pt x="8594" y="3713"/>
                  </a:lnTo>
                  <a:lnTo>
                    <a:pt x="8594" y="3713"/>
                  </a:lnTo>
                  <a:lnTo>
                    <a:pt x="9213" y="3370"/>
                  </a:lnTo>
                  <a:lnTo>
                    <a:pt x="9900" y="3163"/>
                  </a:lnTo>
                  <a:lnTo>
                    <a:pt x="10588" y="2957"/>
                  </a:lnTo>
                  <a:lnTo>
                    <a:pt x="11344" y="2957"/>
                  </a:lnTo>
                  <a:lnTo>
                    <a:pt x="11344" y="2957"/>
                  </a:lnTo>
                  <a:lnTo>
                    <a:pt x="12375" y="3026"/>
                  </a:lnTo>
                  <a:lnTo>
                    <a:pt x="12856" y="3095"/>
                  </a:lnTo>
                  <a:lnTo>
                    <a:pt x="13269" y="3232"/>
                  </a:lnTo>
                  <a:lnTo>
                    <a:pt x="13613" y="3370"/>
                  </a:lnTo>
                  <a:lnTo>
                    <a:pt x="13956" y="3576"/>
                  </a:lnTo>
                  <a:lnTo>
                    <a:pt x="14300" y="3782"/>
                  </a:lnTo>
                  <a:lnTo>
                    <a:pt x="14575" y="4057"/>
                  </a:lnTo>
                  <a:lnTo>
                    <a:pt x="14575" y="4057"/>
                  </a:lnTo>
                  <a:lnTo>
                    <a:pt x="14781" y="4332"/>
                  </a:lnTo>
                  <a:lnTo>
                    <a:pt x="14988" y="4676"/>
                  </a:lnTo>
                  <a:lnTo>
                    <a:pt x="15194" y="5088"/>
                  </a:lnTo>
                  <a:lnTo>
                    <a:pt x="15331" y="5570"/>
                  </a:lnTo>
                  <a:lnTo>
                    <a:pt x="15538" y="6601"/>
                  </a:lnTo>
                  <a:lnTo>
                    <a:pt x="15606" y="7770"/>
                  </a:lnTo>
                  <a:lnTo>
                    <a:pt x="15606" y="17532"/>
                  </a:lnTo>
                  <a:lnTo>
                    <a:pt x="12581" y="18013"/>
                  </a:lnTo>
                  <a:lnTo>
                    <a:pt x="12581" y="20351"/>
                  </a:lnTo>
                  <a:lnTo>
                    <a:pt x="22275" y="20351"/>
                  </a:lnTo>
                  <a:lnTo>
                    <a:pt x="22275" y="18013"/>
                  </a:lnTo>
                  <a:lnTo>
                    <a:pt x="19250" y="17532"/>
                  </a:lnTo>
                  <a:lnTo>
                    <a:pt x="19250" y="7701"/>
                  </a:lnTo>
                  <a:lnTo>
                    <a:pt x="19250" y="7701"/>
                  </a:lnTo>
                  <a:lnTo>
                    <a:pt x="19181" y="6738"/>
                  </a:lnTo>
                  <a:lnTo>
                    <a:pt x="19113" y="5913"/>
                  </a:lnTo>
                  <a:lnTo>
                    <a:pt x="18975" y="5020"/>
                  </a:lnTo>
                  <a:lnTo>
                    <a:pt x="18769" y="4263"/>
                  </a:lnTo>
                  <a:lnTo>
                    <a:pt x="18563" y="3576"/>
                  </a:lnTo>
                  <a:lnTo>
                    <a:pt x="18219" y="2957"/>
                  </a:lnTo>
                  <a:lnTo>
                    <a:pt x="17875" y="2407"/>
                  </a:lnTo>
                  <a:lnTo>
                    <a:pt x="17463" y="1857"/>
                  </a:lnTo>
                  <a:lnTo>
                    <a:pt x="17463" y="1857"/>
                  </a:lnTo>
                  <a:lnTo>
                    <a:pt x="16981" y="1445"/>
                  </a:lnTo>
                  <a:lnTo>
                    <a:pt x="16500" y="1032"/>
                  </a:lnTo>
                  <a:lnTo>
                    <a:pt x="15950" y="757"/>
                  </a:lnTo>
                  <a:lnTo>
                    <a:pt x="15331" y="482"/>
                  </a:lnTo>
                  <a:lnTo>
                    <a:pt x="14713" y="276"/>
                  </a:lnTo>
                  <a:lnTo>
                    <a:pt x="13956" y="70"/>
                  </a:lnTo>
                  <a:lnTo>
                    <a:pt x="13269" y="1"/>
                  </a:lnTo>
                  <a:lnTo>
                    <a:pt x="12444" y="1"/>
                  </a:lnTo>
                  <a:lnTo>
                    <a:pt x="12444" y="1"/>
                  </a:lnTo>
                  <a:lnTo>
                    <a:pt x="11550" y="70"/>
                  </a:lnTo>
                  <a:lnTo>
                    <a:pt x="10656" y="207"/>
                  </a:lnTo>
                  <a:lnTo>
                    <a:pt x="9831" y="482"/>
                  </a:lnTo>
                  <a:lnTo>
                    <a:pt x="9006" y="895"/>
                  </a:lnTo>
                  <a:lnTo>
                    <a:pt x="9006" y="895"/>
                  </a:lnTo>
                  <a:lnTo>
                    <a:pt x="8319" y="1376"/>
                  </a:lnTo>
                  <a:lnTo>
                    <a:pt x="7631" y="1926"/>
                  </a:lnTo>
                  <a:lnTo>
                    <a:pt x="7081" y="2613"/>
                  </a:lnTo>
                  <a:lnTo>
                    <a:pt x="6531" y="3301"/>
                  </a:lnTo>
                  <a:lnTo>
                    <a:pt x="6256" y="345"/>
                  </a:lnTo>
                  <a:lnTo>
                    <a:pt x="0" y="345"/>
                  </a:lnTo>
                  <a:lnTo>
                    <a:pt x="0" y="2682"/>
                  </a:lnTo>
                  <a:lnTo>
                    <a:pt x="3025" y="3232"/>
                  </a:lnTo>
                  <a:lnTo>
                    <a:pt x="3025" y="17532"/>
                  </a:lnTo>
                  <a:lnTo>
                    <a:pt x="0" y="18013"/>
                  </a:lnTo>
                  <a:lnTo>
                    <a:pt x="0" y="203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1"/>
            <p:cNvSpPr/>
            <p:nvPr/>
          </p:nvSpPr>
          <p:spPr>
            <a:xfrm>
              <a:off x="4005075" y="4586550"/>
              <a:ext cx="232050" cy="139250"/>
            </a:xfrm>
            <a:custGeom>
              <a:avLst/>
              <a:gdLst/>
              <a:ahLst/>
              <a:cxnLst/>
              <a:rect l="l" t="t" r="r" b="b"/>
              <a:pathLst>
                <a:path w="9282" h="5570" fill="none" extrusionOk="0">
                  <a:moveTo>
                    <a:pt x="8113" y="1444"/>
                  </a:moveTo>
                  <a:lnTo>
                    <a:pt x="8113" y="1444"/>
                  </a:lnTo>
                  <a:lnTo>
                    <a:pt x="8388" y="1857"/>
                  </a:lnTo>
                  <a:lnTo>
                    <a:pt x="8594" y="2269"/>
                  </a:lnTo>
                  <a:lnTo>
                    <a:pt x="8800" y="2682"/>
                  </a:lnTo>
                  <a:lnTo>
                    <a:pt x="9006" y="3094"/>
                  </a:lnTo>
                  <a:lnTo>
                    <a:pt x="9213" y="4057"/>
                  </a:lnTo>
                  <a:lnTo>
                    <a:pt x="9281" y="5088"/>
                  </a:lnTo>
                  <a:lnTo>
                    <a:pt x="9281" y="5569"/>
                  </a:lnTo>
                  <a:lnTo>
                    <a:pt x="69" y="5569"/>
                  </a:lnTo>
                  <a:lnTo>
                    <a:pt x="0" y="5432"/>
                  </a:lnTo>
                  <a:lnTo>
                    <a:pt x="0" y="5432"/>
                  </a:lnTo>
                  <a:lnTo>
                    <a:pt x="206" y="4332"/>
                  </a:lnTo>
                  <a:lnTo>
                    <a:pt x="550" y="3301"/>
                  </a:lnTo>
                  <a:lnTo>
                    <a:pt x="1031" y="2407"/>
                  </a:lnTo>
                  <a:lnTo>
                    <a:pt x="1581" y="1582"/>
                  </a:lnTo>
                  <a:lnTo>
                    <a:pt x="1581" y="1582"/>
                  </a:lnTo>
                  <a:lnTo>
                    <a:pt x="1925" y="1238"/>
                  </a:lnTo>
                  <a:lnTo>
                    <a:pt x="2269" y="894"/>
                  </a:lnTo>
                  <a:lnTo>
                    <a:pt x="2613" y="619"/>
                  </a:lnTo>
                  <a:lnTo>
                    <a:pt x="3025" y="413"/>
                  </a:lnTo>
                  <a:lnTo>
                    <a:pt x="3438" y="276"/>
                  </a:lnTo>
                  <a:lnTo>
                    <a:pt x="3850" y="138"/>
                  </a:lnTo>
                  <a:lnTo>
                    <a:pt x="4263" y="69"/>
                  </a:lnTo>
                  <a:lnTo>
                    <a:pt x="4744" y="1"/>
                  </a:lnTo>
                  <a:lnTo>
                    <a:pt x="4744" y="1"/>
                  </a:lnTo>
                  <a:lnTo>
                    <a:pt x="5294" y="69"/>
                  </a:lnTo>
                  <a:lnTo>
                    <a:pt x="5775" y="138"/>
                  </a:lnTo>
                  <a:lnTo>
                    <a:pt x="6256" y="207"/>
                  </a:lnTo>
                  <a:lnTo>
                    <a:pt x="6669" y="413"/>
                  </a:lnTo>
                  <a:lnTo>
                    <a:pt x="7081" y="619"/>
                  </a:lnTo>
                  <a:lnTo>
                    <a:pt x="7494" y="826"/>
                  </a:lnTo>
                  <a:lnTo>
                    <a:pt x="7838" y="1101"/>
                  </a:lnTo>
                  <a:lnTo>
                    <a:pt x="8113" y="14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1"/>
            <p:cNvSpPr/>
            <p:nvPr/>
          </p:nvSpPr>
          <p:spPr>
            <a:xfrm>
              <a:off x="3908825" y="4516075"/>
              <a:ext cx="419400" cy="519100"/>
            </a:xfrm>
            <a:custGeom>
              <a:avLst/>
              <a:gdLst/>
              <a:ahLst/>
              <a:cxnLst/>
              <a:rect l="l" t="t" r="r" b="b"/>
              <a:pathLst>
                <a:path w="16776" h="20764" fill="none" extrusionOk="0">
                  <a:moveTo>
                    <a:pt x="13338" y="20007"/>
                  </a:moveTo>
                  <a:lnTo>
                    <a:pt x="13338" y="20007"/>
                  </a:lnTo>
                  <a:lnTo>
                    <a:pt x="14231" y="19663"/>
                  </a:lnTo>
                  <a:lnTo>
                    <a:pt x="14988" y="19251"/>
                  </a:lnTo>
                  <a:lnTo>
                    <a:pt x="15606" y="18770"/>
                  </a:lnTo>
                  <a:lnTo>
                    <a:pt x="16225" y="18288"/>
                  </a:lnTo>
                  <a:lnTo>
                    <a:pt x="14781" y="15882"/>
                  </a:lnTo>
                  <a:lnTo>
                    <a:pt x="14781" y="15882"/>
                  </a:lnTo>
                  <a:lnTo>
                    <a:pt x="14231" y="16363"/>
                  </a:lnTo>
                  <a:lnTo>
                    <a:pt x="13681" y="16707"/>
                  </a:lnTo>
                  <a:lnTo>
                    <a:pt x="13063" y="17051"/>
                  </a:lnTo>
                  <a:lnTo>
                    <a:pt x="12375" y="17395"/>
                  </a:lnTo>
                  <a:lnTo>
                    <a:pt x="12375" y="17395"/>
                  </a:lnTo>
                  <a:lnTo>
                    <a:pt x="11619" y="17601"/>
                  </a:lnTo>
                  <a:lnTo>
                    <a:pt x="10863" y="17738"/>
                  </a:lnTo>
                  <a:lnTo>
                    <a:pt x="10038" y="17876"/>
                  </a:lnTo>
                  <a:lnTo>
                    <a:pt x="9144" y="17876"/>
                  </a:lnTo>
                  <a:lnTo>
                    <a:pt x="9144" y="17876"/>
                  </a:lnTo>
                  <a:lnTo>
                    <a:pt x="8525" y="17876"/>
                  </a:lnTo>
                  <a:lnTo>
                    <a:pt x="7906" y="17807"/>
                  </a:lnTo>
                  <a:lnTo>
                    <a:pt x="7356" y="17601"/>
                  </a:lnTo>
                  <a:lnTo>
                    <a:pt x="6875" y="17395"/>
                  </a:lnTo>
                  <a:lnTo>
                    <a:pt x="6394" y="17188"/>
                  </a:lnTo>
                  <a:lnTo>
                    <a:pt x="5981" y="16845"/>
                  </a:lnTo>
                  <a:lnTo>
                    <a:pt x="5569" y="16501"/>
                  </a:lnTo>
                  <a:lnTo>
                    <a:pt x="5156" y="16020"/>
                  </a:lnTo>
                  <a:lnTo>
                    <a:pt x="5156" y="16020"/>
                  </a:lnTo>
                  <a:lnTo>
                    <a:pt x="4881" y="15538"/>
                  </a:lnTo>
                  <a:lnTo>
                    <a:pt x="4538" y="15057"/>
                  </a:lnTo>
                  <a:lnTo>
                    <a:pt x="4331" y="14507"/>
                  </a:lnTo>
                  <a:lnTo>
                    <a:pt x="4125" y="13888"/>
                  </a:lnTo>
                  <a:lnTo>
                    <a:pt x="3988" y="13338"/>
                  </a:lnTo>
                  <a:lnTo>
                    <a:pt x="3850" y="12651"/>
                  </a:lnTo>
                  <a:lnTo>
                    <a:pt x="3781" y="12032"/>
                  </a:lnTo>
                  <a:lnTo>
                    <a:pt x="3713" y="11276"/>
                  </a:lnTo>
                  <a:lnTo>
                    <a:pt x="3781" y="11207"/>
                  </a:lnTo>
                  <a:lnTo>
                    <a:pt x="16775" y="11207"/>
                  </a:lnTo>
                  <a:lnTo>
                    <a:pt x="16775" y="8938"/>
                  </a:lnTo>
                  <a:lnTo>
                    <a:pt x="16775" y="8938"/>
                  </a:lnTo>
                  <a:lnTo>
                    <a:pt x="16706" y="7907"/>
                  </a:lnTo>
                  <a:lnTo>
                    <a:pt x="16638" y="7013"/>
                  </a:lnTo>
                  <a:lnTo>
                    <a:pt x="16431" y="6120"/>
                  </a:lnTo>
                  <a:lnTo>
                    <a:pt x="16225" y="5295"/>
                  </a:lnTo>
                  <a:lnTo>
                    <a:pt x="15950" y="4470"/>
                  </a:lnTo>
                  <a:lnTo>
                    <a:pt x="15606" y="3713"/>
                  </a:lnTo>
                  <a:lnTo>
                    <a:pt x="15194" y="3026"/>
                  </a:lnTo>
                  <a:lnTo>
                    <a:pt x="14644" y="2407"/>
                  </a:lnTo>
                  <a:lnTo>
                    <a:pt x="14644" y="2407"/>
                  </a:lnTo>
                  <a:lnTo>
                    <a:pt x="14094" y="1857"/>
                  </a:lnTo>
                  <a:lnTo>
                    <a:pt x="13544" y="1376"/>
                  </a:lnTo>
                  <a:lnTo>
                    <a:pt x="12856" y="963"/>
                  </a:lnTo>
                  <a:lnTo>
                    <a:pt x="12100" y="620"/>
                  </a:lnTo>
                  <a:lnTo>
                    <a:pt x="11344" y="345"/>
                  </a:lnTo>
                  <a:lnTo>
                    <a:pt x="10450" y="138"/>
                  </a:lnTo>
                  <a:lnTo>
                    <a:pt x="9556" y="1"/>
                  </a:lnTo>
                  <a:lnTo>
                    <a:pt x="8594" y="1"/>
                  </a:lnTo>
                  <a:lnTo>
                    <a:pt x="8594" y="1"/>
                  </a:lnTo>
                  <a:lnTo>
                    <a:pt x="7700" y="1"/>
                  </a:lnTo>
                  <a:lnTo>
                    <a:pt x="6875" y="138"/>
                  </a:lnTo>
                  <a:lnTo>
                    <a:pt x="6119" y="413"/>
                  </a:lnTo>
                  <a:lnTo>
                    <a:pt x="5363" y="688"/>
                  </a:lnTo>
                  <a:lnTo>
                    <a:pt x="4606" y="1101"/>
                  </a:lnTo>
                  <a:lnTo>
                    <a:pt x="3850" y="1582"/>
                  </a:lnTo>
                  <a:lnTo>
                    <a:pt x="3231" y="2132"/>
                  </a:lnTo>
                  <a:lnTo>
                    <a:pt x="2544" y="2820"/>
                  </a:lnTo>
                  <a:lnTo>
                    <a:pt x="2544" y="2820"/>
                  </a:lnTo>
                  <a:lnTo>
                    <a:pt x="1994" y="3576"/>
                  </a:lnTo>
                  <a:lnTo>
                    <a:pt x="1444" y="4332"/>
                  </a:lnTo>
                  <a:lnTo>
                    <a:pt x="1031" y="5157"/>
                  </a:lnTo>
                  <a:lnTo>
                    <a:pt x="619" y="5982"/>
                  </a:lnTo>
                  <a:lnTo>
                    <a:pt x="344" y="6945"/>
                  </a:lnTo>
                  <a:lnTo>
                    <a:pt x="206" y="7907"/>
                  </a:lnTo>
                  <a:lnTo>
                    <a:pt x="69" y="8870"/>
                  </a:lnTo>
                  <a:lnTo>
                    <a:pt x="0" y="9901"/>
                  </a:lnTo>
                  <a:lnTo>
                    <a:pt x="0" y="10726"/>
                  </a:lnTo>
                  <a:lnTo>
                    <a:pt x="0" y="10726"/>
                  </a:lnTo>
                  <a:lnTo>
                    <a:pt x="69" y="11826"/>
                  </a:lnTo>
                  <a:lnTo>
                    <a:pt x="138" y="12857"/>
                  </a:lnTo>
                  <a:lnTo>
                    <a:pt x="344" y="13820"/>
                  </a:lnTo>
                  <a:lnTo>
                    <a:pt x="619" y="14782"/>
                  </a:lnTo>
                  <a:lnTo>
                    <a:pt x="963" y="15607"/>
                  </a:lnTo>
                  <a:lnTo>
                    <a:pt x="1375" y="16432"/>
                  </a:lnTo>
                  <a:lnTo>
                    <a:pt x="1925" y="17257"/>
                  </a:lnTo>
                  <a:lnTo>
                    <a:pt x="2475" y="17945"/>
                  </a:lnTo>
                  <a:lnTo>
                    <a:pt x="2475" y="17945"/>
                  </a:lnTo>
                  <a:lnTo>
                    <a:pt x="3094" y="18632"/>
                  </a:lnTo>
                  <a:lnTo>
                    <a:pt x="3850" y="19182"/>
                  </a:lnTo>
                  <a:lnTo>
                    <a:pt x="4606" y="19663"/>
                  </a:lnTo>
                  <a:lnTo>
                    <a:pt x="5363" y="20076"/>
                  </a:lnTo>
                  <a:lnTo>
                    <a:pt x="6256" y="20351"/>
                  </a:lnTo>
                  <a:lnTo>
                    <a:pt x="7150" y="20557"/>
                  </a:lnTo>
                  <a:lnTo>
                    <a:pt x="8113" y="20695"/>
                  </a:lnTo>
                  <a:lnTo>
                    <a:pt x="9144" y="20763"/>
                  </a:lnTo>
                  <a:lnTo>
                    <a:pt x="9144" y="20763"/>
                  </a:lnTo>
                  <a:lnTo>
                    <a:pt x="10313" y="20695"/>
                  </a:lnTo>
                  <a:lnTo>
                    <a:pt x="11413" y="20557"/>
                  </a:lnTo>
                  <a:lnTo>
                    <a:pt x="12444" y="20351"/>
                  </a:lnTo>
                  <a:lnTo>
                    <a:pt x="13338" y="200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1"/>
            <p:cNvSpPr/>
            <p:nvPr/>
          </p:nvSpPr>
          <p:spPr>
            <a:xfrm>
              <a:off x="3491150" y="4590000"/>
              <a:ext cx="244100" cy="372975"/>
            </a:xfrm>
            <a:custGeom>
              <a:avLst/>
              <a:gdLst/>
              <a:ahLst/>
              <a:cxnLst/>
              <a:rect l="l" t="t" r="r" b="b"/>
              <a:pathLst>
                <a:path w="9764" h="14919" fill="none" extrusionOk="0">
                  <a:moveTo>
                    <a:pt x="9763" y="8181"/>
                  </a:moveTo>
                  <a:lnTo>
                    <a:pt x="9763" y="8181"/>
                  </a:lnTo>
                  <a:lnTo>
                    <a:pt x="9695" y="8869"/>
                  </a:lnTo>
                  <a:lnTo>
                    <a:pt x="9626" y="9556"/>
                  </a:lnTo>
                  <a:lnTo>
                    <a:pt x="9557" y="10244"/>
                  </a:lnTo>
                  <a:lnTo>
                    <a:pt x="9420" y="10863"/>
                  </a:lnTo>
                  <a:lnTo>
                    <a:pt x="9213" y="11481"/>
                  </a:lnTo>
                  <a:lnTo>
                    <a:pt x="9007" y="12031"/>
                  </a:lnTo>
                  <a:lnTo>
                    <a:pt x="8732" y="12581"/>
                  </a:lnTo>
                  <a:lnTo>
                    <a:pt x="8388" y="13063"/>
                  </a:lnTo>
                  <a:lnTo>
                    <a:pt x="8388" y="13063"/>
                  </a:lnTo>
                  <a:lnTo>
                    <a:pt x="8045" y="13475"/>
                  </a:lnTo>
                  <a:lnTo>
                    <a:pt x="7632" y="13888"/>
                  </a:lnTo>
                  <a:lnTo>
                    <a:pt x="7220" y="14231"/>
                  </a:lnTo>
                  <a:lnTo>
                    <a:pt x="6738" y="14438"/>
                  </a:lnTo>
                  <a:lnTo>
                    <a:pt x="6257" y="14644"/>
                  </a:lnTo>
                  <a:lnTo>
                    <a:pt x="5707" y="14850"/>
                  </a:lnTo>
                  <a:lnTo>
                    <a:pt x="5088" y="14919"/>
                  </a:lnTo>
                  <a:lnTo>
                    <a:pt x="4470" y="14919"/>
                  </a:lnTo>
                  <a:lnTo>
                    <a:pt x="4470" y="14919"/>
                  </a:lnTo>
                  <a:lnTo>
                    <a:pt x="3713" y="14919"/>
                  </a:lnTo>
                  <a:lnTo>
                    <a:pt x="3026" y="14781"/>
                  </a:lnTo>
                  <a:lnTo>
                    <a:pt x="2338" y="14575"/>
                  </a:lnTo>
                  <a:lnTo>
                    <a:pt x="1788" y="14231"/>
                  </a:lnTo>
                  <a:lnTo>
                    <a:pt x="1788" y="14231"/>
                  </a:lnTo>
                  <a:lnTo>
                    <a:pt x="1238" y="13888"/>
                  </a:lnTo>
                  <a:lnTo>
                    <a:pt x="757" y="13475"/>
                  </a:lnTo>
                  <a:lnTo>
                    <a:pt x="345" y="12925"/>
                  </a:lnTo>
                  <a:lnTo>
                    <a:pt x="1" y="12375"/>
                  </a:lnTo>
                  <a:lnTo>
                    <a:pt x="1" y="2613"/>
                  </a:lnTo>
                  <a:lnTo>
                    <a:pt x="1" y="2613"/>
                  </a:lnTo>
                  <a:lnTo>
                    <a:pt x="345" y="2063"/>
                  </a:lnTo>
                  <a:lnTo>
                    <a:pt x="757" y="1513"/>
                  </a:lnTo>
                  <a:lnTo>
                    <a:pt x="1238" y="1100"/>
                  </a:lnTo>
                  <a:lnTo>
                    <a:pt x="1788" y="688"/>
                  </a:lnTo>
                  <a:lnTo>
                    <a:pt x="1788" y="688"/>
                  </a:lnTo>
                  <a:lnTo>
                    <a:pt x="2407" y="413"/>
                  </a:lnTo>
                  <a:lnTo>
                    <a:pt x="3026" y="138"/>
                  </a:lnTo>
                  <a:lnTo>
                    <a:pt x="3713" y="0"/>
                  </a:lnTo>
                  <a:lnTo>
                    <a:pt x="4470" y="0"/>
                  </a:lnTo>
                  <a:lnTo>
                    <a:pt x="4470" y="0"/>
                  </a:lnTo>
                  <a:lnTo>
                    <a:pt x="5088" y="0"/>
                  </a:lnTo>
                  <a:lnTo>
                    <a:pt x="5707" y="138"/>
                  </a:lnTo>
                  <a:lnTo>
                    <a:pt x="6257" y="275"/>
                  </a:lnTo>
                  <a:lnTo>
                    <a:pt x="6738" y="550"/>
                  </a:lnTo>
                  <a:lnTo>
                    <a:pt x="7220" y="825"/>
                  </a:lnTo>
                  <a:lnTo>
                    <a:pt x="7632" y="1238"/>
                  </a:lnTo>
                  <a:lnTo>
                    <a:pt x="8045" y="1650"/>
                  </a:lnTo>
                  <a:lnTo>
                    <a:pt x="8388" y="2131"/>
                  </a:lnTo>
                  <a:lnTo>
                    <a:pt x="8388" y="2131"/>
                  </a:lnTo>
                  <a:lnTo>
                    <a:pt x="8732" y="2750"/>
                  </a:lnTo>
                  <a:lnTo>
                    <a:pt x="9007" y="3300"/>
                  </a:lnTo>
                  <a:lnTo>
                    <a:pt x="9213" y="3988"/>
                  </a:lnTo>
                  <a:lnTo>
                    <a:pt x="9420" y="4675"/>
                  </a:lnTo>
                  <a:lnTo>
                    <a:pt x="9557" y="5363"/>
                  </a:lnTo>
                  <a:lnTo>
                    <a:pt x="9626" y="6119"/>
                  </a:lnTo>
                  <a:lnTo>
                    <a:pt x="9695" y="6944"/>
                  </a:lnTo>
                  <a:lnTo>
                    <a:pt x="9763" y="7769"/>
                  </a:lnTo>
                  <a:lnTo>
                    <a:pt x="9763" y="81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1"/>
            <p:cNvSpPr/>
            <p:nvPr/>
          </p:nvSpPr>
          <p:spPr>
            <a:xfrm>
              <a:off x="3324450" y="4516075"/>
              <a:ext cx="501900" cy="701275"/>
            </a:xfrm>
            <a:custGeom>
              <a:avLst/>
              <a:gdLst/>
              <a:ahLst/>
              <a:cxnLst/>
              <a:rect l="l" t="t" r="r" b="b"/>
              <a:pathLst>
                <a:path w="20076" h="28051" fill="none" extrusionOk="0">
                  <a:moveTo>
                    <a:pt x="0" y="28051"/>
                  </a:moveTo>
                  <a:lnTo>
                    <a:pt x="9694" y="28051"/>
                  </a:lnTo>
                  <a:lnTo>
                    <a:pt x="9694" y="25713"/>
                  </a:lnTo>
                  <a:lnTo>
                    <a:pt x="6669" y="25163"/>
                  </a:lnTo>
                  <a:lnTo>
                    <a:pt x="6669" y="18288"/>
                  </a:lnTo>
                  <a:lnTo>
                    <a:pt x="6669" y="18288"/>
                  </a:lnTo>
                  <a:lnTo>
                    <a:pt x="7150" y="18838"/>
                  </a:lnTo>
                  <a:lnTo>
                    <a:pt x="7769" y="19320"/>
                  </a:lnTo>
                  <a:lnTo>
                    <a:pt x="8388" y="19801"/>
                  </a:lnTo>
                  <a:lnTo>
                    <a:pt x="9075" y="20145"/>
                  </a:lnTo>
                  <a:lnTo>
                    <a:pt x="9075" y="20145"/>
                  </a:lnTo>
                  <a:lnTo>
                    <a:pt x="9763" y="20420"/>
                  </a:lnTo>
                  <a:lnTo>
                    <a:pt x="10519" y="20557"/>
                  </a:lnTo>
                  <a:lnTo>
                    <a:pt x="11413" y="20695"/>
                  </a:lnTo>
                  <a:lnTo>
                    <a:pt x="12306" y="20763"/>
                  </a:lnTo>
                  <a:lnTo>
                    <a:pt x="12306" y="20763"/>
                  </a:lnTo>
                  <a:lnTo>
                    <a:pt x="13200" y="20695"/>
                  </a:lnTo>
                  <a:lnTo>
                    <a:pt x="14025" y="20557"/>
                  </a:lnTo>
                  <a:lnTo>
                    <a:pt x="14781" y="20351"/>
                  </a:lnTo>
                  <a:lnTo>
                    <a:pt x="15538" y="20076"/>
                  </a:lnTo>
                  <a:lnTo>
                    <a:pt x="16225" y="19732"/>
                  </a:lnTo>
                  <a:lnTo>
                    <a:pt x="16844" y="19251"/>
                  </a:lnTo>
                  <a:lnTo>
                    <a:pt x="17463" y="18701"/>
                  </a:lnTo>
                  <a:lnTo>
                    <a:pt x="18013" y="18082"/>
                  </a:lnTo>
                  <a:lnTo>
                    <a:pt x="18013" y="18082"/>
                  </a:lnTo>
                  <a:lnTo>
                    <a:pt x="18494" y="17395"/>
                  </a:lnTo>
                  <a:lnTo>
                    <a:pt x="18906" y="16638"/>
                  </a:lnTo>
                  <a:lnTo>
                    <a:pt x="19250" y="15882"/>
                  </a:lnTo>
                  <a:lnTo>
                    <a:pt x="19525" y="14988"/>
                  </a:lnTo>
                  <a:lnTo>
                    <a:pt x="19800" y="14095"/>
                  </a:lnTo>
                  <a:lnTo>
                    <a:pt x="19938" y="13201"/>
                  </a:lnTo>
                  <a:lnTo>
                    <a:pt x="20006" y="12170"/>
                  </a:lnTo>
                  <a:lnTo>
                    <a:pt x="20075" y="11138"/>
                  </a:lnTo>
                  <a:lnTo>
                    <a:pt x="20075" y="10726"/>
                  </a:lnTo>
                  <a:lnTo>
                    <a:pt x="20075" y="10726"/>
                  </a:lnTo>
                  <a:lnTo>
                    <a:pt x="20006" y="9557"/>
                  </a:lnTo>
                  <a:lnTo>
                    <a:pt x="19938" y="8388"/>
                  </a:lnTo>
                  <a:lnTo>
                    <a:pt x="19800" y="7357"/>
                  </a:lnTo>
                  <a:lnTo>
                    <a:pt x="19525" y="6326"/>
                  </a:lnTo>
                  <a:lnTo>
                    <a:pt x="19250" y="5432"/>
                  </a:lnTo>
                  <a:lnTo>
                    <a:pt x="18906" y="4538"/>
                  </a:lnTo>
                  <a:lnTo>
                    <a:pt x="18494" y="3713"/>
                  </a:lnTo>
                  <a:lnTo>
                    <a:pt x="18013" y="2957"/>
                  </a:lnTo>
                  <a:lnTo>
                    <a:pt x="18013" y="2957"/>
                  </a:lnTo>
                  <a:lnTo>
                    <a:pt x="17463" y="2270"/>
                  </a:lnTo>
                  <a:lnTo>
                    <a:pt x="16844" y="1651"/>
                  </a:lnTo>
                  <a:lnTo>
                    <a:pt x="16225" y="1170"/>
                  </a:lnTo>
                  <a:lnTo>
                    <a:pt x="15538" y="688"/>
                  </a:lnTo>
                  <a:lnTo>
                    <a:pt x="14781" y="413"/>
                  </a:lnTo>
                  <a:lnTo>
                    <a:pt x="13956" y="138"/>
                  </a:lnTo>
                  <a:lnTo>
                    <a:pt x="13131" y="1"/>
                  </a:lnTo>
                  <a:lnTo>
                    <a:pt x="12238" y="1"/>
                  </a:lnTo>
                  <a:lnTo>
                    <a:pt x="12238" y="1"/>
                  </a:lnTo>
                  <a:lnTo>
                    <a:pt x="11344" y="1"/>
                  </a:lnTo>
                  <a:lnTo>
                    <a:pt x="10450" y="138"/>
                  </a:lnTo>
                  <a:lnTo>
                    <a:pt x="9625" y="413"/>
                  </a:lnTo>
                  <a:lnTo>
                    <a:pt x="8938" y="688"/>
                  </a:lnTo>
                  <a:lnTo>
                    <a:pt x="8938" y="688"/>
                  </a:lnTo>
                  <a:lnTo>
                    <a:pt x="8250" y="1101"/>
                  </a:lnTo>
                  <a:lnTo>
                    <a:pt x="7563" y="1582"/>
                  </a:lnTo>
                  <a:lnTo>
                    <a:pt x="7013" y="2132"/>
                  </a:lnTo>
                  <a:lnTo>
                    <a:pt x="6463" y="2820"/>
                  </a:lnTo>
                  <a:lnTo>
                    <a:pt x="6119" y="345"/>
                  </a:lnTo>
                  <a:lnTo>
                    <a:pt x="0" y="345"/>
                  </a:lnTo>
                  <a:lnTo>
                    <a:pt x="0" y="2682"/>
                  </a:lnTo>
                  <a:lnTo>
                    <a:pt x="3025" y="3232"/>
                  </a:lnTo>
                  <a:lnTo>
                    <a:pt x="3025" y="25163"/>
                  </a:lnTo>
                  <a:lnTo>
                    <a:pt x="0" y="25713"/>
                  </a:lnTo>
                  <a:lnTo>
                    <a:pt x="0" y="280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1"/>
            <p:cNvSpPr/>
            <p:nvPr/>
          </p:nvSpPr>
          <p:spPr>
            <a:xfrm>
              <a:off x="2755525" y="4418125"/>
              <a:ext cx="412525" cy="541425"/>
            </a:xfrm>
            <a:custGeom>
              <a:avLst/>
              <a:gdLst/>
              <a:ahLst/>
              <a:cxnLst/>
              <a:rect l="l" t="t" r="r" b="b"/>
              <a:pathLst>
                <a:path w="16501" h="21657" fill="none" extrusionOk="0">
                  <a:moveTo>
                    <a:pt x="16501" y="11000"/>
                  </a:moveTo>
                  <a:lnTo>
                    <a:pt x="16501" y="11000"/>
                  </a:lnTo>
                  <a:lnTo>
                    <a:pt x="16501" y="12169"/>
                  </a:lnTo>
                  <a:lnTo>
                    <a:pt x="16363" y="13269"/>
                  </a:lnTo>
                  <a:lnTo>
                    <a:pt x="16226" y="14300"/>
                  </a:lnTo>
                  <a:lnTo>
                    <a:pt x="15951" y="15331"/>
                  </a:lnTo>
                  <a:lnTo>
                    <a:pt x="15607" y="16225"/>
                  </a:lnTo>
                  <a:lnTo>
                    <a:pt x="15263" y="17119"/>
                  </a:lnTo>
                  <a:lnTo>
                    <a:pt x="14782" y="17944"/>
                  </a:lnTo>
                  <a:lnTo>
                    <a:pt x="14301" y="18700"/>
                  </a:lnTo>
                  <a:lnTo>
                    <a:pt x="14301" y="18700"/>
                  </a:lnTo>
                  <a:lnTo>
                    <a:pt x="13682" y="19388"/>
                  </a:lnTo>
                  <a:lnTo>
                    <a:pt x="13063" y="20006"/>
                  </a:lnTo>
                  <a:lnTo>
                    <a:pt x="12376" y="20556"/>
                  </a:lnTo>
                  <a:lnTo>
                    <a:pt x="11620" y="20969"/>
                  </a:lnTo>
                  <a:lnTo>
                    <a:pt x="10795" y="21244"/>
                  </a:lnTo>
                  <a:lnTo>
                    <a:pt x="9970" y="21519"/>
                  </a:lnTo>
                  <a:lnTo>
                    <a:pt x="9007" y="21656"/>
                  </a:lnTo>
                  <a:lnTo>
                    <a:pt x="8045" y="21656"/>
                  </a:lnTo>
                  <a:lnTo>
                    <a:pt x="8045" y="21656"/>
                  </a:lnTo>
                  <a:lnTo>
                    <a:pt x="7151" y="21656"/>
                  </a:lnTo>
                  <a:lnTo>
                    <a:pt x="6257" y="21519"/>
                  </a:lnTo>
                  <a:lnTo>
                    <a:pt x="5432" y="21244"/>
                  </a:lnTo>
                  <a:lnTo>
                    <a:pt x="4676" y="20969"/>
                  </a:lnTo>
                  <a:lnTo>
                    <a:pt x="3920" y="20488"/>
                  </a:lnTo>
                  <a:lnTo>
                    <a:pt x="3301" y="20006"/>
                  </a:lnTo>
                  <a:lnTo>
                    <a:pt x="2682" y="19388"/>
                  </a:lnTo>
                  <a:lnTo>
                    <a:pt x="2132" y="18700"/>
                  </a:lnTo>
                  <a:lnTo>
                    <a:pt x="2132" y="18700"/>
                  </a:lnTo>
                  <a:lnTo>
                    <a:pt x="1582" y="17944"/>
                  </a:lnTo>
                  <a:lnTo>
                    <a:pt x="1170" y="17119"/>
                  </a:lnTo>
                  <a:lnTo>
                    <a:pt x="826" y="16225"/>
                  </a:lnTo>
                  <a:lnTo>
                    <a:pt x="482" y="15331"/>
                  </a:lnTo>
                  <a:lnTo>
                    <a:pt x="276" y="14300"/>
                  </a:lnTo>
                  <a:lnTo>
                    <a:pt x="70" y="13269"/>
                  </a:lnTo>
                  <a:lnTo>
                    <a:pt x="1" y="12169"/>
                  </a:lnTo>
                  <a:lnTo>
                    <a:pt x="1" y="11000"/>
                  </a:lnTo>
                  <a:lnTo>
                    <a:pt x="1" y="10588"/>
                  </a:lnTo>
                  <a:lnTo>
                    <a:pt x="1" y="10588"/>
                  </a:lnTo>
                  <a:lnTo>
                    <a:pt x="1" y="9419"/>
                  </a:lnTo>
                  <a:lnTo>
                    <a:pt x="70" y="8388"/>
                  </a:lnTo>
                  <a:lnTo>
                    <a:pt x="276" y="7356"/>
                  </a:lnTo>
                  <a:lnTo>
                    <a:pt x="482" y="6325"/>
                  </a:lnTo>
                  <a:lnTo>
                    <a:pt x="826" y="5431"/>
                  </a:lnTo>
                  <a:lnTo>
                    <a:pt x="1170" y="4538"/>
                  </a:lnTo>
                  <a:lnTo>
                    <a:pt x="1582" y="3713"/>
                  </a:lnTo>
                  <a:lnTo>
                    <a:pt x="2132" y="2956"/>
                  </a:lnTo>
                  <a:lnTo>
                    <a:pt x="2132" y="2956"/>
                  </a:lnTo>
                  <a:lnTo>
                    <a:pt x="2682" y="2269"/>
                  </a:lnTo>
                  <a:lnTo>
                    <a:pt x="3301" y="1650"/>
                  </a:lnTo>
                  <a:lnTo>
                    <a:pt x="3920" y="1100"/>
                  </a:lnTo>
                  <a:lnTo>
                    <a:pt x="4676" y="688"/>
                  </a:lnTo>
                  <a:lnTo>
                    <a:pt x="5432" y="413"/>
                  </a:lnTo>
                  <a:lnTo>
                    <a:pt x="6257" y="138"/>
                  </a:lnTo>
                  <a:lnTo>
                    <a:pt x="7151" y="0"/>
                  </a:lnTo>
                  <a:lnTo>
                    <a:pt x="8045" y="0"/>
                  </a:lnTo>
                  <a:lnTo>
                    <a:pt x="8045" y="0"/>
                  </a:lnTo>
                  <a:lnTo>
                    <a:pt x="9007" y="0"/>
                  </a:lnTo>
                  <a:lnTo>
                    <a:pt x="9901" y="138"/>
                  </a:lnTo>
                  <a:lnTo>
                    <a:pt x="10795" y="413"/>
                  </a:lnTo>
                  <a:lnTo>
                    <a:pt x="11551" y="688"/>
                  </a:lnTo>
                  <a:lnTo>
                    <a:pt x="12307" y="1100"/>
                  </a:lnTo>
                  <a:lnTo>
                    <a:pt x="13063" y="1650"/>
                  </a:lnTo>
                  <a:lnTo>
                    <a:pt x="13682" y="2269"/>
                  </a:lnTo>
                  <a:lnTo>
                    <a:pt x="14232" y="2956"/>
                  </a:lnTo>
                  <a:lnTo>
                    <a:pt x="14232" y="2956"/>
                  </a:lnTo>
                  <a:lnTo>
                    <a:pt x="14782" y="3713"/>
                  </a:lnTo>
                  <a:lnTo>
                    <a:pt x="15263" y="4538"/>
                  </a:lnTo>
                  <a:lnTo>
                    <a:pt x="15607" y="5431"/>
                  </a:lnTo>
                  <a:lnTo>
                    <a:pt x="15951" y="6325"/>
                  </a:lnTo>
                  <a:lnTo>
                    <a:pt x="16157" y="7288"/>
                  </a:lnTo>
                  <a:lnTo>
                    <a:pt x="16363" y="8388"/>
                  </a:lnTo>
                  <a:lnTo>
                    <a:pt x="16501" y="9419"/>
                  </a:lnTo>
                  <a:lnTo>
                    <a:pt x="16501" y="10588"/>
                  </a:lnTo>
                  <a:lnTo>
                    <a:pt x="16501" y="110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1"/>
            <p:cNvSpPr/>
            <p:nvPr/>
          </p:nvSpPr>
          <p:spPr>
            <a:xfrm>
              <a:off x="2664450" y="4342500"/>
              <a:ext cx="594700" cy="692675"/>
            </a:xfrm>
            <a:custGeom>
              <a:avLst/>
              <a:gdLst/>
              <a:ahLst/>
              <a:cxnLst/>
              <a:rect l="l" t="t" r="r" b="b"/>
              <a:pathLst>
                <a:path w="23788" h="27707" fill="none" extrusionOk="0">
                  <a:moveTo>
                    <a:pt x="23788" y="13681"/>
                  </a:moveTo>
                  <a:lnTo>
                    <a:pt x="23788" y="13681"/>
                  </a:lnTo>
                  <a:lnTo>
                    <a:pt x="23719" y="12238"/>
                  </a:lnTo>
                  <a:lnTo>
                    <a:pt x="23581" y="10863"/>
                  </a:lnTo>
                  <a:lnTo>
                    <a:pt x="23306" y="9556"/>
                  </a:lnTo>
                  <a:lnTo>
                    <a:pt x="22963" y="8319"/>
                  </a:lnTo>
                  <a:lnTo>
                    <a:pt x="22481" y="7081"/>
                  </a:lnTo>
                  <a:lnTo>
                    <a:pt x="21863" y="5981"/>
                  </a:lnTo>
                  <a:lnTo>
                    <a:pt x="21175" y="4881"/>
                  </a:lnTo>
                  <a:lnTo>
                    <a:pt x="20419" y="3919"/>
                  </a:lnTo>
                  <a:lnTo>
                    <a:pt x="20419" y="3919"/>
                  </a:lnTo>
                  <a:lnTo>
                    <a:pt x="19525" y="2956"/>
                  </a:lnTo>
                  <a:lnTo>
                    <a:pt x="18631" y="2200"/>
                  </a:lnTo>
                  <a:lnTo>
                    <a:pt x="17600" y="1513"/>
                  </a:lnTo>
                  <a:lnTo>
                    <a:pt x="16569" y="963"/>
                  </a:lnTo>
                  <a:lnTo>
                    <a:pt x="15400" y="550"/>
                  </a:lnTo>
                  <a:lnTo>
                    <a:pt x="14231" y="275"/>
                  </a:lnTo>
                  <a:lnTo>
                    <a:pt x="12994" y="69"/>
                  </a:lnTo>
                  <a:lnTo>
                    <a:pt x="11688" y="0"/>
                  </a:lnTo>
                  <a:lnTo>
                    <a:pt x="11688" y="0"/>
                  </a:lnTo>
                  <a:lnTo>
                    <a:pt x="10381" y="69"/>
                  </a:lnTo>
                  <a:lnTo>
                    <a:pt x="9213" y="275"/>
                  </a:lnTo>
                  <a:lnTo>
                    <a:pt x="8044" y="550"/>
                  </a:lnTo>
                  <a:lnTo>
                    <a:pt x="6944" y="963"/>
                  </a:lnTo>
                  <a:lnTo>
                    <a:pt x="5913" y="1513"/>
                  </a:lnTo>
                  <a:lnTo>
                    <a:pt x="4950" y="2200"/>
                  </a:lnTo>
                  <a:lnTo>
                    <a:pt x="4056" y="2956"/>
                  </a:lnTo>
                  <a:lnTo>
                    <a:pt x="3231" y="3919"/>
                  </a:lnTo>
                  <a:lnTo>
                    <a:pt x="3231" y="3919"/>
                  </a:lnTo>
                  <a:lnTo>
                    <a:pt x="2475" y="4881"/>
                  </a:lnTo>
                  <a:lnTo>
                    <a:pt x="1788" y="5981"/>
                  </a:lnTo>
                  <a:lnTo>
                    <a:pt x="1238" y="7081"/>
                  </a:lnTo>
                  <a:lnTo>
                    <a:pt x="756" y="8319"/>
                  </a:lnTo>
                  <a:lnTo>
                    <a:pt x="413" y="9556"/>
                  </a:lnTo>
                  <a:lnTo>
                    <a:pt x="206" y="10863"/>
                  </a:lnTo>
                  <a:lnTo>
                    <a:pt x="0" y="12238"/>
                  </a:lnTo>
                  <a:lnTo>
                    <a:pt x="0" y="13681"/>
                  </a:lnTo>
                  <a:lnTo>
                    <a:pt x="0" y="14025"/>
                  </a:lnTo>
                  <a:lnTo>
                    <a:pt x="0" y="14025"/>
                  </a:lnTo>
                  <a:lnTo>
                    <a:pt x="0" y="15469"/>
                  </a:lnTo>
                  <a:lnTo>
                    <a:pt x="206" y="16844"/>
                  </a:lnTo>
                  <a:lnTo>
                    <a:pt x="413" y="18150"/>
                  </a:lnTo>
                  <a:lnTo>
                    <a:pt x="756" y="19388"/>
                  </a:lnTo>
                  <a:lnTo>
                    <a:pt x="1238" y="20625"/>
                  </a:lnTo>
                  <a:lnTo>
                    <a:pt x="1788" y="21725"/>
                  </a:lnTo>
                  <a:lnTo>
                    <a:pt x="2475" y="22825"/>
                  </a:lnTo>
                  <a:lnTo>
                    <a:pt x="3231" y="23788"/>
                  </a:lnTo>
                  <a:lnTo>
                    <a:pt x="3231" y="23788"/>
                  </a:lnTo>
                  <a:lnTo>
                    <a:pt x="4056" y="24681"/>
                  </a:lnTo>
                  <a:lnTo>
                    <a:pt x="4950" y="25506"/>
                  </a:lnTo>
                  <a:lnTo>
                    <a:pt x="5913" y="26194"/>
                  </a:lnTo>
                  <a:lnTo>
                    <a:pt x="6944" y="26744"/>
                  </a:lnTo>
                  <a:lnTo>
                    <a:pt x="8044" y="27156"/>
                  </a:lnTo>
                  <a:lnTo>
                    <a:pt x="9213" y="27431"/>
                  </a:lnTo>
                  <a:lnTo>
                    <a:pt x="10381" y="27638"/>
                  </a:lnTo>
                  <a:lnTo>
                    <a:pt x="11688" y="27706"/>
                  </a:lnTo>
                  <a:lnTo>
                    <a:pt x="11688" y="27706"/>
                  </a:lnTo>
                  <a:lnTo>
                    <a:pt x="12994" y="27638"/>
                  </a:lnTo>
                  <a:lnTo>
                    <a:pt x="14231" y="27431"/>
                  </a:lnTo>
                  <a:lnTo>
                    <a:pt x="15400" y="27156"/>
                  </a:lnTo>
                  <a:lnTo>
                    <a:pt x="16569" y="26744"/>
                  </a:lnTo>
                  <a:lnTo>
                    <a:pt x="17600" y="26194"/>
                  </a:lnTo>
                  <a:lnTo>
                    <a:pt x="18631" y="25506"/>
                  </a:lnTo>
                  <a:lnTo>
                    <a:pt x="19525" y="24681"/>
                  </a:lnTo>
                  <a:lnTo>
                    <a:pt x="20419" y="23788"/>
                  </a:lnTo>
                  <a:lnTo>
                    <a:pt x="20419" y="23788"/>
                  </a:lnTo>
                  <a:lnTo>
                    <a:pt x="21175" y="22825"/>
                  </a:lnTo>
                  <a:lnTo>
                    <a:pt x="21863" y="21725"/>
                  </a:lnTo>
                  <a:lnTo>
                    <a:pt x="22481" y="20625"/>
                  </a:lnTo>
                  <a:lnTo>
                    <a:pt x="22963" y="19388"/>
                  </a:lnTo>
                  <a:lnTo>
                    <a:pt x="23306" y="18150"/>
                  </a:lnTo>
                  <a:lnTo>
                    <a:pt x="23581" y="16844"/>
                  </a:lnTo>
                  <a:lnTo>
                    <a:pt x="23719" y="15469"/>
                  </a:lnTo>
                  <a:lnTo>
                    <a:pt x="23788" y="14025"/>
                  </a:lnTo>
                  <a:lnTo>
                    <a:pt x="23788" y="136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1"/>
            <p:cNvSpPr/>
            <p:nvPr/>
          </p:nvSpPr>
          <p:spPr>
            <a:xfrm>
              <a:off x="4883350" y="4430150"/>
              <a:ext cx="177050" cy="94550"/>
            </a:xfrm>
            <a:custGeom>
              <a:avLst/>
              <a:gdLst/>
              <a:ahLst/>
              <a:cxnLst/>
              <a:rect l="l" t="t" r="r" b="b"/>
              <a:pathLst>
                <a:path w="7082" h="3782" extrusionOk="0">
                  <a:moveTo>
                    <a:pt x="0" y="0"/>
                  </a:moveTo>
                  <a:lnTo>
                    <a:pt x="0" y="275"/>
                  </a:lnTo>
                  <a:lnTo>
                    <a:pt x="1307" y="275"/>
                  </a:lnTo>
                  <a:lnTo>
                    <a:pt x="1307" y="3782"/>
                  </a:lnTo>
                  <a:lnTo>
                    <a:pt x="1582" y="3782"/>
                  </a:lnTo>
                  <a:lnTo>
                    <a:pt x="1582" y="275"/>
                  </a:lnTo>
                  <a:lnTo>
                    <a:pt x="2888" y="275"/>
                  </a:lnTo>
                  <a:lnTo>
                    <a:pt x="2888" y="0"/>
                  </a:lnTo>
                  <a:close/>
                  <a:moveTo>
                    <a:pt x="3507" y="0"/>
                  </a:moveTo>
                  <a:lnTo>
                    <a:pt x="3507" y="3782"/>
                  </a:lnTo>
                  <a:lnTo>
                    <a:pt x="3782" y="3782"/>
                  </a:lnTo>
                  <a:lnTo>
                    <a:pt x="3782" y="2132"/>
                  </a:lnTo>
                  <a:lnTo>
                    <a:pt x="3782" y="482"/>
                  </a:lnTo>
                  <a:lnTo>
                    <a:pt x="5157" y="3782"/>
                  </a:lnTo>
                  <a:lnTo>
                    <a:pt x="5432" y="3782"/>
                  </a:lnTo>
                  <a:lnTo>
                    <a:pt x="6807" y="482"/>
                  </a:lnTo>
                  <a:lnTo>
                    <a:pt x="6807" y="2132"/>
                  </a:lnTo>
                  <a:lnTo>
                    <a:pt x="6807" y="3782"/>
                  </a:lnTo>
                  <a:lnTo>
                    <a:pt x="7082" y="3782"/>
                  </a:lnTo>
                  <a:lnTo>
                    <a:pt x="7082" y="0"/>
                  </a:lnTo>
                  <a:lnTo>
                    <a:pt x="6669" y="0"/>
                  </a:lnTo>
                  <a:lnTo>
                    <a:pt x="5294" y="3300"/>
                  </a:lnTo>
                  <a:lnTo>
                    <a:pt x="39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1" name="Google Shape;8191;p641"/>
          <p:cNvSpPr txBox="1"/>
          <p:nvPr/>
        </p:nvSpPr>
        <p:spPr>
          <a:xfrm>
            <a:off x="3578350" y="1395969"/>
            <a:ext cx="2277000" cy="2742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a:t>
            </a:r>
            <a:br>
              <a:rPr lang="en" sz="1300" i="0" u="none" strike="noStrike" cap="none">
                <a:solidFill>
                  <a:srgbClr val="FFFFFF"/>
                </a:solidFill>
                <a:latin typeface="Roboto Slab Regular"/>
                <a:ea typeface="Roboto Slab Regular"/>
                <a:cs typeface="Roboto Slab Regular"/>
                <a:sym typeface="Roboto Slab Regular"/>
              </a:rPr>
            </a:br>
            <a:r>
              <a:rPr lang="en" sz="1300" i="0" u="none" strike="noStrike" cap="none">
                <a:solidFill>
                  <a:srgbClr val="FFFFFF"/>
                </a:solidFill>
                <a:latin typeface="Roboto Slab Regular"/>
                <a:ea typeface="Roboto Slab Regular"/>
                <a:cs typeface="Roboto Slab Regular"/>
                <a:sym typeface="Roboto Slab Regular"/>
              </a:rPr>
              <a:t>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grpSp>
        <p:nvGrpSpPr>
          <p:cNvPr id="8192" name="Google Shape;8192;p641"/>
          <p:cNvGrpSpPr/>
          <p:nvPr/>
        </p:nvGrpSpPr>
        <p:grpSpPr>
          <a:xfrm>
            <a:off x="3833874" y="1861538"/>
            <a:ext cx="3367800" cy="1654352"/>
            <a:chOff x="930882" y="4227613"/>
            <a:chExt cx="4490400" cy="2205802"/>
          </a:xfrm>
        </p:grpSpPr>
        <p:sp>
          <p:nvSpPr>
            <p:cNvPr id="8193" name="Google Shape;8193;p641"/>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8194" name="Google Shape;8194;p641"/>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8195" name="Google Shape;8195;p641"/>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8196" name="Google Shape;8196;p641"/>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8197" name="Google Shape;8197;p641"/>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8198" name="Google Shape;8198;p641"/>
          <p:cNvSpPr txBox="1"/>
          <p:nvPr/>
        </p:nvSpPr>
        <p:spPr>
          <a:xfrm>
            <a:off x="3832912" y="3583402"/>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lt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lt1"/>
              </a:solidFill>
              <a:latin typeface="Roboto Light"/>
              <a:ea typeface="Roboto Light"/>
              <a:cs typeface="Roboto Light"/>
              <a:sym typeface="Roboto Light"/>
            </a:endParaRPr>
          </a:p>
        </p:txBody>
      </p:sp>
      <p:grpSp>
        <p:nvGrpSpPr>
          <p:cNvPr id="8199" name="Google Shape;8199;p641"/>
          <p:cNvGrpSpPr/>
          <p:nvPr/>
        </p:nvGrpSpPr>
        <p:grpSpPr>
          <a:xfrm>
            <a:off x="3579177" y="1900900"/>
            <a:ext cx="201181" cy="1921553"/>
            <a:chOff x="5280677" y="2297325"/>
            <a:chExt cx="201181" cy="1921553"/>
          </a:xfrm>
        </p:grpSpPr>
        <p:sp>
          <p:nvSpPr>
            <p:cNvPr id="8200" name="Google Shape;8200;p641"/>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1" name="Google Shape;8201;p641"/>
            <p:cNvGrpSpPr/>
            <p:nvPr/>
          </p:nvGrpSpPr>
          <p:grpSpPr>
            <a:xfrm>
              <a:off x="5281511" y="2297327"/>
              <a:ext cx="199484" cy="199484"/>
              <a:chOff x="6853145" y="3055072"/>
              <a:chExt cx="265979" cy="265978"/>
            </a:xfrm>
          </p:grpSpPr>
          <p:sp>
            <p:nvSpPr>
              <p:cNvPr id="8202" name="Google Shape;8202;p641"/>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8203" name="Google Shape;8203;p641"/>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8204" name="Google Shape;8204;p641"/>
            <p:cNvGrpSpPr/>
            <p:nvPr/>
          </p:nvGrpSpPr>
          <p:grpSpPr>
            <a:xfrm>
              <a:off x="5280689" y="3671835"/>
              <a:ext cx="201168" cy="201168"/>
              <a:chOff x="1190625" y="238125"/>
              <a:chExt cx="5238750" cy="5238750"/>
            </a:xfrm>
          </p:grpSpPr>
          <p:sp>
            <p:nvSpPr>
              <p:cNvPr id="8205" name="Google Shape;8205;p6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1"/>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1"/>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1"/>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641"/>
            <p:cNvGrpSpPr/>
            <p:nvPr/>
          </p:nvGrpSpPr>
          <p:grpSpPr>
            <a:xfrm>
              <a:off x="5280677" y="2644098"/>
              <a:ext cx="201168" cy="201168"/>
              <a:chOff x="1190625" y="238125"/>
              <a:chExt cx="5238750" cy="5238750"/>
            </a:xfrm>
          </p:grpSpPr>
          <p:sp>
            <p:nvSpPr>
              <p:cNvPr id="8212" name="Google Shape;8212;p6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1"/>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1"/>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641"/>
            <p:cNvGrpSpPr/>
            <p:nvPr/>
          </p:nvGrpSpPr>
          <p:grpSpPr>
            <a:xfrm>
              <a:off x="5280689" y="2984560"/>
              <a:ext cx="201168" cy="201168"/>
              <a:chOff x="1190625" y="238125"/>
              <a:chExt cx="5238750" cy="5238750"/>
            </a:xfrm>
          </p:grpSpPr>
          <p:sp>
            <p:nvSpPr>
              <p:cNvPr id="8216" name="Google Shape;8216;p6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8" name="Google Shape;8218;p641"/>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1"/>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0" name="Google Shape;8220;p641"/>
            <p:cNvGrpSpPr/>
            <p:nvPr/>
          </p:nvGrpSpPr>
          <p:grpSpPr>
            <a:xfrm>
              <a:off x="5314308" y="4048824"/>
              <a:ext cx="138916" cy="138916"/>
              <a:chOff x="1978850" y="868312"/>
              <a:chExt cx="3665325" cy="3665325"/>
            </a:xfrm>
          </p:grpSpPr>
          <p:sp>
            <p:nvSpPr>
              <p:cNvPr id="8221" name="Google Shape;8221;p641"/>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1"/>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1"/>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4" name="Google Shape;8224;p641"/>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1"/>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1"/>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1"/>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1"/>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641"/>
          <p:cNvGrpSpPr/>
          <p:nvPr/>
        </p:nvGrpSpPr>
        <p:grpSpPr>
          <a:xfrm>
            <a:off x="2346320" y="342891"/>
            <a:ext cx="4451366" cy="4451366"/>
            <a:chOff x="1190625" y="238125"/>
            <a:chExt cx="5238750" cy="5238750"/>
          </a:xfrm>
        </p:grpSpPr>
        <p:sp>
          <p:nvSpPr>
            <p:cNvPr id="8230" name="Google Shape;8230;p641"/>
            <p:cNvSpPr/>
            <p:nvPr/>
          </p:nvSpPr>
          <p:spPr>
            <a:xfrm>
              <a:off x="1190625" y="238125"/>
              <a:ext cx="5238750" cy="5238750"/>
            </a:xfrm>
            <a:custGeom>
              <a:avLst/>
              <a:gdLst/>
              <a:ahLst/>
              <a:cxnLst/>
              <a:rect l="l" t="t" r="r" b="b"/>
              <a:pathLst>
                <a:path w="209550" h="209550" extrusionOk="0">
                  <a:moveTo>
                    <a:pt x="104775" y="17553"/>
                  </a:moveTo>
                  <a:lnTo>
                    <a:pt x="107049" y="17644"/>
                  </a:lnTo>
                  <a:lnTo>
                    <a:pt x="109323" y="17735"/>
                  </a:lnTo>
                  <a:lnTo>
                    <a:pt x="111505" y="17826"/>
                  </a:lnTo>
                  <a:lnTo>
                    <a:pt x="113688" y="18008"/>
                  </a:lnTo>
                  <a:lnTo>
                    <a:pt x="115871" y="18281"/>
                  </a:lnTo>
                  <a:lnTo>
                    <a:pt x="118054" y="18554"/>
                  </a:lnTo>
                  <a:lnTo>
                    <a:pt x="120237" y="18918"/>
                  </a:lnTo>
                  <a:lnTo>
                    <a:pt x="122328" y="19372"/>
                  </a:lnTo>
                  <a:lnTo>
                    <a:pt x="126603" y="20282"/>
                  </a:lnTo>
                  <a:lnTo>
                    <a:pt x="130696" y="21464"/>
                  </a:lnTo>
                  <a:lnTo>
                    <a:pt x="134789" y="22829"/>
                  </a:lnTo>
                  <a:lnTo>
                    <a:pt x="138700" y="24466"/>
                  </a:lnTo>
                  <a:lnTo>
                    <a:pt x="142610" y="26194"/>
                  </a:lnTo>
                  <a:lnTo>
                    <a:pt x="146339" y="28104"/>
                  </a:lnTo>
                  <a:lnTo>
                    <a:pt x="149977" y="30196"/>
                  </a:lnTo>
                  <a:lnTo>
                    <a:pt x="153524" y="32469"/>
                  </a:lnTo>
                  <a:lnTo>
                    <a:pt x="156981" y="34925"/>
                  </a:lnTo>
                  <a:lnTo>
                    <a:pt x="160255" y="37472"/>
                  </a:lnTo>
                  <a:lnTo>
                    <a:pt x="163438" y="40200"/>
                  </a:lnTo>
                  <a:lnTo>
                    <a:pt x="166439" y="43111"/>
                  </a:lnTo>
                  <a:lnTo>
                    <a:pt x="169350" y="46112"/>
                  </a:lnTo>
                  <a:lnTo>
                    <a:pt x="172078" y="49295"/>
                  </a:lnTo>
                  <a:lnTo>
                    <a:pt x="174716" y="52660"/>
                  </a:lnTo>
                  <a:lnTo>
                    <a:pt x="177081" y="56026"/>
                  </a:lnTo>
                  <a:lnTo>
                    <a:pt x="179354" y="59573"/>
                  </a:lnTo>
                  <a:lnTo>
                    <a:pt x="181446" y="63211"/>
                  </a:lnTo>
                  <a:lnTo>
                    <a:pt x="183447" y="67031"/>
                  </a:lnTo>
                  <a:lnTo>
                    <a:pt x="185175" y="70850"/>
                  </a:lnTo>
                  <a:lnTo>
                    <a:pt x="186721" y="74852"/>
                  </a:lnTo>
                  <a:lnTo>
                    <a:pt x="188086" y="78854"/>
                  </a:lnTo>
                  <a:lnTo>
                    <a:pt x="189268" y="83038"/>
                  </a:lnTo>
                  <a:lnTo>
                    <a:pt x="190268" y="87222"/>
                  </a:lnTo>
                  <a:lnTo>
                    <a:pt x="190632" y="89404"/>
                  </a:lnTo>
                  <a:lnTo>
                    <a:pt x="190996" y="91496"/>
                  </a:lnTo>
                  <a:lnTo>
                    <a:pt x="191360" y="93679"/>
                  </a:lnTo>
                  <a:lnTo>
                    <a:pt x="191542" y="95862"/>
                  </a:lnTo>
                  <a:lnTo>
                    <a:pt x="191724" y="98136"/>
                  </a:lnTo>
                  <a:lnTo>
                    <a:pt x="191906" y="100318"/>
                  </a:lnTo>
                  <a:lnTo>
                    <a:pt x="191997" y="102592"/>
                  </a:lnTo>
                  <a:lnTo>
                    <a:pt x="191997" y="104775"/>
                  </a:lnTo>
                  <a:lnTo>
                    <a:pt x="191997" y="107049"/>
                  </a:lnTo>
                  <a:lnTo>
                    <a:pt x="191906" y="109323"/>
                  </a:lnTo>
                  <a:lnTo>
                    <a:pt x="191724" y="111505"/>
                  </a:lnTo>
                  <a:lnTo>
                    <a:pt x="191542" y="113688"/>
                  </a:lnTo>
                  <a:lnTo>
                    <a:pt x="191360" y="115871"/>
                  </a:lnTo>
                  <a:lnTo>
                    <a:pt x="190996" y="118054"/>
                  </a:lnTo>
                  <a:lnTo>
                    <a:pt x="190632" y="120237"/>
                  </a:lnTo>
                  <a:lnTo>
                    <a:pt x="190268" y="122419"/>
                  </a:lnTo>
                  <a:lnTo>
                    <a:pt x="189268" y="126603"/>
                  </a:lnTo>
                  <a:lnTo>
                    <a:pt x="188086" y="130787"/>
                  </a:lnTo>
                  <a:lnTo>
                    <a:pt x="186721" y="134789"/>
                  </a:lnTo>
                  <a:lnTo>
                    <a:pt x="185175" y="138791"/>
                  </a:lnTo>
                  <a:lnTo>
                    <a:pt x="183447" y="142610"/>
                  </a:lnTo>
                  <a:lnTo>
                    <a:pt x="181446" y="146339"/>
                  </a:lnTo>
                  <a:lnTo>
                    <a:pt x="179354" y="150068"/>
                  </a:lnTo>
                  <a:lnTo>
                    <a:pt x="177081" y="153615"/>
                  </a:lnTo>
                  <a:lnTo>
                    <a:pt x="174716" y="156981"/>
                  </a:lnTo>
                  <a:lnTo>
                    <a:pt x="172078" y="160255"/>
                  </a:lnTo>
                  <a:lnTo>
                    <a:pt x="169350" y="163438"/>
                  </a:lnTo>
                  <a:lnTo>
                    <a:pt x="166439" y="166439"/>
                  </a:lnTo>
                  <a:lnTo>
                    <a:pt x="163438" y="169350"/>
                  </a:lnTo>
                  <a:lnTo>
                    <a:pt x="160255" y="172078"/>
                  </a:lnTo>
                  <a:lnTo>
                    <a:pt x="156981" y="174716"/>
                  </a:lnTo>
                  <a:lnTo>
                    <a:pt x="153524" y="177172"/>
                  </a:lnTo>
                  <a:lnTo>
                    <a:pt x="149977" y="179445"/>
                  </a:lnTo>
                  <a:lnTo>
                    <a:pt x="146339" y="181537"/>
                  </a:lnTo>
                  <a:lnTo>
                    <a:pt x="142610" y="183447"/>
                  </a:lnTo>
                  <a:lnTo>
                    <a:pt x="138700" y="185175"/>
                  </a:lnTo>
                  <a:lnTo>
                    <a:pt x="134789" y="186721"/>
                  </a:lnTo>
                  <a:lnTo>
                    <a:pt x="130696" y="188086"/>
                  </a:lnTo>
                  <a:lnTo>
                    <a:pt x="126603" y="189268"/>
                  </a:lnTo>
                  <a:lnTo>
                    <a:pt x="122328" y="190268"/>
                  </a:lnTo>
                  <a:lnTo>
                    <a:pt x="120237" y="190632"/>
                  </a:lnTo>
                  <a:lnTo>
                    <a:pt x="118054" y="190996"/>
                  </a:lnTo>
                  <a:lnTo>
                    <a:pt x="115871" y="191360"/>
                  </a:lnTo>
                  <a:lnTo>
                    <a:pt x="113688" y="191542"/>
                  </a:lnTo>
                  <a:lnTo>
                    <a:pt x="111505" y="191815"/>
                  </a:lnTo>
                  <a:lnTo>
                    <a:pt x="109323" y="191906"/>
                  </a:lnTo>
                  <a:lnTo>
                    <a:pt x="107049" y="191997"/>
                  </a:lnTo>
                  <a:lnTo>
                    <a:pt x="102501" y="191997"/>
                  </a:lnTo>
                  <a:lnTo>
                    <a:pt x="100318" y="191906"/>
                  </a:lnTo>
                  <a:lnTo>
                    <a:pt x="98045" y="191815"/>
                  </a:lnTo>
                  <a:lnTo>
                    <a:pt x="95862" y="191542"/>
                  </a:lnTo>
                  <a:lnTo>
                    <a:pt x="93679" y="191360"/>
                  </a:lnTo>
                  <a:lnTo>
                    <a:pt x="91496" y="190996"/>
                  </a:lnTo>
                  <a:lnTo>
                    <a:pt x="89313" y="190632"/>
                  </a:lnTo>
                  <a:lnTo>
                    <a:pt x="87222" y="190268"/>
                  </a:lnTo>
                  <a:lnTo>
                    <a:pt x="83038" y="189268"/>
                  </a:lnTo>
                  <a:lnTo>
                    <a:pt x="78854" y="188086"/>
                  </a:lnTo>
                  <a:lnTo>
                    <a:pt x="74761" y="186721"/>
                  </a:lnTo>
                  <a:lnTo>
                    <a:pt x="70850" y="185175"/>
                  </a:lnTo>
                  <a:lnTo>
                    <a:pt x="66940" y="183447"/>
                  </a:lnTo>
                  <a:lnTo>
                    <a:pt x="63211" y="181537"/>
                  </a:lnTo>
                  <a:lnTo>
                    <a:pt x="59573" y="179445"/>
                  </a:lnTo>
                  <a:lnTo>
                    <a:pt x="56026" y="177172"/>
                  </a:lnTo>
                  <a:lnTo>
                    <a:pt x="52569" y="174716"/>
                  </a:lnTo>
                  <a:lnTo>
                    <a:pt x="49295" y="172078"/>
                  </a:lnTo>
                  <a:lnTo>
                    <a:pt x="46112" y="169350"/>
                  </a:lnTo>
                  <a:lnTo>
                    <a:pt x="43111" y="166439"/>
                  </a:lnTo>
                  <a:lnTo>
                    <a:pt x="40200" y="163438"/>
                  </a:lnTo>
                  <a:lnTo>
                    <a:pt x="37472" y="160255"/>
                  </a:lnTo>
                  <a:lnTo>
                    <a:pt x="34925" y="156981"/>
                  </a:lnTo>
                  <a:lnTo>
                    <a:pt x="32469" y="153615"/>
                  </a:lnTo>
                  <a:lnTo>
                    <a:pt x="30196" y="150068"/>
                  </a:lnTo>
                  <a:lnTo>
                    <a:pt x="28104" y="146339"/>
                  </a:lnTo>
                  <a:lnTo>
                    <a:pt x="26194" y="142610"/>
                  </a:lnTo>
                  <a:lnTo>
                    <a:pt x="24466" y="138791"/>
                  </a:lnTo>
                  <a:lnTo>
                    <a:pt x="22829" y="134789"/>
                  </a:lnTo>
                  <a:lnTo>
                    <a:pt x="21464" y="130787"/>
                  </a:lnTo>
                  <a:lnTo>
                    <a:pt x="20282" y="126603"/>
                  </a:lnTo>
                  <a:lnTo>
                    <a:pt x="19372" y="122419"/>
                  </a:lnTo>
                  <a:lnTo>
                    <a:pt x="18918" y="120237"/>
                  </a:lnTo>
                  <a:lnTo>
                    <a:pt x="18554" y="118054"/>
                  </a:lnTo>
                  <a:lnTo>
                    <a:pt x="18281" y="115871"/>
                  </a:lnTo>
                  <a:lnTo>
                    <a:pt x="18008" y="113688"/>
                  </a:lnTo>
                  <a:lnTo>
                    <a:pt x="17826" y="111505"/>
                  </a:lnTo>
                  <a:lnTo>
                    <a:pt x="17644" y="109323"/>
                  </a:lnTo>
                  <a:lnTo>
                    <a:pt x="17553" y="107049"/>
                  </a:lnTo>
                  <a:lnTo>
                    <a:pt x="17553" y="104775"/>
                  </a:lnTo>
                  <a:lnTo>
                    <a:pt x="17553" y="102592"/>
                  </a:lnTo>
                  <a:lnTo>
                    <a:pt x="17644" y="100318"/>
                  </a:lnTo>
                  <a:lnTo>
                    <a:pt x="17826" y="98136"/>
                  </a:lnTo>
                  <a:lnTo>
                    <a:pt x="18008" y="95862"/>
                  </a:lnTo>
                  <a:lnTo>
                    <a:pt x="18281" y="93679"/>
                  </a:lnTo>
                  <a:lnTo>
                    <a:pt x="18554" y="91496"/>
                  </a:lnTo>
                  <a:lnTo>
                    <a:pt x="18918" y="89404"/>
                  </a:lnTo>
                  <a:lnTo>
                    <a:pt x="19372" y="87222"/>
                  </a:lnTo>
                  <a:lnTo>
                    <a:pt x="20282" y="83038"/>
                  </a:lnTo>
                  <a:lnTo>
                    <a:pt x="21464" y="78854"/>
                  </a:lnTo>
                  <a:lnTo>
                    <a:pt x="22829" y="74852"/>
                  </a:lnTo>
                  <a:lnTo>
                    <a:pt x="24466" y="70850"/>
                  </a:lnTo>
                  <a:lnTo>
                    <a:pt x="26194" y="67031"/>
                  </a:lnTo>
                  <a:lnTo>
                    <a:pt x="28104" y="63211"/>
                  </a:lnTo>
                  <a:lnTo>
                    <a:pt x="30196" y="59573"/>
                  </a:lnTo>
                  <a:lnTo>
                    <a:pt x="32469" y="56026"/>
                  </a:lnTo>
                  <a:lnTo>
                    <a:pt x="34925" y="52660"/>
                  </a:lnTo>
                  <a:lnTo>
                    <a:pt x="37472" y="49295"/>
                  </a:lnTo>
                  <a:lnTo>
                    <a:pt x="40200" y="46112"/>
                  </a:lnTo>
                  <a:lnTo>
                    <a:pt x="43111" y="43111"/>
                  </a:lnTo>
                  <a:lnTo>
                    <a:pt x="46112" y="40200"/>
                  </a:lnTo>
                  <a:lnTo>
                    <a:pt x="49295" y="37472"/>
                  </a:lnTo>
                  <a:lnTo>
                    <a:pt x="52569" y="34925"/>
                  </a:lnTo>
                  <a:lnTo>
                    <a:pt x="56026" y="32469"/>
                  </a:lnTo>
                  <a:lnTo>
                    <a:pt x="59573" y="30196"/>
                  </a:lnTo>
                  <a:lnTo>
                    <a:pt x="63211" y="28104"/>
                  </a:lnTo>
                  <a:lnTo>
                    <a:pt x="66940" y="26194"/>
                  </a:lnTo>
                  <a:lnTo>
                    <a:pt x="70850" y="24466"/>
                  </a:lnTo>
                  <a:lnTo>
                    <a:pt x="74761" y="22829"/>
                  </a:lnTo>
                  <a:lnTo>
                    <a:pt x="78854" y="21464"/>
                  </a:lnTo>
                  <a:lnTo>
                    <a:pt x="83038" y="20282"/>
                  </a:lnTo>
                  <a:lnTo>
                    <a:pt x="87222" y="19372"/>
                  </a:lnTo>
                  <a:lnTo>
                    <a:pt x="89313" y="18918"/>
                  </a:lnTo>
                  <a:lnTo>
                    <a:pt x="91496" y="18554"/>
                  </a:lnTo>
                  <a:lnTo>
                    <a:pt x="93679" y="18281"/>
                  </a:lnTo>
                  <a:lnTo>
                    <a:pt x="95862" y="18008"/>
                  </a:lnTo>
                  <a:lnTo>
                    <a:pt x="98045" y="17826"/>
                  </a:lnTo>
                  <a:lnTo>
                    <a:pt x="100318" y="17735"/>
                  </a:lnTo>
                  <a:lnTo>
                    <a:pt x="102501" y="17644"/>
                  </a:lnTo>
                  <a:lnTo>
                    <a:pt x="104775" y="17553"/>
                  </a:lnTo>
                  <a:close/>
                  <a:moveTo>
                    <a:pt x="104775" y="0"/>
                  </a:moveTo>
                  <a:lnTo>
                    <a:pt x="102046" y="91"/>
                  </a:lnTo>
                  <a:lnTo>
                    <a:pt x="99409" y="182"/>
                  </a:lnTo>
                  <a:lnTo>
                    <a:pt x="96771" y="364"/>
                  </a:lnTo>
                  <a:lnTo>
                    <a:pt x="94043" y="546"/>
                  </a:lnTo>
                  <a:lnTo>
                    <a:pt x="91405" y="910"/>
                  </a:lnTo>
                  <a:lnTo>
                    <a:pt x="88859" y="1273"/>
                  </a:lnTo>
                  <a:lnTo>
                    <a:pt x="86221" y="1637"/>
                  </a:lnTo>
                  <a:lnTo>
                    <a:pt x="83674" y="2183"/>
                  </a:lnTo>
                  <a:lnTo>
                    <a:pt x="81128" y="2729"/>
                  </a:lnTo>
                  <a:lnTo>
                    <a:pt x="78581" y="3365"/>
                  </a:lnTo>
                  <a:lnTo>
                    <a:pt x="76126" y="4002"/>
                  </a:lnTo>
                  <a:lnTo>
                    <a:pt x="73670" y="4729"/>
                  </a:lnTo>
                  <a:lnTo>
                    <a:pt x="71214" y="5548"/>
                  </a:lnTo>
                  <a:lnTo>
                    <a:pt x="68759" y="6367"/>
                  </a:lnTo>
                  <a:lnTo>
                    <a:pt x="66394" y="7276"/>
                  </a:lnTo>
                  <a:lnTo>
                    <a:pt x="64029" y="8276"/>
                  </a:lnTo>
                  <a:lnTo>
                    <a:pt x="61664" y="9277"/>
                  </a:lnTo>
                  <a:lnTo>
                    <a:pt x="59391" y="10368"/>
                  </a:lnTo>
                  <a:lnTo>
                    <a:pt x="57117" y="11460"/>
                  </a:lnTo>
                  <a:lnTo>
                    <a:pt x="54843" y="12642"/>
                  </a:lnTo>
                  <a:lnTo>
                    <a:pt x="52660" y="13915"/>
                  </a:lnTo>
                  <a:lnTo>
                    <a:pt x="50478" y="15189"/>
                  </a:lnTo>
                  <a:lnTo>
                    <a:pt x="48295" y="16553"/>
                  </a:lnTo>
                  <a:lnTo>
                    <a:pt x="46203" y="17917"/>
                  </a:lnTo>
                  <a:lnTo>
                    <a:pt x="44111" y="19372"/>
                  </a:lnTo>
                  <a:lnTo>
                    <a:pt x="42110" y="20828"/>
                  </a:lnTo>
                  <a:lnTo>
                    <a:pt x="40109" y="22374"/>
                  </a:lnTo>
                  <a:lnTo>
                    <a:pt x="38108" y="23920"/>
                  </a:lnTo>
                  <a:lnTo>
                    <a:pt x="36198" y="25557"/>
                  </a:lnTo>
                  <a:lnTo>
                    <a:pt x="34379" y="27285"/>
                  </a:lnTo>
                  <a:lnTo>
                    <a:pt x="32469" y="28922"/>
                  </a:lnTo>
                  <a:lnTo>
                    <a:pt x="30741" y="30741"/>
                  </a:lnTo>
                  <a:lnTo>
                    <a:pt x="28922" y="32560"/>
                  </a:lnTo>
                  <a:lnTo>
                    <a:pt x="27194" y="34379"/>
                  </a:lnTo>
                  <a:lnTo>
                    <a:pt x="25557" y="36198"/>
                  </a:lnTo>
                  <a:lnTo>
                    <a:pt x="23920" y="38199"/>
                  </a:lnTo>
                  <a:lnTo>
                    <a:pt x="22374" y="40109"/>
                  </a:lnTo>
                  <a:lnTo>
                    <a:pt x="20828" y="42110"/>
                  </a:lnTo>
                  <a:lnTo>
                    <a:pt x="19372" y="44111"/>
                  </a:lnTo>
                  <a:lnTo>
                    <a:pt x="17917" y="46203"/>
                  </a:lnTo>
                  <a:lnTo>
                    <a:pt x="16553" y="48295"/>
                  </a:lnTo>
                  <a:lnTo>
                    <a:pt x="15189" y="50478"/>
                  </a:lnTo>
                  <a:lnTo>
                    <a:pt x="13915" y="52660"/>
                  </a:lnTo>
                  <a:lnTo>
                    <a:pt x="12642" y="54843"/>
                  </a:lnTo>
                  <a:lnTo>
                    <a:pt x="11460" y="57117"/>
                  </a:lnTo>
                  <a:lnTo>
                    <a:pt x="10368" y="59391"/>
                  </a:lnTo>
                  <a:lnTo>
                    <a:pt x="9277" y="61664"/>
                  </a:lnTo>
                  <a:lnTo>
                    <a:pt x="8276" y="64029"/>
                  </a:lnTo>
                  <a:lnTo>
                    <a:pt x="7276" y="66394"/>
                  </a:lnTo>
                  <a:lnTo>
                    <a:pt x="6367" y="68759"/>
                  </a:lnTo>
                  <a:lnTo>
                    <a:pt x="5548" y="71214"/>
                  </a:lnTo>
                  <a:lnTo>
                    <a:pt x="4729" y="73670"/>
                  </a:lnTo>
                  <a:lnTo>
                    <a:pt x="4002" y="76126"/>
                  </a:lnTo>
                  <a:lnTo>
                    <a:pt x="3274" y="78581"/>
                  </a:lnTo>
                  <a:lnTo>
                    <a:pt x="2729" y="81128"/>
                  </a:lnTo>
                  <a:lnTo>
                    <a:pt x="2183" y="83674"/>
                  </a:lnTo>
                  <a:lnTo>
                    <a:pt x="1637" y="86221"/>
                  </a:lnTo>
                  <a:lnTo>
                    <a:pt x="1182" y="88859"/>
                  </a:lnTo>
                  <a:lnTo>
                    <a:pt x="819" y="91496"/>
                  </a:lnTo>
                  <a:lnTo>
                    <a:pt x="546" y="94134"/>
                  </a:lnTo>
                  <a:lnTo>
                    <a:pt x="364" y="96771"/>
                  </a:lnTo>
                  <a:lnTo>
                    <a:pt x="182" y="99409"/>
                  </a:lnTo>
                  <a:lnTo>
                    <a:pt x="91" y="102137"/>
                  </a:lnTo>
                  <a:lnTo>
                    <a:pt x="0" y="104775"/>
                  </a:lnTo>
                  <a:lnTo>
                    <a:pt x="91" y="107504"/>
                  </a:lnTo>
                  <a:lnTo>
                    <a:pt x="182" y="110232"/>
                  </a:lnTo>
                  <a:lnTo>
                    <a:pt x="364" y="112870"/>
                  </a:lnTo>
                  <a:lnTo>
                    <a:pt x="546" y="115507"/>
                  </a:lnTo>
                  <a:lnTo>
                    <a:pt x="819" y="118145"/>
                  </a:lnTo>
                  <a:lnTo>
                    <a:pt x="1182" y="120782"/>
                  </a:lnTo>
                  <a:lnTo>
                    <a:pt x="1637" y="123329"/>
                  </a:lnTo>
                  <a:lnTo>
                    <a:pt x="2183" y="125966"/>
                  </a:lnTo>
                  <a:lnTo>
                    <a:pt x="2729" y="128422"/>
                  </a:lnTo>
                  <a:lnTo>
                    <a:pt x="3274" y="130969"/>
                  </a:lnTo>
                  <a:lnTo>
                    <a:pt x="4002" y="133515"/>
                  </a:lnTo>
                  <a:lnTo>
                    <a:pt x="4729" y="135971"/>
                  </a:lnTo>
                  <a:lnTo>
                    <a:pt x="5548" y="138427"/>
                  </a:lnTo>
                  <a:lnTo>
                    <a:pt x="6367" y="140791"/>
                  </a:lnTo>
                  <a:lnTo>
                    <a:pt x="7276" y="143247"/>
                  </a:lnTo>
                  <a:lnTo>
                    <a:pt x="8276" y="145612"/>
                  </a:lnTo>
                  <a:lnTo>
                    <a:pt x="9277" y="147886"/>
                  </a:lnTo>
                  <a:lnTo>
                    <a:pt x="10368" y="150250"/>
                  </a:lnTo>
                  <a:lnTo>
                    <a:pt x="11460" y="152524"/>
                  </a:lnTo>
                  <a:lnTo>
                    <a:pt x="12642" y="154707"/>
                  </a:lnTo>
                  <a:lnTo>
                    <a:pt x="13915" y="156981"/>
                  </a:lnTo>
                  <a:lnTo>
                    <a:pt x="15189" y="159163"/>
                  </a:lnTo>
                  <a:lnTo>
                    <a:pt x="16553" y="161255"/>
                  </a:lnTo>
                  <a:lnTo>
                    <a:pt x="17917" y="163347"/>
                  </a:lnTo>
                  <a:lnTo>
                    <a:pt x="19372" y="165439"/>
                  </a:lnTo>
                  <a:lnTo>
                    <a:pt x="20828" y="167531"/>
                  </a:lnTo>
                  <a:lnTo>
                    <a:pt x="22374" y="169532"/>
                  </a:lnTo>
                  <a:lnTo>
                    <a:pt x="23920" y="171442"/>
                  </a:lnTo>
                  <a:lnTo>
                    <a:pt x="25557" y="173352"/>
                  </a:lnTo>
                  <a:lnTo>
                    <a:pt x="27194" y="175262"/>
                  </a:lnTo>
                  <a:lnTo>
                    <a:pt x="28922" y="177081"/>
                  </a:lnTo>
                  <a:lnTo>
                    <a:pt x="30741" y="178900"/>
                  </a:lnTo>
                  <a:lnTo>
                    <a:pt x="32469" y="180628"/>
                  </a:lnTo>
                  <a:lnTo>
                    <a:pt x="34379" y="182356"/>
                  </a:lnTo>
                  <a:lnTo>
                    <a:pt x="36198" y="183993"/>
                  </a:lnTo>
                  <a:lnTo>
                    <a:pt x="38108" y="185630"/>
                  </a:lnTo>
                  <a:lnTo>
                    <a:pt x="40109" y="187267"/>
                  </a:lnTo>
                  <a:lnTo>
                    <a:pt x="42110" y="188722"/>
                  </a:lnTo>
                  <a:lnTo>
                    <a:pt x="44111" y="190268"/>
                  </a:lnTo>
                  <a:lnTo>
                    <a:pt x="46203" y="191724"/>
                  </a:lnTo>
                  <a:lnTo>
                    <a:pt x="48295" y="193088"/>
                  </a:lnTo>
                  <a:lnTo>
                    <a:pt x="50478" y="194452"/>
                  </a:lnTo>
                  <a:lnTo>
                    <a:pt x="52660" y="195726"/>
                  </a:lnTo>
                  <a:lnTo>
                    <a:pt x="54843" y="196908"/>
                  </a:lnTo>
                  <a:lnTo>
                    <a:pt x="57117" y="198090"/>
                  </a:lnTo>
                  <a:lnTo>
                    <a:pt x="59391" y="199273"/>
                  </a:lnTo>
                  <a:lnTo>
                    <a:pt x="61664" y="200364"/>
                  </a:lnTo>
                  <a:lnTo>
                    <a:pt x="64029" y="201364"/>
                  </a:lnTo>
                  <a:lnTo>
                    <a:pt x="66394" y="202274"/>
                  </a:lnTo>
                  <a:lnTo>
                    <a:pt x="68759" y="203183"/>
                  </a:lnTo>
                  <a:lnTo>
                    <a:pt x="71214" y="204093"/>
                  </a:lnTo>
                  <a:lnTo>
                    <a:pt x="73670" y="204912"/>
                  </a:lnTo>
                  <a:lnTo>
                    <a:pt x="76126" y="205639"/>
                  </a:lnTo>
                  <a:lnTo>
                    <a:pt x="78581" y="206276"/>
                  </a:lnTo>
                  <a:lnTo>
                    <a:pt x="81128" y="206912"/>
                  </a:lnTo>
                  <a:lnTo>
                    <a:pt x="83674" y="207458"/>
                  </a:lnTo>
                  <a:lnTo>
                    <a:pt x="86221" y="207913"/>
                  </a:lnTo>
                  <a:lnTo>
                    <a:pt x="88859" y="208368"/>
                  </a:lnTo>
                  <a:lnTo>
                    <a:pt x="91405" y="208731"/>
                  </a:lnTo>
                  <a:lnTo>
                    <a:pt x="94043" y="209004"/>
                  </a:lnTo>
                  <a:lnTo>
                    <a:pt x="96771" y="209277"/>
                  </a:lnTo>
                  <a:lnTo>
                    <a:pt x="99409" y="209459"/>
                  </a:lnTo>
                  <a:lnTo>
                    <a:pt x="102046" y="209550"/>
                  </a:lnTo>
                  <a:lnTo>
                    <a:pt x="107504" y="209550"/>
                  </a:lnTo>
                  <a:lnTo>
                    <a:pt x="110141" y="209459"/>
                  </a:lnTo>
                  <a:lnTo>
                    <a:pt x="112870" y="209277"/>
                  </a:lnTo>
                  <a:lnTo>
                    <a:pt x="115507" y="209004"/>
                  </a:lnTo>
                  <a:lnTo>
                    <a:pt x="118145" y="208731"/>
                  </a:lnTo>
                  <a:lnTo>
                    <a:pt x="120782" y="208368"/>
                  </a:lnTo>
                  <a:lnTo>
                    <a:pt x="123329" y="207913"/>
                  </a:lnTo>
                  <a:lnTo>
                    <a:pt x="125876" y="207458"/>
                  </a:lnTo>
                  <a:lnTo>
                    <a:pt x="128422" y="206912"/>
                  </a:lnTo>
                  <a:lnTo>
                    <a:pt x="130969" y="206276"/>
                  </a:lnTo>
                  <a:lnTo>
                    <a:pt x="133515" y="205639"/>
                  </a:lnTo>
                  <a:lnTo>
                    <a:pt x="135971" y="204912"/>
                  </a:lnTo>
                  <a:lnTo>
                    <a:pt x="138427" y="204093"/>
                  </a:lnTo>
                  <a:lnTo>
                    <a:pt x="140791" y="203183"/>
                  </a:lnTo>
                  <a:lnTo>
                    <a:pt x="143247" y="202274"/>
                  </a:lnTo>
                  <a:lnTo>
                    <a:pt x="145612" y="201364"/>
                  </a:lnTo>
                  <a:lnTo>
                    <a:pt x="147886" y="200364"/>
                  </a:lnTo>
                  <a:lnTo>
                    <a:pt x="150250" y="199273"/>
                  </a:lnTo>
                  <a:lnTo>
                    <a:pt x="152524" y="198090"/>
                  </a:lnTo>
                  <a:lnTo>
                    <a:pt x="154707" y="196908"/>
                  </a:lnTo>
                  <a:lnTo>
                    <a:pt x="156981" y="195726"/>
                  </a:lnTo>
                  <a:lnTo>
                    <a:pt x="159163" y="194452"/>
                  </a:lnTo>
                  <a:lnTo>
                    <a:pt x="161255" y="193088"/>
                  </a:lnTo>
                  <a:lnTo>
                    <a:pt x="163347" y="191724"/>
                  </a:lnTo>
                  <a:lnTo>
                    <a:pt x="165439" y="190268"/>
                  </a:lnTo>
                  <a:lnTo>
                    <a:pt x="167440" y="188722"/>
                  </a:lnTo>
                  <a:lnTo>
                    <a:pt x="169441" y="187267"/>
                  </a:lnTo>
                  <a:lnTo>
                    <a:pt x="171442" y="185630"/>
                  </a:lnTo>
                  <a:lnTo>
                    <a:pt x="173352" y="183993"/>
                  </a:lnTo>
                  <a:lnTo>
                    <a:pt x="175262" y="182356"/>
                  </a:lnTo>
                  <a:lnTo>
                    <a:pt x="177081" y="180628"/>
                  </a:lnTo>
                  <a:lnTo>
                    <a:pt x="178900" y="178900"/>
                  </a:lnTo>
                  <a:lnTo>
                    <a:pt x="180628" y="177081"/>
                  </a:lnTo>
                  <a:lnTo>
                    <a:pt x="182356" y="175262"/>
                  </a:lnTo>
                  <a:lnTo>
                    <a:pt x="183993" y="173352"/>
                  </a:lnTo>
                  <a:lnTo>
                    <a:pt x="185630" y="171442"/>
                  </a:lnTo>
                  <a:lnTo>
                    <a:pt x="187176" y="169532"/>
                  </a:lnTo>
                  <a:lnTo>
                    <a:pt x="188722" y="167531"/>
                  </a:lnTo>
                  <a:lnTo>
                    <a:pt x="190268" y="165439"/>
                  </a:lnTo>
                  <a:lnTo>
                    <a:pt x="191633" y="163347"/>
                  </a:lnTo>
                  <a:lnTo>
                    <a:pt x="193088" y="161255"/>
                  </a:lnTo>
                  <a:lnTo>
                    <a:pt x="194361" y="159163"/>
                  </a:lnTo>
                  <a:lnTo>
                    <a:pt x="195726" y="156981"/>
                  </a:lnTo>
                  <a:lnTo>
                    <a:pt x="196908" y="154707"/>
                  </a:lnTo>
                  <a:lnTo>
                    <a:pt x="198090" y="152524"/>
                  </a:lnTo>
                  <a:lnTo>
                    <a:pt x="199273" y="150250"/>
                  </a:lnTo>
                  <a:lnTo>
                    <a:pt x="200273" y="147886"/>
                  </a:lnTo>
                  <a:lnTo>
                    <a:pt x="201364" y="145612"/>
                  </a:lnTo>
                  <a:lnTo>
                    <a:pt x="202274" y="143247"/>
                  </a:lnTo>
                  <a:lnTo>
                    <a:pt x="203183" y="140791"/>
                  </a:lnTo>
                  <a:lnTo>
                    <a:pt x="204093" y="138427"/>
                  </a:lnTo>
                  <a:lnTo>
                    <a:pt x="204821" y="135971"/>
                  </a:lnTo>
                  <a:lnTo>
                    <a:pt x="205548" y="133515"/>
                  </a:lnTo>
                  <a:lnTo>
                    <a:pt x="206276" y="130969"/>
                  </a:lnTo>
                  <a:lnTo>
                    <a:pt x="206912" y="128422"/>
                  </a:lnTo>
                  <a:lnTo>
                    <a:pt x="207458" y="125966"/>
                  </a:lnTo>
                  <a:lnTo>
                    <a:pt x="207913" y="123329"/>
                  </a:lnTo>
                  <a:lnTo>
                    <a:pt x="208368" y="120782"/>
                  </a:lnTo>
                  <a:lnTo>
                    <a:pt x="208731" y="118145"/>
                  </a:lnTo>
                  <a:lnTo>
                    <a:pt x="209004" y="115507"/>
                  </a:lnTo>
                  <a:lnTo>
                    <a:pt x="209277" y="112870"/>
                  </a:lnTo>
                  <a:lnTo>
                    <a:pt x="209459" y="110232"/>
                  </a:lnTo>
                  <a:lnTo>
                    <a:pt x="209550" y="107504"/>
                  </a:lnTo>
                  <a:lnTo>
                    <a:pt x="209550" y="104775"/>
                  </a:lnTo>
                  <a:lnTo>
                    <a:pt x="209550" y="102137"/>
                  </a:lnTo>
                  <a:lnTo>
                    <a:pt x="209459" y="99409"/>
                  </a:lnTo>
                  <a:lnTo>
                    <a:pt x="209277" y="96771"/>
                  </a:lnTo>
                  <a:lnTo>
                    <a:pt x="209004" y="94134"/>
                  </a:lnTo>
                  <a:lnTo>
                    <a:pt x="208731" y="91496"/>
                  </a:lnTo>
                  <a:lnTo>
                    <a:pt x="208368" y="88859"/>
                  </a:lnTo>
                  <a:lnTo>
                    <a:pt x="207913" y="86221"/>
                  </a:lnTo>
                  <a:lnTo>
                    <a:pt x="207458" y="83674"/>
                  </a:lnTo>
                  <a:lnTo>
                    <a:pt x="206912" y="81128"/>
                  </a:lnTo>
                  <a:lnTo>
                    <a:pt x="206276" y="78581"/>
                  </a:lnTo>
                  <a:lnTo>
                    <a:pt x="205548" y="76126"/>
                  </a:lnTo>
                  <a:lnTo>
                    <a:pt x="204821" y="73670"/>
                  </a:lnTo>
                  <a:lnTo>
                    <a:pt x="204093" y="71214"/>
                  </a:lnTo>
                  <a:lnTo>
                    <a:pt x="203183" y="68759"/>
                  </a:lnTo>
                  <a:lnTo>
                    <a:pt x="202274" y="66394"/>
                  </a:lnTo>
                  <a:lnTo>
                    <a:pt x="201364" y="64029"/>
                  </a:lnTo>
                  <a:lnTo>
                    <a:pt x="200273" y="61664"/>
                  </a:lnTo>
                  <a:lnTo>
                    <a:pt x="199273" y="59391"/>
                  </a:lnTo>
                  <a:lnTo>
                    <a:pt x="198090" y="57117"/>
                  </a:lnTo>
                  <a:lnTo>
                    <a:pt x="196908" y="54843"/>
                  </a:lnTo>
                  <a:lnTo>
                    <a:pt x="195726" y="52660"/>
                  </a:lnTo>
                  <a:lnTo>
                    <a:pt x="194361" y="50478"/>
                  </a:lnTo>
                  <a:lnTo>
                    <a:pt x="193088" y="48295"/>
                  </a:lnTo>
                  <a:lnTo>
                    <a:pt x="191633" y="46203"/>
                  </a:lnTo>
                  <a:lnTo>
                    <a:pt x="190268" y="44111"/>
                  </a:lnTo>
                  <a:lnTo>
                    <a:pt x="188722" y="42110"/>
                  </a:lnTo>
                  <a:lnTo>
                    <a:pt x="187176" y="40109"/>
                  </a:lnTo>
                  <a:lnTo>
                    <a:pt x="185630" y="38199"/>
                  </a:lnTo>
                  <a:lnTo>
                    <a:pt x="183993" y="36198"/>
                  </a:lnTo>
                  <a:lnTo>
                    <a:pt x="182356" y="34379"/>
                  </a:lnTo>
                  <a:lnTo>
                    <a:pt x="180628" y="32560"/>
                  </a:lnTo>
                  <a:lnTo>
                    <a:pt x="178900" y="30741"/>
                  </a:lnTo>
                  <a:lnTo>
                    <a:pt x="177081" y="28922"/>
                  </a:lnTo>
                  <a:lnTo>
                    <a:pt x="175262" y="27285"/>
                  </a:lnTo>
                  <a:lnTo>
                    <a:pt x="173352" y="25557"/>
                  </a:lnTo>
                  <a:lnTo>
                    <a:pt x="171442" y="23920"/>
                  </a:lnTo>
                  <a:lnTo>
                    <a:pt x="169441" y="22374"/>
                  </a:lnTo>
                  <a:lnTo>
                    <a:pt x="167440" y="20828"/>
                  </a:lnTo>
                  <a:lnTo>
                    <a:pt x="165439" y="19372"/>
                  </a:lnTo>
                  <a:lnTo>
                    <a:pt x="163347" y="17917"/>
                  </a:lnTo>
                  <a:lnTo>
                    <a:pt x="161255" y="16553"/>
                  </a:lnTo>
                  <a:lnTo>
                    <a:pt x="159163" y="15189"/>
                  </a:lnTo>
                  <a:lnTo>
                    <a:pt x="156981" y="13915"/>
                  </a:lnTo>
                  <a:lnTo>
                    <a:pt x="154707" y="12642"/>
                  </a:lnTo>
                  <a:lnTo>
                    <a:pt x="152524" y="11460"/>
                  </a:lnTo>
                  <a:lnTo>
                    <a:pt x="150250" y="10368"/>
                  </a:lnTo>
                  <a:lnTo>
                    <a:pt x="147886" y="9277"/>
                  </a:lnTo>
                  <a:lnTo>
                    <a:pt x="145612" y="8276"/>
                  </a:lnTo>
                  <a:lnTo>
                    <a:pt x="143247" y="7276"/>
                  </a:lnTo>
                  <a:lnTo>
                    <a:pt x="140791" y="6367"/>
                  </a:lnTo>
                  <a:lnTo>
                    <a:pt x="138427" y="5548"/>
                  </a:lnTo>
                  <a:lnTo>
                    <a:pt x="135971" y="4729"/>
                  </a:lnTo>
                  <a:lnTo>
                    <a:pt x="133515" y="4002"/>
                  </a:lnTo>
                  <a:lnTo>
                    <a:pt x="130969" y="3365"/>
                  </a:lnTo>
                  <a:lnTo>
                    <a:pt x="128422" y="2729"/>
                  </a:lnTo>
                  <a:lnTo>
                    <a:pt x="125876" y="2183"/>
                  </a:lnTo>
                  <a:lnTo>
                    <a:pt x="123329" y="1637"/>
                  </a:lnTo>
                  <a:lnTo>
                    <a:pt x="120782" y="1273"/>
                  </a:lnTo>
                  <a:lnTo>
                    <a:pt x="118145" y="910"/>
                  </a:lnTo>
                  <a:lnTo>
                    <a:pt x="115507" y="546"/>
                  </a:lnTo>
                  <a:lnTo>
                    <a:pt x="112870" y="364"/>
                  </a:lnTo>
                  <a:lnTo>
                    <a:pt x="110141" y="182"/>
                  </a:lnTo>
                  <a:lnTo>
                    <a:pt x="107504" y="91"/>
                  </a:lnTo>
                  <a:lnTo>
                    <a:pt x="104775" y="0"/>
                  </a:lnTo>
                  <a:close/>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1"/>
            <p:cNvSpPr/>
            <p:nvPr/>
          </p:nvSpPr>
          <p:spPr>
            <a:xfrm>
              <a:off x="1629450" y="676950"/>
              <a:ext cx="4361100" cy="4361100"/>
            </a:xfrm>
            <a:custGeom>
              <a:avLst/>
              <a:gdLst/>
              <a:ahLst/>
              <a:cxnLst/>
              <a:rect l="l" t="t" r="r" b="b"/>
              <a:pathLst>
                <a:path w="174444" h="174444" fill="none" extrusionOk="0">
                  <a:moveTo>
                    <a:pt x="87222" y="0"/>
                  </a:moveTo>
                  <a:lnTo>
                    <a:pt x="87222" y="0"/>
                  </a:lnTo>
                  <a:lnTo>
                    <a:pt x="84948" y="91"/>
                  </a:lnTo>
                  <a:lnTo>
                    <a:pt x="82765" y="182"/>
                  </a:lnTo>
                  <a:lnTo>
                    <a:pt x="80492" y="273"/>
                  </a:lnTo>
                  <a:lnTo>
                    <a:pt x="78309" y="455"/>
                  </a:lnTo>
                  <a:lnTo>
                    <a:pt x="76126" y="728"/>
                  </a:lnTo>
                  <a:lnTo>
                    <a:pt x="73943" y="1001"/>
                  </a:lnTo>
                  <a:lnTo>
                    <a:pt x="71760" y="1365"/>
                  </a:lnTo>
                  <a:lnTo>
                    <a:pt x="69669" y="1819"/>
                  </a:lnTo>
                  <a:lnTo>
                    <a:pt x="65485" y="2729"/>
                  </a:lnTo>
                  <a:lnTo>
                    <a:pt x="61301" y="3911"/>
                  </a:lnTo>
                  <a:lnTo>
                    <a:pt x="57208" y="5276"/>
                  </a:lnTo>
                  <a:lnTo>
                    <a:pt x="53297" y="6913"/>
                  </a:lnTo>
                  <a:lnTo>
                    <a:pt x="49387" y="8641"/>
                  </a:lnTo>
                  <a:lnTo>
                    <a:pt x="45658" y="10551"/>
                  </a:lnTo>
                  <a:lnTo>
                    <a:pt x="42020" y="12643"/>
                  </a:lnTo>
                  <a:lnTo>
                    <a:pt x="38473" y="14916"/>
                  </a:lnTo>
                  <a:lnTo>
                    <a:pt x="35016" y="17372"/>
                  </a:lnTo>
                  <a:lnTo>
                    <a:pt x="31742" y="19919"/>
                  </a:lnTo>
                  <a:lnTo>
                    <a:pt x="28559" y="22647"/>
                  </a:lnTo>
                  <a:lnTo>
                    <a:pt x="25558" y="25558"/>
                  </a:lnTo>
                  <a:lnTo>
                    <a:pt x="22647" y="28559"/>
                  </a:lnTo>
                  <a:lnTo>
                    <a:pt x="19919" y="31742"/>
                  </a:lnTo>
                  <a:lnTo>
                    <a:pt x="17372" y="35107"/>
                  </a:lnTo>
                  <a:lnTo>
                    <a:pt x="14916" y="38473"/>
                  </a:lnTo>
                  <a:lnTo>
                    <a:pt x="12643" y="42020"/>
                  </a:lnTo>
                  <a:lnTo>
                    <a:pt x="10551" y="45658"/>
                  </a:lnTo>
                  <a:lnTo>
                    <a:pt x="8641" y="49478"/>
                  </a:lnTo>
                  <a:lnTo>
                    <a:pt x="6913" y="53297"/>
                  </a:lnTo>
                  <a:lnTo>
                    <a:pt x="5276" y="57299"/>
                  </a:lnTo>
                  <a:lnTo>
                    <a:pt x="3911" y="61301"/>
                  </a:lnTo>
                  <a:lnTo>
                    <a:pt x="2729" y="65485"/>
                  </a:lnTo>
                  <a:lnTo>
                    <a:pt x="1819" y="69669"/>
                  </a:lnTo>
                  <a:lnTo>
                    <a:pt x="1365" y="71851"/>
                  </a:lnTo>
                  <a:lnTo>
                    <a:pt x="1001" y="73943"/>
                  </a:lnTo>
                  <a:lnTo>
                    <a:pt x="728" y="76126"/>
                  </a:lnTo>
                  <a:lnTo>
                    <a:pt x="455" y="78309"/>
                  </a:lnTo>
                  <a:lnTo>
                    <a:pt x="273" y="80583"/>
                  </a:lnTo>
                  <a:lnTo>
                    <a:pt x="91" y="82765"/>
                  </a:lnTo>
                  <a:lnTo>
                    <a:pt x="0" y="85039"/>
                  </a:lnTo>
                  <a:lnTo>
                    <a:pt x="0" y="87222"/>
                  </a:lnTo>
                  <a:lnTo>
                    <a:pt x="0" y="87222"/>
                  </a:lnTo>
                  <a:lnTo>
                    <a:pt x="0" y="89496"/>
                  </a:lnTo>
                  <a:lnTo>
                    <a:pt x="91" y="91770"/>
                  </a:lnTo>
                  <a:lnTo>
                    <a:pt x="273" y="93952"/>
                  </a:lnTo>
                  <a:lnTo>
                    <a:pt x="455" y="96135"/>
                  </a:lnTo>
                  <a:lnTo>
                    <a:pt x="728" y="98318"/>
                  </a:lnTo>
                  <a:lnTo>
                    <a:pt x="1001" y="100501"/>
                  </a:lnTo>
                  <a:lnTo>
                    <a:pt x="1365" y="102684"/>
                  </a:lnTo>
                  <a:lnTo>
                    <a:pt x="1819" y="104866"/>
                  </a:lnTo>
                  <a:lnTo>
                    <a:pt x="2729" y="109050"/>
                  </a:lnTo>
                  <a:lnTo>
                    <a:pt x="3911" y="113234"/>
                  </a:lnTo>
                  <a:lnTo>
                    <a:pt x="5276" y="117236"/>
                  </a:lnTo>
                  <a:lnTo>
                    <a:pt x="6913" y="121238"/>
                  </a:lnTo>
                  <a:lnTo>
                    <a:pt x="8641" y="125057"/>
                  </a:lnTo>
                  <a:lnTo>
                    <a:pt x="10551" y="128786"/>
                  </a:lnTo>
                  <a:lnTo>
                    <a:pt x="12643" y="132515"/>
                  </a:lnTo>
                  <a:lnTo>
                    <a:pt x="14916" y="136062"/>
                  </a:lnTo>
                  <a:lnTo>
                    <a:pt x="17372" y="139428"/>
                  </a:lnTo>
                  <a:lnTo>
                    <a:pt x="19919" y="142702"/>
                  </a:lnTo>
                  <a:lnTo>
                    <a:pt x="22647" y="145885"/>
                  </a:lnTo>
                  <a:lnTo>
                    <a:pt x="25558" y="148886"/>
                  </a:lnTo>
                  <a:lnTo>
                    <a:pt x="28559" y="151797"/>
                  </a:lnTo>
                  <a:lnTo>
                    <a:pt x="31742" y="154525"/>
                  </a:lnTo>
                  <a:lnTo>
                    <a:pt x="35016" y="157163"/>
                  </a:lnTo>
                  <a:lnTo>
                    <a:pt x="38473" y="159619"/>
                  </a:lnTo>
                  <a:lnTo>
                    <a:pt x="42020" y="161892"/>
                  </a:lnTo>
                  <a:lnTo>
                    <a:pt x="45658" y="163984"/>
                  </a:lnTo>
                  <a:lnTo>
                    <a:pt x="49387" y="165894"/>
                  </a:lnTo>
                  <a:lnTo>
                    <a:pt x="53297" y="167622"/>
                  </a:lnTo>
                  <a:lnTo>
                    <a:pt x="57208" y="169168"/>
                  </a:lnTo>
                  <a:lnTo>
                    <a:pt x="61301" y="170533"/>
                  </a:lnTo>
                  <a:lnTo>
                    <a:pt x="65485" y="171715"/>
                  </a:lnTo>
                  <a:lnTo>
                    <a:pt x="69669" y="172715"/>
                  </a:lnTo>
                  <a:lnTo>
                    <a:pt x="71760" y="173079"/>
                  </a:lnTo>
                  <a:lnTo>
                    <a:pt x="73943" y="173443"/>
                  </a:lnTo>
                  <a:lnTo>
                    <a:pt x="76126" y="173807"/>
                  </a:lnTo>
                  <a:lnTo>
                    <a:pt x="78309" y="173989"/>
                  </a:lnTo>
                  <a:lnTo>
                    <a:pt x="80492" y="174262"/>
                  </a:lnTo>
                  <a:lnTo>
                    <a:pt x="82765" y="174353"/>
                  </a:lnTo>
                  <a:lnTo>
                    <a:pt x="84948" y="174444"/>
                  </a:lnTo>
                  <a:lnTo>
                    <a:pt x="87222" y="174444"/>
                  </a:lnTo>
                  <a:lnTo>
                    <a:pt x="87222" y="174444"/>
                  </a:lnTo>
                  <a:lnTo>
                    <a:pt x="89496" y="174444"/>
                  </a:lnTo>
                  <a:lnTo>
                    <a:pt x="91770" y="174353"/>
                  </a:lnTo>
                  <a:lnTo>
                    <a:pt x="93952" y="174262"/>
                  </a:lnTo>
                  <a:lnTo>
                    <a:pt x="96135" y="173989"/>
                  </a:lnTo>
                  <a:lnTo>
                    <a:pt x="98318" y="173807"/>
                  </a:lnTo>
                  <a:lnTo>
                    <a:pt x="100501" y="173443"/>
                  </a:lnTo>
                  <a:lnTo>
                    <a:pt x="102684" y="173079"/>
                  </a:lnTo>
                  <a:lnTo>
                    <a:pt x="104775" y="172715"/>
                  </a:lnTo>
                  <a:lnTo>
                    <a:pt x="109050" y="171715"/>
                  </a:lnTo>
                  <a:lnTo>
                    <a:pt x="113143" y="170533"/>
                  </a:lnTo>
                  <a:lnTo>
                    <a:pt x="117236" y="169168"/>
                  </a:lnTo>
                  <a:lnTo>
                    <a:pt x="121147" y="167622"/>
                  </a:lnTo>
                  <a:lnTo>
                    <a:pt x="125057" y="165894"/>
                  </a:lnTo>
                  <a:lnTo>
                    <a:pt x="128786" y="163984"/>
                  </a:lnTo>
                  <a:lnTo>
                    <a:pt x="132424" y="161892"/>
                  </a:lnTo>
                  <a:lnTo>
                    <a:pt x="135971" y="159619"/>
                  </a:lnTo>
                  <a:lnTo>
                    <a:pt x="139428" y="157163"/>
                  </a:lnTo>
                  <a:lnTo>
                    <a:pt x="142702" y="154525"/>
                  </a:lnTo>
                  <a:lnTo>
                    <a:pt x="145885" y="151797"/>
                  </a:lnTo>
                  <a:lnTo>
                    <a:pt x="148886" y="148886"/>
                  </a:lnTo>
                  <a:lnTo>
                    <a:pt x="151797" y="145885"/>
                  </a:lnTo>
                  <a:lnTo>
                    <a:pt x="154525" y="142702"/>
                  </a:lnTo>
                  <a:lnTo>
                    <a:pt x="157163" y="139428"/>
                  </a:lnTo>
                  <a:lnTo>
                    <a:pt x="159528" y="136062"/>
                  </a:lnTo>
                  <a:lnTo>
                    <a:pt x="161801" y="132515"/>
                  </a:lnTo>
                  <a:lnTo>
                    <a:pt x="163893" y="128786"/>
                  </a:lnTo>
                  <a:lnTo>
                    <a:pt x="165894" y="125057"/>
                  </a:lnTo>
                  <a:lnTo>
                    <a:pt x="167622" y="121238"/>
                  </a:lnTo>
                  <a:lnTo>
                    <a:pt x="169168" y="117236"/>
                  </a:lnTo>
                  <a:lnTo>
                    <a:pt x="170533" y="113234"/>
                  </a:lnTo>
                  <a:lnTo>
                    <a:pt x="171715" y="109050"/>
                  </a:lnTo>
                  <a:lnTo>
                    <a:pt x="172715" y="104866"/>
                  </a:lnTo>
                  <a:lnTo>
                    <a:pt x="173079" y="102684"/>
                  </a:lnTo>
                  <a:lnTo>
                    <a:pt x="173443" y="100501"/>
                  </a:lnTo>
                  <a:lnTo>
                    <a:pt x="173807" y="98318"/>
                  </a:lnTo>
                  <a:lnTo>
                    <a:pt x="173989" y="96135"/>
                  </a:lnTo>
                  <a:lnTo>
                    <a:pt x="174171" y="93952"/>
                  </a:lnTo>
                  <a:lnTo>
                    <a:pt x="174353" y="91770"/>
                  </a:lnTo>
                  <a:lnTo>
                    <a:pt x="174444" y="89496"/>
                  </a:lnTo>
                  <a:lnTo>
                    <a:pt x="174444" y="87222"/>
                  </a:lnTo>
                  <a:lnTo>
                    <a:pt x="174444" y="87222"/>
                  </a:lnTo>
                  <a:lnTo>
                    <a:pt x="174444" y="85039"/>
                  </a:lnTo>
                  <a:lnTo>
                    <a:pt x="174353" y="82765"/>
                  </a:lnTo>
                  <a:lnTo>
                    <a:pt x="174171" y="80583"/>
                  </a:lnTo>
                  <a:lnTo>
                    <a:pt x="173989" y="78309"/>
                  </a:lnTo>
                  <a:lnTo>
                    <a:pt x="173807" y="76126"/>
                  </a:lnTo>
                  <a:lnTo>
                    <a:pt x="173443" y="73943"/>
                  </a:lnTo>
                  <a:lnTo>
                    <a:pt x="173079" y="71851"/>
                  </a:lnTo>
                  <a:lnTo>
                    <a:pt x="172715" y="69669"/>
                  </a:lnTo>
                  <a:lnTo>
                    <a:pt x="171715" y="65485"/>
                  </a:lnTo>
                  <a:lnTo>
                    <a:pt x="170533" y="61301"/>
                  </a:lnTo>
                  <a:lnTo>
                    <a:pt x="169168" y="57299"/>
                  </a:lnTo>
                  <a:lnTo>
                    <a:pt x="167622" y="53297"/>
                  </a:lnTo>
                  <a:lnTo>
                    <a:pt x="165894" y="49478"/>
                  </a:lnTo>
                  <a:lnTo>
                    <a:pt x="163893" y="45658"/>
                  </a:lnTo>
                  <a:lnTo>
                    <a:pt x="161801" y="42020"/>
                  </a:lnTo>
                  <a:lnTo>
                    <a:pt x="159528" y="38473"/>
                  </a:lnTo>
                  <a:lnTo>
                    <a:pt x="157163" y="35107"/>
                  </a:lnTo>
                  <a:lnTo>
                    <a:pt x="154525" y="31742"/>
                  </a:lnTo>
                  <a:lnTo>
                    <a:pt x="151797" y="28559"/>
                  </a:lnTo>
                  <a:lnTo>
                    <a:pt x="148886" y="25558"/>
                  </a:lnTo>
                  <a:lnTo>
                    <a:pt x="145885" y="22647"/>
                  </a:lnTo>
                  <a:lnTo>
                    <a:pt x="142702" y="19919"/>
                  </a:lnTo>
                  <a:lnTo>
                    <a:pt x="139428" y="17372"/>
                  </a:lnTo>
                  <a:lnTo>
                    <a:pt x="135971" y="14916"/>
                  </a:lnTo>
                  <a:lnTo>
                    <a:pt x="132424" y="12643"/>
                  </a:lnTo>
                  <a:lnTo>
                    <a:pt x="128786" y="10551"/>
                  </a:lnTo>
                  <a:lnTo>
                    <a:pt x="125057" y="8641"/>
                  </a:lnTo>
                  <a:lnTo>
                    <a:pt x="121147" y="6913"/>
                  </a:lnTo>
                  <a:lnTo>
                    <a:pt x="117236" y="5276"/>
                  </a:lnTo>
                  <a:lnTo>
                    <a:pt x="113143" y="3911"/>
                  </a:lnTo>
                  <a:lnTo>
                    <a:pt x="109050" y="2729"/>
                  </a:lnTo>
                  <a:lnTo>
                    <a:pt x="104775" y="1819"/>
                  </a:lnTo>
                  <a:lnTo>
                    <a:pt x="102684" y="1365"/>
                  </a:lnTo>
                  <a:lnTo>
                    <a:pt x="100501" y="1001"/>
                  </a:lnTo>
                  <a:lnTo>
                    <a:pt x="98318" y="728"/>
                  </a:lnTo>
                  <a:lnTo>
                    <a:pt x="96135" y="455"/>
                  </a:lnTo>
                  <a:lnTo>
                    <a:pt x="93952" y="273"/>
                  </a:lnTo>
                  <a:lnTo>
                    <a:pt x="91770" y="182"/>
                  </a:lnTo>
                  <a:lnTo>
                    <a:pt x="89496" y="91"/>
                  </a:lnTo>
                  <a:lnTo>
                    <a:pt x="87222" y="0"/>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1"/>
            <p:cNvSpPr/>
            <p:nvPr/>
          </p:nvSpPr>
          <p:spPr>
            <a:xfrm>
              <a:off x="1190625" y="238125"/>
              <a:ext cx="5238750" cy="5238750"/>
            </a:xfrm>
            <a:custGeom>
              <a:avLst/>
              <a:gdLst/>
              <a:ahLst/>
              <a:cxnLst/>
              <a:rect l="l" t="t" r="r" b="b"/>
              <a:pathLst>
                <a:path w="209550" h="209550" fill="none" extrusionOk="0">
                  <a:moveTo>
                    <a:pt x="209550" y="104775"/>
                  </a:moveTo>
                  <a:lnTo>
                    <a:pt x="209550" y="104775"/>
                  </a:lnTo>
                  <a:lnTo>
                    <a:pt x="209550" y="107504"/>
                  </a:lnTo>
                  <a:lnTo>
                    <a:pt x="209459" y="110232"/>
                  </a:lnTo>
                  <a:lnTo>
                    <a:pt x="209277" y="112870"/>
                  </a:lnTo>
                  <a:lnTo>
                    <a:pt x="209004" y="115507"/>
                  </a:lnTo>
                  <a:lnTo>
                    <a:pt x="208731" y="118145"/>
                  </a:lnTo>
                  <a:lnTo>
                    <a:pt x="208368" y="120782"/>
                  </a:lnTo>
                  <a:lnTo>
                    <a:pt x="207913" y="123329"/>
                  </a:lnTo>
                  <a:lnTo>
                    <a:pt x="207458" y="125966"/>
                  </a:lnTo>
                  <a:lnTo>
                    <a:pt x="206912" y="128422"/>
                  </a:lnTo>
                  <a:lnTo>
                    <a:pt x="206276" y="130969"/>
                  </a:lnTo>
                  <a:lnTo>
                    <a:pt x="205548" y="133515"/>
                  </a:lnTo>
                  <a:lnTo>
                    <a:pt x="204821" y="135971"/>
                  </a:lnTo>
                  <a:lnTo>
                    <a:pt x="204093" y="138427"/>
                  </a:lnTo>
                  <a:lnTo>
                    <a:pt x="203183" y="140791"/>
                  </a:lnTo>
                  <a:lnTo>
                    <a:pt x="202274" y="143247"/>
                  </a:lnTo>
                  <a:lnTo>
                    <a:pt x="201364" y="145612"/>
                  </a:lnTo>
                  <a:lnTo>
                    <a:pt x="200273" y="147886"/>
                  </a:lnTo>
                  <a:lnTo>
                    <a:pt x="199273" y="150250"/>
                  </a:lnTo>
                  <a:lnTo>
                    <a:pt x="198090" y="152524"/>
                  </a:lnTo>
                  <a:lnTo>
                    <a:pt x="196908" y="154707"/>
                  </a:lnTo>
                  <a:lnTo>
                    <a:pt x="195726" y="156981"/>
                  </a:lnTo>
                  <a:lnTo>
                    <a:pt x="194361" y="159163"/>
                  </a:lnTo>
                  <a:lnTo>
                    <a:pt x="193088" y="161255"/>
                  </a:lnTo>
                  <a:lnTo>
                    <a:pt x="191633" y="163347"/>
                  </a:lnTo>
                  <a:lnTo>
                    <a:pt x="190268" y="165439"/>
                  </a:lnTo>
                  <a:lnTo>
                    <a:pt x="188722" y="167531"/>
                  </a:lnTo>
                  <a:lnTo>
                    <a:pt x="187176" y="169532"/>
                  </a:lnTo>
                  <a:lnTo>
                    <a:pt x="185630" y="171442"/>
                  </a:lnTo>
                  <a:lnTo>
                    <a:pt x="183993" y="173352"/>
                  </a:lnTo>
                  <a:lnTo>
                    <a:pt x="182356" y="175262"/>
                  </a:lnTo>
                  <a:lnTo>
                    <a:pt x="180628" y="177081"/>
                  </a:lnTo>
                  <a:lnTo>
                    <a:pt x="178900" y="178900"/>
                  </a:lnTo>
                  <a:lnTo>
                    <a:pt x="177081" y="180628"/>
                  </a:lnTo>
                  <a:lnTo>
                    <a:pt x="175262" y="182356"/>
                  </a:lnTo>
                  <a:lnTo>
                    <a:pt x="173352" y="183993"/>
                  </a:lnTo>
                  <a:lnTo>
                    <a:pt x="171442" y="185630"/>
                  </a:lnTo>
                  <a:lnTo>
                    <a:pt x="169441" y="187267"/>
                  </a:lnTo>
                  <a:lnTo>
                    <a:pt x="167440" y="188722"/>
                  </a:lnTo>
                  <a:lnTo>
                    <a:pt x="165439" y="190268"/>
                  </a:lnTo>
                  <a:lnTo>
                    <a:pt x="163347" y="191724"/>
                  </a:lnTo>
                  <a:lnTo>
                    <a:pt x="161255" y="193088"/>
                  </a:lnTo>
                  <a:lnTo>
                    <a:pt x="159163" y="194452"/>
                  </a:lnTo>
                  <a:lnTo>
                    <a:pt x="156981" y="195726"/>
                  </a:lnTo>
                  <a:lnTo>
                    <a:pt x="154707" y="196908"/>
                  </a:lnTo>
                  <a:lnTo>
                    <a:pt x="152524" y="198090"/>
                  </a:lnTo>
                  <a:lnTo>
                    <a:pt x="150250" y="199273"/>
                  </a:lnTo>
                  <a:lnTo>
                    <a:pt x="147886" y="200364"/>
                  </a:lnTo>
                  <a:lnTo>
                    <a:pt x="145612" y="201364"/>
                  </a:lnTo>
                  <a:lnTo>
                    <a:pt x="143247" y="202274"/>
                  </a:lnTo>
                  <a:lnTo>
                    <a:pt x="140791" y="203183"/>
                  </a:lnTo>
                  <a:lnTo>
                    <a:pt x="138427" y="204093"/>
                  </a:lnTo>
                  <a:lnTo>
                    <a:pt x="135971" y="204912"/>
                  </a:lnTo>
                  <a:lnTo>
                    <a:pt x="133515" y="205639"/>
                  </a:lnTo>
                  <a:lnTo>
                    <a:pt x="130969" y="206276"/>
                  </a:lnTo>
                  <a:lnTo>
                    <a:pt x="128422" y="206912"/>
                  </a:lnTo>
                  <a:lnTo>
                    <a:pt x="125876" y="207458"/>
                  </a:lnTo>
                  <a:lnTo>
                    <a:pt x="123329" y="207913"/>
                  </a:lnTo>
                  <a:lnTo>
                    <a:pt x="120782" y="208368"/>
                  </a:lnTo>
                  <a:lnTo>
                    <a:pt x="118145" y="208731"/>
                  </a:lnTo>
                  <a:lnTo>
                    <a:pt x="115507" y="209004"/>
                  </a:lnTo>
                  <a:lnTo>
                    <a:pt x="112870" y="209277"/>
                  </a:lnTo>
                  <a:lnTo>
                    <a:pt x="110141" y="209459"/>
                  </a:lnTo>
                  <a:lnTo>
                    <a:pt x="107504" y="209550"/>
                  </a:lnTo>
                  <a:lnTo>
                    <a:pt x="104775" y="209550"/>
                  </a:lnTo>
                  <a:lnTo>
                    <a:pt x="104775" y="209550"/>
                  </a:lnTo>
                  <a:lnTo>
                    <a:pt x="102046" y="209550"/>
                  </a:lnTo>
                  <a:lnTo>
                    <a:pt x="99409" y="209459"/>
                  </a:lnTo>
                  <a:lnTo>
                    <a:pt x="96771" y="209277"/>
                  </a:lnTo>
                  <a:lnTo>
                    <a:pt x="94043" y="209004"/>
                  </a:lnTo>
                  <a:lnTo>
                    <a:pt x="91405" y="208731"/>
                  </a:lnTo>
                  <a:lnTo>
                    <a:pt x="88859" y="208368"/>
                  </a:lnTo>
                  <a:lnTo>
                    <a:pt x="86221" y="207913"/>
                  </a:lnTo>
                  <a:lnTo>
                    <a:pt x="83674" y="207458"/>
                  </a:lnTo>
                  <a:lnTo>
                    <a:pt x="81128" y="206912"/>
                  </a:lnTo>
                  <a:lnTo>
                    <a:pt x="78581" y="206276"/>
                  </a:lnTo>
                  <a:lnTo>
                    <a:pt x="76126" y="205639"/>
                  </a:lnTo>
                  <a:lnTo>
                    <a:pt x="73670" y="204912"/>
                  </a:lnTo>
                  <a:lnTo>
                    <a:pt x="71214" y="204093"/>
                  </a:lnTo>
                  <a:lnTo>
                    <a:pt x="68759" y="203183"/>
                  </a:lnTo>
                  <a:lnTo>
                    <a:pt x="66394" y="202274"/>
                  </a:lnTo>
                  <a:lnTo>
                    <a:pt x="64029" y="201364"/>
                  </a:lnTo>
                  <a:lnTo>
                    <a:pt x="61664" y="200364"/>
                  </a:lnTo>
                  <a:lnTo>
                    <a:pt x="59391" y="199273"/>
                  </a:lnTo>
                  <a:lnTo>
                    <a:pt x="57117" y="198090"/>
                  </a:lnTo>
                  <a:lnTo>
                    <a:pt x="54843" y="196908"/>
                  </a:lnTo>
                  <a:lnTo>
                    <a:pt x="52660" y="195726"/>
                  </a:lnTo>
                  <a:lnTo>
                    <a:pt x="50478" y="194452"/>
                  </a:lnTo>
                  <a:lnTo>
                    <a:pt x="48295" y="193088"/>
                  </a:lnTo>
                  <a:lnTo>
                    <a:pt x="46203" y="191724"/>
                  </a:lnTo>
                  <a:lnTo>
                    <a:pt x="44111" y="190268"/>
                  </a:lnTo>
                  <a:lnTo>
                    <a:pt x="42110" y="188722"/>
                  </a:lnTo>
                  <a:lnTo>
                    <a:pt x="40109" y="187267"/>
                  </a:lnTo>
                  <a:lnTo>
                    <a:pt x="38108" y="185630"/>
                  </a:lnTo>
                  <a:lnTo>
                    <a:pt x="36198" y="183993"/>
                  </a:lnTo>
                  <a:lnTo>
                    <a:pt x="34379" y="182356"/>
                  </a:lnTo>
                  <a:lnTo>
                    <a:pt x="32469" y="180628"/>
                  </a:lnTo>
                  <a:lnTo>
                    <a:pt x="30741" y="178900"/>
                  </a:lnTo>
                  <a:lnTo>
                    <a:pt x="28922" y="177081"/>
                  </a:lnTo>
                  <a:lnTo>
                    <a:pt x="27194" y="175262"/>
                  </a:lnTo>
                  <a:lnTo>
                    <a:pt x="25557" y="173352"/>
                  </a:lnTo>
                  <a:lnTo>
                    <a:pt x="23920" y="171442"/>
                  </a:lnTo>
                  <a:lnTo>
                    <a:pt x="22374" y="169532"/>
                  </a:lnTo>
                  <a:lnTo>
                    <a:pt x="20828" y="167531"/>
                  </a:lnTo>
                  <a:lnTo>
                    <a:pt x="19372" y="165439"/>
                  </a:lnTo>
                  <a:lnTo>
                    <a:pt x="17917" y="163347"/>
                  </a:lnTo>
                  <a:lnTo>
                    <a:pt x="16553" y="161255"/>
                  </a:lnTo>
                  <a:lnTo>
                    <a:pt x="15189" y="159163"/>
                  </a:lnTo>
                  <a:lnTo>
                    <a:pt x="13915" y="156981"/>
                  </a:lnTo>
                  <a:lnTo>
                    <a:pt x="12642" y="154707"/>
                  </a:lnTo>
                  <a:lnTo>
                    <a:pt x="11460" y="152524"/>
                  </a:lnTo>
                  <a:lnTo>
                    <a:pt x="10368" y="150250"/>
                  </a:lnTo>
                  <a:lnTo>
                    <a:pt x="9277" y="147886"/>
                  </a:lnTo>
                  <a:lnTo>
                    <a:pt x="8276" y="145612"/>
                  </a:lnTo>
                  <a:lnTo>
                    <a:pt x="7276" y="143247"/>
                  </a:lnTo>
                  <a:lnTo>
                    <a:pt x="6367" y="140791"/>
                  </a:lnTo>
                  <a:lnTo>
                    <a:pt x="5548" y="138427"/>
                  </a:lnTo>
                  <a:lnTo>
                    <a:pt x="4729" y="135971"/>
                  </a:lnTo>
                  <a:lnTo>
                    <a:pt x="4002" y="133515"/>
                  </a:lnTo>
                  <a:lnTo>
                    <a:pt x="3274" y="130969"/>
                  </a:lnTo>
                  <a:lnTo>
                    <a:pt x="2729" y="128422"/>
                  </a:lnTo>
                  <a:lnTo>
                    <a:pt x="2183" y="125966"/>
                  </a:lnTo>
                  <a:lnTo>
                    <a:pt x="1637" y="123329"/>
                  </a:lnTo>
                  <a:lnTo>
                    <a:pt x="1182" y="120782"/>
                  </a:lnTo>
                  <a:lnTo>
                    <a:pt x="819" y="118145"/>
                  </a:lnTo>
                  <a:lnTo>
                    <a:pt x="546" y="115507"/>
                  </a:lnTo>
                  <a:lnTo>
                    <a:pt x="364" y="112870"/>
                  </a:lnTo>
                  <a:lnTo>
                    <a:pt x="182" y="110232"/>
                  </a:lnTo>
                  <a:lnTo>
                    <a:pt x="91" y="107504"/>
                  </a:lnTo>
                  <a:lnTo>
                    <a:pt x="0" y="104775"/>
                  </a:lnTo>
                  <a:lnTo>
                    <a:pt x="0" y="104775"/>
                  </a:lnTo>
                  <a:lnTo>
                    <a:pt x="91" y="102137"/>
                  </a:lnTo>
                  <a:lnTo>
                    <a:pt x="182" y="99409"/>
                  </a:lnTo>
                  <a:lnTo>
                    <a:pt x="364" y="96771"/>
                  </a:lnTo>
                  <a:lnTo>
                    <a:pt x="546" y="94134"/>
                  </a:lnTo>
                  <a:lnTo>
                    <a:pt x="819" y="91496"/>
                  </a:lnTo>
                  <a:lnTo>
                    <a:pt x="1182" y="88859"/>
                  </a:lnTo>
                  <a:lnTo>
                    <a:pt x="1637" y="86221"/>
                  </a:lnTo>
                  <a:lnTo>
                    <a:pt x="2183" y="83674"/>
                  </a:lnTo>
                  <a:lnTo>
                    <a:pt x="2729" y="81128"/>
                  </a:lnTo>
                  <a:lnTo>
                    <a:pt x="3274" y="78581"/>
                  </a:lnTo>
                  <a:lnTo>
                    <a:pt x="4002" y="76126"/>
                  </a:lnTo>
                  <a:lnTo>
                    <a:pt x="4729" y="73670"/>
                  </a:lnTo>
                  <a:lnTo>
                    <a:pt x="5548" y="71214"/>
                  </a:lnTo>
                  <a:lnTo>
                    <a:pt x="6367" y="68759"/>
                  </a:lnTo>
                  <a:lnTo>
                    <a:pt x="7276" y="66394"/>
                  </a:lnTo>
                  <a:lnTo>
                    <a:pt x="8276" y="64029"/>
                  </a:lnTo>
                  <a:lnTo>
                    <a:pt x="9277" y="61664"/>
                  </a:lnTo>
                  <a:lnTo>
                    <a:pt x="10368" y="59391"/>
                  </a:lnTo>
                  <a:lnTo>
                    <a:pt x="11460" y="57117"/>
                  </a:lnTo>
                  <a:lnTo>
                    <a:pt x="12642" y="54843"/>
                  </a:lnTo>
                  <a:lnTo>
                    <a:pt x="13915" y="52660"/>
                  </a:lnTo>
                  <a:lnTo>
                    <a:pt x="15189" y="50478"/>
                  </a:lnTo>
                  <a:lnTo>
                    <a:pt x="16553" y="48295"/>
                  </a:lnTo>
                  <a:lnTo>
                    <a:pt x="17917" y="46203"/>
                  </a:lnTo>
                  <a:lnTo>
                    <a:pt x="19372" y="44111"/>
                  </a:lnTo>
                  <a:lnTo>
                    <a:pt x="20828" y="42110"/>
                  </a:lnTo>
                  <a:lnTo>
                    <a:pt x="22374" y="40109"/>
                  </a:lnTo>
                  <a:lnTo>
                    <a:pt x="23920" y="38199"/>
                  </a:lnTo>
                  <a:lnTo>
                    <a:pt x="25557" y="36198"/>
                  </a:lnTo>
                  <a:lnTo>
                    <a:pt x="27194" y="34379"/>
                  </a:lnTo>
                  <a:lnTo>
                    <a:pt x="28922" y="32560"/>
                  </a:lnTo>
                  <a:lnTo>
                    <a:pt x="30741" y="30741"/>
                  </a:lnTo>
                  <a:lnTo>
                    <a:pt x="32469" y="28922"/>
                  </a:lnTo>
                  <a:lnTo>
                    <a:pt x="34379" y="27285"/>
                  </a:lnTo>
                  <a:lnTo>
                    <a:pt x="36198" y="25557"/>
                  </a:lnTo>
                  <a:lnTo>
                    <a:pt x="38108" y="23920"/>
                  </a:lnTo>
                  <a:lnTo>
                    <a:pt x="40109" y="22374"/>
                  </a:lnTo>
                  <a:lnTo>
                    <a:pt x="42110" y="20828"/>
                  </a:lnTo>
                  <a:lnTo>
                    <a:pt x="44111" y="19372"/>
                  </a:lnTo>
                  <a:lnTo>
                    <a:pt x="46203" y="17917"/>
                  </a:lnTo>
                  <a:lnTo>
                    <a:pt x="48295" y="16553"/>
                  </a:lnTo>
                  <a:lnTo>
                    <a:pt x="50478" y="15189"/>
                  </a:lnTo>
                  <a:lnTo>
                    <a:pt x="52660" y="13915"/>
                  </a:lnTo>
                  <a:lnTo>
                    <a:pt x="54843" y="12642"/>
                  </a:lnTo>
                  <a:lnTo>
                    <a:pt x="57117" y="11460"/>
                  </a:lnTo>
                  <a:lnTo>
                    <a:pt x="59391" y="10368"/>
                  </a:lnTo>
                  <a:lnTo>
                    <a:pt x="61664" y="9277"/>
                  </a:lnTo>
                  <a:lnTo>
                    <a:pt x="64029" y="8276"/>
                  </a:lnTo>
                  <a:lnTo>
                    <a:pt x="66394" y="7276"/>
                  </a:lnTo>
                  <a:lnTo>
                    <a:pt x="68759" y="6367"/>
                  </a:lnTo>
                  <a:lnTo>
                    <a:pt x="71214" y="5548"/>
                  </a:lnTo>
                  <a:lnTo>
                    <a:pt x="73670" y="4729"/>
                  </a:lnTo>
                  <a:lnTo>
                    <a:pt x="76126" y="4002"/>
                  </a:lnTo>
                  <a:lnTo>
                    <a:pt x="78581" y="3365"/>
                  </a:lnTo>
                  <a:lnTo>
                    <a:pt x="81128" y="2729"/>
                  </a:lnTo>
                  <a:lnTo>
                    <a:pt x="83674" y="2183"/>
                  </a:lnTo>
                  <a:lnTo>
                    <a:pt x="86221" y="1637"/>
                  </a:lnTo>
                  <a:lnTo>
                    <a:pt x="88859" y="1273"/>
                  </a:lnTo>
                  <a:lnTo>
                    <a:pt x="91405" y="910"/>
                  </a:lnTo>
                  <a:lnTo>
                    <a:pt x="94043" y="546"/>
                  </a:lnTo>
                  <a:lnTo>
                    <a:pt x="96771" y="364"/>
                  </a:lnTo>
                  <a:lnTo>
                    <a:pt x="99409" y="182"/>
                  </a:lnTo>
                  <a:lnTo>
                    <a:pt x="102046" y="91"/>
                  </a:lnTo>
                  <a:lnTo>
                    <a:pt x="104775" y="0"/>
                  </a:lnTo>
                  <a:lnTo>
                    <a:pt x="104775" y="0"/>
                  </a:lnTo>
                  <a:lnTo>
                    <a:pt x="107504" y="91"/>
                  </a:lnTo>
                  <a:lnTo>
                    <a:pt x="110141" y="182"/>
                  </a:lnTo>
                  <a:lnTo>
                    <a:pt x="112870" y="364"/>
                  </a:lnTo>
                  <a:lnTo>
                    <a:pt x="115507" y="546"/>
                  </a:lnTo>
                  <a:lnTo>
                    <a:pt x="118145" y="910"/>
                  </a:lnTo>
                  <a:lnTo>
                    <a:pt x="120782" y="1273"/>
                  </a:lnTo>
                  <a:lnTo>
                    <a:pt x="123329" y="1637"/>
                  </a:lnTo>
                  <a:lnTo>
                    <a:pt x="125876" y="2183"/>
                  </a:lnTo>
                  <a:lnTo>
                    <a:pt x="128422" y="2729"/>
                  </a:lnTo>
                  <a:lnTo>
                    <a:pt x="130969" y="3365"/>
                  </a:lnTo>
                  <a:lnTo>
                    <a:pt x="133515" y="4002"/>
                  </a:lnTo>
                  <a:lnTo>
                    <a:pt x="135971" y="4729"/>
                  </a:lnTo>
                  <a:lnTo>
                    <a:pt x="138427" y="5548"/>
                  </a:lnTo>
                  <a:lnTo>
                    <a:pt x="140791" y="6367"/>
                  </a:lnTo>
                  <a:lnTo>
                    <a:pt x="143247" y="7276"/>
                  </a:lnTo>
                  <a:lnTo>
                    <a:pt x="145612" y="8276"/>
                  </a:lnTo>
                  <a:lnTo>
                    <a:pt x="147886" y="9277"/>
                  </a:lnTo>
                  <a:lnTo>
                    <a:pt x="150250" y="10368"/>
                  </a:lnTo>
                  <a:lnTo>
                    <a:pt x="152524" y="11460"/>
                  </a:lnTo>
                  <a:lnTo>
                    <a:pt x="154707" y="12642"/>
                  </a:lnTo>
                  <a:lnTo>
                    <a:pt x="156981" y="13915"/>
                  </a:lnTo>
                  <a:lnTo>
                    <a:pt x="159163" y="15189"/>
                  </a:lnTo>
                  <a:lnTo>
                    <a:pt x="161255" y="16553"/>
                  </a:lnTo>
                  <a:lnTo>
                    <a:pt x="163347" y="17917"/>
                  </a:lnTo>
                  <a:lnTo>
                    <a:pt x="165439" y="19372"/>
                  </a:lnTo>
                  <a:lnTo>
                    <a:pt x="167440" y="20828"/>
                  </a:lnTo>
                  <a:lnTo>
                    <a:pt x="169441" y="22374"/>
                  </a:lnTo>
                  <a:lnTo>
                    <a:pt x="171442" y="23920"/>
                  </a:lnTo>
                  <a:lnTo>
                    <a:pt x="173352" y="25557"/>
                  </a:lnTo>
                  <a:lnTo>
                    <a:pt x="175262" y="27285"/>
                  </a:lnTo>
                  <a:lnTo>
                    <a:pt x="177081" y="28922"/>
                  </a:lnTo>
                  <a:lnTo>
                    <a:pt x="178900" y="30741"/>
                  </a:lnTo>
                  <a:lnTo>
                    <a:pt x="180628" y="32560"/>
                  </a:lnTo>
                  <a:lnTo>
                    <a:pt x="182356" y="34379"/>
                  </a:lnTo>
                  <a:lnTo>
                    <a:pt x="183993" y="36198"/>
                  </a:lnTo>
                  <a:lnTo>
                    <a:pt x="185630" y="38199"/>
                  </a:lnTo>
                  <a:lnTo>
                    <a:pt x="187176" y="40109"/>
                  </a:lnTo>
                  <a:lnTo>
                    <a:pt x="188722" y="42110"/>
                  </a:lnTo>
                  <a:lnTo>
                    <a:pt x="190268" y="44111"/>
                  </a:lnTo>
                  <a:lnTo>
                    <a:pt x="191633" y="46203"/>
                  </a:lnTo>
                  <a:lnTo>
                    <a:pt x="193088" y="48295"/>
                  </a:lnTo>
                  <a:lnTo>
                    <a:pt x="194361" y="50478"/>
                  </a:lnTo>
                  <a:lnTo>
                    <a:pt x="195726" y="52660"/>
                  </a:lnTo>
                  <a:lnTo>
                    <a:pt x="196908" y="54843"/>
                  </a:lnTo>
                  <a:lnTo>
                    <a:pt x="198090" y="57117"/>
                  </a:lnTo>
                  <a:lnTo>
                    <a:pt x="199273" y="59391"/>
                  </a:lnTo>
                  <a:lnTo>
                    <a:pt x="200273" y="61664"/>
                  </a:lnTo>
                  <a:lnTo>
                    <a:pt x="201364" y="64029"/>
                  </a:lnTo>
                  <a:lnTo>
                    <a:pt x="202274" y="66394"/>
                  </a:lnTo>
                  <a:lnTo>
                    <a:pt x="203183" y="68759"/>
                  </a:lnTo>
                  <a:lnTo>
                    <a:pt x="204093" y="71214"/>
                  </a:lnTo>
                  <a:lnTo>
                    <a:pt x="204821" y="73670"/>
                  </a:lnTo>
                  <a:lnTo>
                    <a:pt x="205548" y="76126"/>
                  </a:lnTo>
                  <a:lnTo>
                    <a:pt x="206276" y="78581"/>
                  </a:lnTo>
                  <a:lnTo>
                    <a:pt x="206912" y="81128"/>
                  </a:lnTo>
                  <a:lnTo>
                    <a:pt x="207458" y="83674"/>
                  </a:lnTo>
                  <a:lnTo>
                    <a:pt x="207913" y="86221"/>
                  </a:lnTo>
                  <a:lnTo>
                    <a:pt x="208368" y="88859"/>
                  </a:lnTo>
                  <a:lnTo>
                    <a:pt x="208731" y="91496"/>
                  </a:lnTo>
                  <a:lnTo>
                    <a:pt x="209004" y="94134"/>
                  </a:lnTo>
                  <a:lnTo>
                    <a:pt x="209277" y="96771"/>
                  </a:lnTo>
                  <a:lnTo>
                    <a:pt x="209459" y="99409"/>
                  </a:lnTo>
                  <a:lnTo>
                    <a:pt x="209550" y="102137"/>
                  </a:lnTo>
                  <a:lnTo>
                    <a:pt x="209550" y="104775"/>
                  </a:lnTo>
                </a:path>
              </a:pathLst>
            </a:custGeom>
            <a:solidFill>
              <a:srgbClr val="CB2233">
                <a:alpha val="65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641"/>
          <p:cNvGrpSpPr/>
          <p:nvPr/>
        </p:nvGrpSpPr>
        <p:grpSpPr>
          <a:xfrm>
            <a:off x="1270881" y="1291911"/>
            <a:ext cx="608219" cy="608219"/>
            <a:chOff x="1190625" y="238125"/>
            <a:chExt cx="5238750" cy="5238750"/>
          </a:xfrm>
        </p:grpSpPr>
        <p:sp>
          <p:nvSpPr>
            <p:cNvPr id="8234" name="Google Shape;8234;p64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Right Photo + Textbox">
  <p:cSld name="Image and text table">
    <p:spTree>
      <p:nvGrpSpPr>
        <p:cNvPr id="1" name="Shape 8238"/>
        <p:cNvGrpSpPr/>
        <p:nvPr/>
      </p:nvGrpSpPr>
      <p:grpSpPr>
        <a:xfrm>
          <a:off x="0" y="0"/>
          <a:ext cx="0" cy="0"/>
          <a:chOff x="0" y="0"/>
          <a:chExt cx="0" cy="0"/>
        </a:xfrm>
      </p:grpSpPr>
      <p:sp>
        <p:nvSpPr>
          <p:cNvPr id="8239" name="Google Shape;8239;p642"/>
          <p:cNvSpPr>
            <a:spLocks noGrp="1"/>
          </p:cNvSpPr>
          <p:nvPr>
            <p:ph type="pic" idx="2"/>
          </p:nvPr>
        </p:nvSpPr>
        <p:spPr>
          <a:xfrm>
            <a:off x="4078705" y="0"/>
            <a:ext cx="5065200" cy="5143500"/>
          </a:xfrm>
          <a:prstGeom prst="rect">
            <a:avLst/>
          </a:prstGeom>
          <a:solidFill>
            <a:schemeClr val="dk1"/>
          </a:solid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1400"/>
              <a:buFont typeface="Arial"/>
              <a:buNone/>
              <a:defRPr sz="1400" b="0" i="0" u="none" strike="noStrike" cap="none">
                <a:solidFill>
                  <a:schemeClr val="dk1"/>
                </a:solidFill>
                <a:latin typeface="Montserrat"/>
                <a:ea typeface="Montserrat"/>
                <a:cs typeface="Montserrat"/>
                <a:sym typeface="Montserrat"/>
              </a:defRPr>
            </a:lvl1pPr>
            <a:lvl2pPr marR="0" lvl="1" algn="l" rtl="0">
              <a:lnSpc>
                <a:spcPct val="100000"/>
              </a:lnSpc>
              <a:spcBef>
                <a:spcPts val="900"/>
              </a:spcBef>
              <a:spcAft>
                <a:spcPts val="0"/>
              </a:spcAft>
              <a:buClr>
                <a:schemeClr val="dk2"/>
              </a:buClr>
              <a:buSzPts val="1400"/>
              <a:buFont typeface="Noto Sans Symbols"/>
              <a:buChar char="▪"/>
              <a:defRPr sz="1400" b="0" i="0" u="none" strike="noStrike" cap="none">
                <a:solidFill>
                  <a:schemeClr val="dk1"/>
                </a:solidFill>
                <a:latin typeface="Open Sans"/>
                <a:ea typeface="Open Sans"/>
                <a:cs typeface="Open Sans"/>
                <a:sym typeface="Open Sans"/>
              </a:defRPr>
            </a:lvl2pPr>
            <a:lvl3pPr marR="0" lvl="2" algn="l" rtl="0">
              <a:lnSpc>
                <a:spcPct val="100000"/>
              </a:lnSpc>
              <a:spcBef>
                <a:spcPts val="1100"/>
              </a:spcBef>
              <a:spcAft>
                <a:spcPts val="0"/>
              </a:spcAft>
              <a:buClr>
                <a:schemeClr val="dk1"/>
              </a:buClr>
              <a:buSzPts val="1200"/>
              <a:buFont typeface="Merriweather Sans"/>
              <a:buChar char="▫"/>
              <a:defRPr sz="1100" b="0" i="0" u="none" strike="noStrike" cap="none">
                <a:solidFill>
                  <a:schemeClr val="dk1"/>
                </a:solidFill>
                <a:latin typeface="Open Sans"/>
                <a:ea typeface="Open Sans"/>
                <a:cs typeface="Open Sans"/>
                <a:sym typeface="Open Sans"/>
              </a:defRPr>
            </a:lvl3pPr>
            <a:lvl4pPr marR="0" lvl="3" algn="l" rtl="0">
              <a:lnSpc>
                <a:spcPct val="100000"/>
              </a:lnSpc>
              <a:spcBef>
                <a:spcPts val="900"/>
              </a:spcBef>
              <a:spcAft>
                <a:spcPts val="0"/>
              </a:spcAft>
              <a:buClr>
                <a:schemeClr val="dk1"/>
              </a:buClr>
              <a:buSzPts val="900"/>
              <a:buFont typeface="Arial"/>
              <a:buNone/>
              <a:defRPr sz="900" b="0" i="0" u="none" strike="noStrike" cap="none">
                <a:solidFill>
                  <a:schemeClr val="dk1"/>
                </a:solidFill>
                <a:latin typeface="Open Sans"/>
                <a:ea typeface="Open Sans"/>
                <a:cs typeface="Open Sans"/>
                <a:sym typeface="Open Sans"/>
              </a:defRPr>
            </a:lvl4pPr>
            <a:lvl5pPr marR="0" lvl="4" algn="l" rtl="0">
              <a:lnSpc>
                <a:spcPct val="100000"/>
              </a:lnSpc>
              <a:spcBef>
                <a:spcPts val="900"/>
              </a:spcBef>
              <a:spcAft>
                <a:spcPts val="0"/>
              </a:spcAft>
              <a:buClr>
                <a:schemeClr val="dk1"/>
              </a:buClr>
              <a:buSzPts val="800"/>
              <a:buFont typeface="Arial"/>
              <a:buNone/>
              <a:defRPr sz="800" b="0" i="0" u="none" strike="noStrike" cap="none">
                <a:solidFill>
                  <a:schemeClr val="dk1"/>
                </a:solidFill>
                <a:latin typeface="Open Sans"/>
                <a:ea typeface="Open Sans"/>
                <a:cs typeface="Open Sans"/>
                <a:sym typeface="Open Sans"/>
              </a:defRPr>
            </a:lvl5pPr>
            <a:lvl6pPr marR="0" lvl="5" algn="l" rtl="0">
              <a:lnSpc>
                <a:spcPct val="90000"/>
              </a:lnSpc>
              <a:spcBef>
                <a:spcPts val="9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Open Sans"/>
                <a:ea typeface="Open Sans"/>
                <a:cs typeface="Open Sans"/>
                <a:sym typeface="Open Sans"/>
              </a:defRPr>
            </a:lvl9pPr>
          </a:lstStyle>
          <a:p>
            <a:endParaRPr/>
          </a:p>
        </p:txBody>
      </p:sp>
      <p:sp>
        <p:nvSpPr>
          <p:cNvPr id="8240" name="Google Shape;8240;p642"/>
          <p:cNvSpPr txBox="1">
            <a:spLocks noGrp="1"/>
          </p:cNvSpPr>
          <p:nvPr>
            <p:ph type="title"/>
          </p:nvPr>
        </p:nvSpPr>
        <p:spPr>
          <a:xfrm>
            <a:off x="456300" y="434822"/>
            <a:ext cx="3257700" cy="6462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Font typeface="Montserrat"/>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241" name="Google Shape;8241;p642"/>
          <p:cNvSpPr txBox="1">
            <a:spLocks noGrp="1"/>
          </p:cNvSpPr>
          <p:nvPr>
            <p:ph type="body" idx="1"/>
          </p:nvPr>
        </p:nvSpPr>
        <p:spPr>
          <a:xfrm>
            <a:off x="457198" y="1330651"/>
            <a:ext cx="4824600" cy="1868700"/>
          </a:xfrm>
          <a:prstGeom prst="rect">
            <a:avLst/>
          </a:prstGeom>
          <a:solidFill>
            <a:srgbClr val="F2F2F2"/>
          </a:solidFill>
          <a:ln>
            <a:noFill/>
          </a:ln>
        </p:spPr>
        <p:txBody>
          <a:bodyPr spcFirstLastPara="1" wrap="square" lIns="274300" tIns="270000" rIns="270000" bIns="27000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1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lvl6pPr>
            <a:lvl7pPr marL="3200400" lvl="6" indent="-279400" algn="l" rtl="0">
              <a:lnSpc>
                <a:spcPct val="90000"/>
              </a:lnSpc>
              <a:spcBef>
                <a:spcPts val="600"/>
              </a:spcBef>
              <a:spcAft>
                <a:spcPts val="0"/>
              </a:spcAft>
              <a:buClr>
                <a:schemeClr val="dk2"/>
              </a:buClr>
              <a:buSzPts val="800"/>
              <a:buChar char="■"/>
              <a:defRPr/>
            </a:lvl7pPr>
            <a:lvl8pPr marL="3657600" lvl="7" indent="-279400" algn="l" rtl="0">
              <a:lnSpc>
                <a:spcPct val="90000"/>
              </a:lnSpc>
              <a:spcBef>
                <a:spcPts val="600"/>
              </a:spcBef>
              <a:spcAft>
                <a:spcPts val="0"/>
              </a:spcAft>
              <a:buClr>
                <a:schemeClr val="dk2"/>
              </a:buClr>
              <a:buSzPts val="800"/>
              <a:buChar char="■"/>
              <a:defRPr/>
            </a:lvl8pPr>
            <a:lvl9pPr marL="4114800" lvl="8" indent="-279400" algn="l" rtl="0">
              <a:lnSpc>
                <a:spcPct val="90000"/>
              </a:lnSpc>
              <a:spcBef>
                <a:spcPts val="600"/>
              </a:spcBef>
              <a:spcAft>
                <a:spcPts val="600"/>
              </a:spcAft>
              <a:buClr>
                <a:schemeClr val="dk2"/>
              </a:buClr>
              <a:buSzPts val="800"/>
              <a:buChar char="■"/>
              <a:defRPr/>
            </a:lvl9pPr>
          </a:lstStyle>
          <a:p>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Title Only 1 1">
  <p:cSld name="Title Only_1_1">
    <p:spTree>
      <p:nvGrpSpPr>
        <p:cNvPr id="1" name="Shape 8242"/>
        <p:cNvGrpSpPr/>
        <p:nvPr/>
      </p:nvGrpSpPr>
      <p:grpSpPr>
        <a:xfrm>
          <a:off x="0" y="0"/>
          <a:ext cx="0" cy="0"/>
          <a:chOff x="0" y="0"/>
          <a:chExt cx="0" cy="0"/>
        </a:xfrm>
      </p:grpSpPr>
      <p:sp>
        <p:nvSpPr>
          <p:cNvPr id="8243" name="Google Shape;8243;p643"/>
          <p:cNvSpPr txBox="1">
            <a:spLocks noGrp="1"/>
          </p:cNvSpPr>
          <p:nvPr>
            <p:ph type="title"/>
          </p:nvPr>
        </p:nvSpPr>
        <p:spPr>
          <a:xfrm>
            <a:off x="457200" y="704088"/>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244" name="Google Shape;8244;p643"/>
          <p:cNvSpPr txBox="1">
            <a:spLocks noGrp="1"/>
          </p:cNvSpPr>
          <p:nvPr>
            <p:ph type="body" idx="1"/>
          </p:nvPr>
        </p:nvSpPr>
        <p:spPr>
          <a:xfrm>
            <a:off x="457200" y="4480560"/>
            <a:ext cx="8229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Text Slide 3">
  <p:cSld name="Text Slide_4">
    <p:spTree>
      <p:nvGrpSpPr>
        <p:cNvPr id="1" name="Shape 8245"/>
        <p:cNvGrpSpPr/>
        <p:nvPr/>
      </p:nvGrpSpPr>
      <p:grpSpPr>
        <a:xfrm>
          <a:off x="0" y="0"/>
          <a:ext cx="0" cy="0"/>
          <a:chOff x="0" y="0"/>
          <a:chExt cx="0" cy="0"/>
        </a:xfrm>
      </p:grpSpPr>
      <p:sp>
        <p:nvSpPr>
          <p:cNvPr id="8246" name="Google Shape;8246;p644"/>
          <p:cNvSpPr txBox="1">
            <a:spLocks noGrp="1"/>
          </p:cNvSpPr>
          <p:nvPr>
            <p:ph type="body" idx="1"/>
          </p:nvPr>
        </p:nvSpPr>
        <p:spPr>
          <a:xfrm>
            <a:off x="457200" y="1076325"/>
            <a:ext cx="8229600" cy="3482100"/>
          </a:xfrm>
          <a:prstGeom prst="rect">
            <a:avLst/>
          </a:prstGeom>
          <a:noFill/>
          <a:ln>
            <a:noFill/>
          </a:ln>
        </p:spPr>
        <p:txBody>
          <a:bodyPr spcFirstLastPara="1" wrap="square" lIns="0" tIns="0" rIns="0" bIns="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4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solidFill>
                  <a:schemeClr val="dk1"/>
                </a:solidFill>
              </a:defRPr>
            </a:lvl6pPr>
            <a:lvl7pPr marL="3200400" lvl="6" indent="-279400" algn="l" rtl="0">
              <a:lnSpc>
                <a:spcPct val="90000"/>
              </a:lnSpc>
              <a:spcBef>
                <a:spcPts val="600"/>
              </a:spcBef>
              <a:spcAft>
                <a:spcPts val="0"/>
              </a:spcAft>
              <a:buClr>
                <a:schemeClr val="dk2"/>
              </a:buClr>
              <a:buSzPts val="800"/>
              <a:buChar char="■"/>
              <a:defRPr>
                <a:solidFill>
                  <a:schemeClr val="dk1"/>
                </a:solidFill>
              </a:defRPr>
            </a:lvl7pPr>
            <a:lvl8pPr marL="3657600" lvl="7" indent="-279400" algn="l" rtl="0">
              <a:lnSpc>
                <a:spcPct val="90000"/>
              </a:lnSpc>
              <a:spcBef>
                <a:spcPts val="600"/>
              </a:spcBef>
              <a:spcAft>
                <a:spcPts val="0"/>
              </a:spcAft>
              <a:buClr>
                <a:schemeClr val="dk2"/>
              </a:buClr>
              <a:buSzPts val="800"/>
              <a:buChar char="■"/>
              <a:defRPr>
                <a:solidFill>
                  <a:schemeClr val="dk1"/>
                </a:solidFill>
              </a:defRPr>
            </a:lvl8pPr>
            <a:lvl9pPr marL="4114800" lvl="8" indent="-279400" algn="l" rtl="0">
              <a:lnSpc>
                <a:spcPct val="90000"/>
              </a:lnSpc>
              <a:spcBef>
                <a:spcPts val="600"/>
              </a:spcBef>
              <a:spcAft>
                <a:spcPts val="600"/>
              </a:spcAft>
              <a:buClr>
                <a:schemeClr val="dk2"/>
              </a:buClr>
              <a:buSzPts val="800"/>
              <a:buChar char="■"/>
              <a:defRPr>
                <a:solidFill>
                  <a:schemeClr val="dk1"/>
                </a:solidFill>
              </a:defRPr>
            </a:lvl9pPr>
          </a:lstStyle>
          <a:p>
            <a:endParaRPr/>
          </a:p>
        </p:txBody>
      </p:sp>
      <p:sp>
        <p:nvSpPr>
          <p:cNvPr id="8247" name="Google Shape;8247;p644"/>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8248"/>
        <p:cNvGrpSpPr/>
        <p:nvPr/>
      </p:nvGrpSpPr>
      <p:grpSpPr>
        <a:xfrm>
          <a:off x="0" y="0"/>
          <a:ext cx="0" cy="0"/>
          <a:chOff x="0" y="0"/>
          <a:chExt cx="0" cy="0"/>
        </a:xfrm>
      </p:grpSpPr>
      <p:sp>
        <p:nvSpPr>
          <p:cNvPr id="8249" name="Google Shape;8249;p645"/>
          <p:cNvSpPr txBox="1">
            <a:spLocks noGrp="1"/>
          </p:cNvSpPr>
          <p:nvPr>
            <p:ph type="body" idx="1"/>
          </p:nvPr>
        </p:nvSpPr>
        <p:spPr>
          <a:xfrm>
            <a:off x="457200" y="1076325"/>
            <a:ext cx="5931600" cy="28122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Clr>
                <a:schemeClr val="dk1"/>
              </a:buClr>
              <a:buSzPts val="1400"/>
              <a:buNone/>
              <a:defRPr/>
            </a:lvl1pPr>
            <a:lvl2pPr marL="914400" lvl="1" indent="-317500" algn="l" rtl="0">
              <a:lnSpc>
                <a:spcPct val="100000"/>
              </a:lnSpc>
              <a:spcBef>
                <a:spcPts val="900"/>
              </a:spcBef>
              <a:spcAft>
                <a:spcPts val="0"/>
              </a:spcAft>
              <a:buSzPts val="1400"/>
              <a:buChar char="▪"/>
              <a:defRPr/>
            </a:lvl2pPr>
            <a:lvl3pPr marL="1371600" lvl="2" indent="-330200" algn="l" rtl="0">
              <a:lnSpc>
                <a:spcPct val="100000"/>
              </a:lnSpc>
              <a:spcBef>
                <a:spcPts val="1100"/>
              </a:spcBef>
              <a:spcAft>
                <a:spcPts val="0"/>
              </a:spcAft>
              <a:buSzPts val="1600"/>
              <a:buChar char="▫"/>
              <a:defRPr/>
            </a:lvl3pPr>
            <a:lvl4pPr marL="1828800" lvl="3" indent="-228600" algn="l" rtl="0">
              <a:lnSpc>
                <a:spcPct val="100000"/>
              </a:lnSpc>
              <a:spcBef>
                <a:spcPts val="900"/>
              </a:spcBef>
              <a:spcAft>
                <a:spcPts val="0"/>
              </a:spcAft>
              <a:buClr>
                <a:schemeClr val="dk1"/>
              </a:buClr>
              <a:buSzPts val="1400"/>
              <a:buNone/>
              <a:defRPr/>
            </a:lvl4pPr>
            <a:lvl5pPr marL="2286000" lvl="4" indent="-228600" algn="l" rtl="0">
              <a:lnSpc>
                <a:spcPct val="100000"/>
              </a:lnSpc>
              <a:spcBef>
                <a:spcPts val="900"/>
              </a:spcBef>
              <a:spcAft>
                <a:spcPts val="0"/>
              </a:spcAft>
              <a:buClr>
                <a:schemeClr val="dk1"/>
              </a:buClr>
              <a:buSzPts val="1400"/>
              <a:buNone/>
              <a:defRPr/>
            </a:lvl5pPr>
            <a:lvl6pPr marL="2743200" lvl="5" indent="-317500" algn="l" rtl="0">
              <a:lnSpc>
                <a:spcPct val="90000"/>
              </a:lnSpc>
              <a:spcBef>
                <a:spcPts val="9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8250" name="Google Shape;8250;p645"/>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14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8251" name="Google Shape;8251;p645"/>
          <p:cNvSpPr txBox="1">
            <a:spLocks noGrp="1"/>
          </p:cNvSpPr>
          <p:nvPr>
            <p:ph type="ftr" idx="11"/>
          </p:nvPr>
        </p:nvSpPr>
        <p:spPr>
          <a:xfrm>
            <a:off x="2827681" y="4736897"/>
            <a:ext cx="3086100" cy="273900"/>
          </a:xfrm>
          <a:prstGeom prst="rect">
            <a:avLst/>
          </a:prstGeom>
          <a:noFill/>
          <a:ln>
            <a:noFill/>
          </a:ln>
        </p:spPr>
        <p:txBody>
          <a:bodyPr spcFirstLastPara="1" wrap="square" lIns="68575" tIns="34275" rIns="68575" bIns="34275" anchor="ctr"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8252"/>
        <p:cNvGrpSpPr/>
        <p:nvPr/>
      </p:nvGrpSpPr>
      <p:grpSpPr>
        <a:xfrm>
          <a:off x="0" y="0"/>
          <a:ext cx="0" cy="0"/>
          <a:chOff x="0" y="0"/>
          <a:chExt cx="0" cy="0"/>
        </a:xfrm>
      </p:grpSpPr>
      <p:sp>
        <p:nvSpPr>
          <p:cNvPr id="8253" name="Google Shape;8253;p646"/>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4 Text Slide - 4 columns  with graphics">
  <p:cSld name="Text Slide_1_1_2_1">
    <p:spTree>
      <p:nvGrpSpPr>
        <p:cNvPr id="1" name="Shape 773"/>
        <p:cNvGrpSpPr/>
        <p:nvPr/>
      </p:nvGrpSpPr>
      <p:grpSpPr>
        <a:xfrm>
          <a:off x="0" y="0"/>
          <a:ext cx="0" cy="0"/>
          <a:chOff x="0" y="0"/>
          <a:chExt cx="0" cy="0"/>
        </a:xfrm>
      </p:grpSpPr>
      <p:sp>
        <p:nvSpPr>
          <p:cNvPr id="774" name="Google Shape;774;p66"/>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75" name="Google Shape;775;p6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776" name="Google Shape;776;p66"/>
          <p:cNvSpPr txBox="1">
            <a:spLocks noGrp="1"/>
          </p:cNvSpPr>
          <p:nvPr>
            <p:ph type="body" idx="2"/>
          </p:nvPr>
        </p:nvSpPr>
        <p:spPr>
          <a:xfrm>
            <a:off x="457200"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7" name="Google Shape;777;p66"/>
          <p:cNvSpPr txBox="1">
            <a:spLocks noGrp="1"/>
          </p:cNvSpPr>
          <p:nvPr>
            <p:ph type="body" idx="3"/>
          </p:nvPr>
        </p:nvSpPr>
        <p:spPr>
          <a:xfrm>
            <a:off x="2516883"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8" name="Google Shape;778;p66"/>
          <p:cNvSpPr txBox="1">
            <a:spLocks noGrp="1"/>
          </p:cNvSpPr>
          <p:nvPr>
            <p:ph type="body" idx="4"/>
          </p:nvPr>
        </p:nvSpPr>
        <p:spPr>
          <a:xfrm>
            <a:off x="4576565"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79" name="Google Shape;779;p66"/>
          <p:cNvSpPr txBox="1">
            <a:spLocks noGrp="1"/>
          </p:cNvSpPr>
          <p:nvPr>
            <p:ph type="body" idx="5"/>
          </p:nvPr>
        </p:nvSpPr>
        <p:spPr>
          <a:xfrm>
            <a:off x="6636248" y="3054096"/>
            <a:ext cx="19659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Title Only 3">
  <p:cSld name="Title Only_3">
    <p:spTree>
      <p:nvGrpSpPr>
        <p:cNvPr id="1" name="Shape 8254"/>
        <p:cNvGrpSpPr/>
        <p:nvPr/>
      </p:nvGrpSpPr>
      <p:grpSpPr>
        <a:xfrm>
          <a:off x="0" y="0"/>
          <a:ext cx="0" cy="0"/>
          <a:chOff x="0" y="0"/>
          <a:chExt cx="0" cy="0"/>
        </a:xfrm>
      </p:grpSpPr>
      <p:sp>
        <p:nvSpPr>
          <p:cNvPr id="8255" name="Google Shape;8255;p647"/>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Text Slide 4">
  <p:cSld name="Text Slide_5">
    <p:spTree>
      <p:nvGrpSpPr>
        <p:cNvPr id="1" name="Shape 8256"/>
        <p:cNvGrpSpPr/>
        <p:nvPr/>
      </p:nvGrpSpPr>
      <p:grpSpPr>
        <a:xfrm>
          <a:off x="0" y="0"/>
          <a:ext cx="0" cy="0"/>
          <a:chOff x="0" y="0"/>
          <a:chExt cx="0" cy="0"/>
        </a:xfrm>
      </p:grpSpPr>
      <p:sp>
        <p:nvSpPr>
          <p:cNvPr id="8257" name="Google Shape;8257;p648"/>
          <p:cNvSpPr txBox="1">
            <a:spLocks noGrp="1"/>
          </p:cNvSpPr>
          <p:nvPr>
            <p:ph type="body" idx="1"/>
          </p:nvPr>
        </p:nvSpPr>
        <p:spPr>
          <a:xfrm>
            <a:off x="457200" y="1076325"/>
            <a:ext cx="8229600" cy="3482100"/>
          </a:xfrm>
          <a:prstGeom prst="rect">
            <a:avLst/>
          </a:prstGeom>
          <a:noFill/>
          <a:ln>
            <a:noFill/>
          </a:ln>
        </p:spPr>
        <p:txBody>
          <a:bodyPr spcFirstLastPara="1" wrap="square" lIns="0" tIns="0" rIns="0" bIns="0" anchor="t" anchorCtr="0">
            <a:noAutofit/>
          </a:bodyPr>
          <a:lstStyle>
            <a:lvl1pPr marL="457200" lvl="0" indent="-292100" algn="l" rtl="0">
              <a:lnSpc>
                <a:spcPct val="100000"/>
              </a:lnSpc>
              <a:spcBef>
                <a:spcPts val="0"/>
              </a:spcBef>
              <a:spcAft>
                <a:spcPts val="0"/>
              </a:spcAft>
              <a:buClr>
                <a:schemeClr val="dk2"/>
              </a:buClr>
              <a:buSzPts val="1000"/>
              <a:buFont typeface="Open Sans"/>
              <a:buChar char="■"/>
              <a:defRPr>
                <a:latin typeface="Open Sans"/>
                <a:ea typeface="Open Sans"/>
                <a:cs typeface="Open Sans"/>
                <a:sym typeface="Open Sans"/>
              </a:defRPr>
            </a:lvl1pPr>
            <a:lvl2pPr marL="914400" lvl="1" indent="-292100" algn="l" rtl="0">
              <a:lnSpc>
                <a:spcPct val="100000"/>
              </a:lnSpc>
              <a:spcBef>
                <a:spcPts val="900"/>
              </a:spcBef>
              <a:spcAft>
                <a:spcPts val="0"/>
              </a:spcAft>
              <a:buClr>
                <a:schemeClr val="dk2"/>
              </a:buClr>
              <a:buSzPts val="1000"/>
              <a:buChar char="■"/>
              <a:defRPr/>
            </a:lvl2pPr>
            <a:lvl3pPr marL="1371600" lvl="2" indent="-292100" algn="l" rtl="0">
              <a:lnSpc>
                <a:spcPct val="100000"/>
              </a:lnSpc>
              <a:spcBef>
                <a:spcPts val="1400"/>
              </a:spcBef>
              <a:spcAft>
                <a:spcPts val="0"/>
              </a:spcAft>
              <a:buClr>
                <a:schemeClr val="dk2"/>
              </a:buClr>
              <a:buSzPts val="1000"/>
              <a:buFont typeface="Open Sans"/>
              <a:buChar char="■"/>
              <a:defRPr/>
            </a:lvl3pPr>
            <a:lvl4pPr marL="1828800" lvl="3" indent="-279400" algn="l" rtl="0">
              <a:lnSpc>
                <a:spcPct val="100000"/>
              </a:lnSpc>
              <a:spcBef>
                <a:spcPts val="900"/>
              </a:spcBef>
              <a:spcAft>
                <a:spcPts val="0"/>
              </a:spcAft>
              <a:buClr>
                <a:schemeClr val="dk2"/>
              </a:buClr>
              <a:buSzPts val="800"/>
              <a:buChar char="■"/>
              <a:defRPr/>
            </a:lvl4pPr>
            <a:lvl5pPr marL="2286000" lvl="4" indent="-279400" algn="l" rtl="0">
              <a:lnSpc>
                <a:spcPct val="100000"/>
              </a:lnSpc>
              <a:spcBef>
                <a:spcPts val="900"/>
              </a:spcBef>
              <a:spcAft>
                <a:spcPts val="0"/>
              </a:spcAft>
              <a:buClr>
                <a:schemeClr val="dk2"/>
              </a:buClr>
              <a:buSzPts val="800"/>
              <a:buChar char="■"/>
              <a:defRPr/>
            </a:lvl5pPr>
            <a:lvl6pPr marL="2743200" lvl="5" indent="-279400" algn="l" rtl="0">
              <a:lnSpc>
                <a:spcPct val="90000"/>
              </a:lnSpc>
              <a:spcBef>
                <a:spcPts val="900"/>
              </a:spcBef>
              <a:spcAft>
                <a:spcPts val="0"/>
              </a:spcAft>
              <a:buClr>
                <a:schemeClr val="dk2"/>
              </a:buClr>
              <a:buSzPts val="800"/>
              <a:buChar char="■"/>
              <a:defRPr>
                <a:solidFill>
                  <a:schemeClr val="dk1"/>
                </a:solidFill>
              </a:defRPr>
            </a:lvl6pPr>
            <a:lvl7pPr marL="3200400" lvl="6" indent="-279400" algn="l" rtl="0">
              <a:lnSpc>
                <a:spcPct val="90000"/>
              </a:lnSpc>
              <a:spcBef>
                <a:spcPts val="600"/>
              </a:spcBef>
              <a:spcAft>
                <a:spcPts val="0"/>
              </a:spcAft>
              <a:buClr>
                <a:schemeClr val="dk2"/>
              </a:buClr>
              <a:buSzPts val="800"/>
              <a:buChar char="■"/>
              <a:defRPr>
                <a:solidFill>
                  <a:schemeClr val="dk1"/>
                </a:solidFill>
              </a:defRPr>
            </a:lvl7pPr>
            <a:lvl8pPr marL="3657600" lvl="7" indent="-279400" algn="l" rtl="0">
              <a:lnSpc>
                <a:spcPct val="90000"/>
              </a:lnSpc>
              <a:spcBef>
                <a:spcPts val="600"/>
              </a:spcBef>
              <a:spcAft>
                <a:spcPts val="0"/>
              </a:spcAft>
              <a:buClr>
                <a:schemeClr val="dk2"/>
              </a:buClr>
              <a:buSzPts val="800"/>
              <a:buChar char="■"/>
              <a:defRPr>
                <a:solidFill>
                  <a:schemeClr val="dk1"/>
                </a:solidFill>
              </a:defRPr>
            </a:lvl8pPr>
            <a:lvl9pPr marL="4114800" lvl="8" indent="-279400" algn="l" rtl="0">
              <a:lnSpc>
                <a:spcPct val="90000"/>
              </a:lnSpc>
              <a:spcBef>
                <a:spcPts val="600"/>
              </a:spcBef>
              <a:spcAft>
                <a:spcPts val="600"/>
              </a:spcAft>
              <a:buClr>
                <a:schemeClr val="dk2"/>
              </a:buClr>
              <a:buSzPts val="800"/>
              <a:buChar char="■"/>
              <a:defRPr>
                <a:solidFill>
                  <a:schemeClr val="dk1"/>
                </a:solidFill>
              </a:defRPr>
            </a:lvl9pPr>
          </a:lstStyle>
          <a:p>
            <a:endParaRPr/>
          </a:p>
        </p:txBody>
      </p:sp>
      <p:sp>
        <p:nvSpPr>
          <p:cNvPr id="8258" name="Google Shape;8258;p648"/>
          <p:cNvSpPr txBox="1">
            <a:spLocks noGrp="1"/>
          </p:cNvSpPr>
          <p:nvPr>
            <p:ph type="title"/>
          </p:nvPr>
        </p:nvSpPr>
        <p:spPr>
          <a:xfrm>
            <a:off x="457198" y="434822"/>
            <a:ext cx="8229600" cy="3231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matchingName="Closing Slide 3 1">
  <p:cSld name="End Slide_1_1_2">
    <p:spTree>
      <p:nvGrpSpPr>
        <p:cNvPr id="1" name="Shape 8259"/>
        <p:cNvGrpSpPr/>
        <p:nvPr/>
      </p:nvGrpSpPr>
      <p:grpSpPr>
        <a:xfrm>
          <a:off x="0" y="0"/>
          <a:ext cx="0" cy="0"/>
          <a:chOff x="0" y="0"/>
          <a:chExt cx="0" cy="0"/>
        </a:xfrm>
      </p:grpSpPr>
      <p:pic>
        <p:nvPicPr>
          <p:cNvPr id="8260" name="Google Shape;8260;p649"/>
          <p:cNvPicPr preferRelativeResize="0"/>
          <p:nvPr/>
        </p:nvPicPr>
        <p:blipFill rotWithShape="1">
          <a:blip r:embed="rId2">
            <a:alphaModFix/>
          </a:blip>
          <a:srcRect t="1348" r="8357" b="29876"/>
          <a:stretch/>
        </p:blipFill>
        <p:spPr>
          <a:xfrm>
            <a:off x="75" y="0"/>
            <a:ext cx="9143995" cy="5143502"/>
          </a:xfrm>
          <a:prstGeom prst="rect">
            <a:avLst/>
          </a:prstGeom>
          <a:noFill/>
          <a:ln>
            <a:noFill/>
          </a:ln>
        </p:spPr>
      </p:pic>
      <p:sp>
        <p:nvSpPr>
          <p:cNvPr id="8261" name="Google Shape;8261;p649"/>
          <p:cNvSpPr/>
          <p:nvPr/>
        </p:nvSpPr>
        <p:spPr>
          <a:xfrm>
            <a:off x="3892974" y="2141588"/>
            <a:ext cx="178800" cy="178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49"/>
          <p:cNvSpPr/>
          <p:nvPr/>
        </p:nvSpPr>
        <p:spPr>
          <a:xfrm>
            <a:off x="3892974" y="2484650"/>
            <a:ext cx="178800" cy="178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9"/>
          <p:cNvSpPr/>
          <p:nvPr/>
        </p:nvSpPr>
        <p:spPr>
          <a:xfrm>
            <a:off x="3892974" y="2827725"/>
            <a:ext cx="178800" cy="178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9"/>
          <p:cNvSpPr/>
          <p:nvPr/>
        </p:nvSpPr>
        <p:spPr>
          <a:xfrm>
            <a:off x="3892974" y="3170800"/>
            <a:ext cx="178800" cy="178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5" name="Google Shape;8265;p649"/>
          <p:cNvGrpSpPr/>
          <p:nvPr/>
        </p:nvGrpSpPr>
        <p:grpSpPr>
          <a:xfrm>
            <a:off x="4137299" y="1746863"/>
            <a:ext cx="3367800" cy="1654352"/>
            <a:chOff x="930882" y="4227613"/>
            <a:chExt cx="4490400" cy="2205802"/>
          </a:xfrm>
        </p:grpSpPr>
        <p:sp>
          <p:nvSpPr>
            <p:cNvPr id="8266" name="Google Shape;8266;p649"/>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8x8.com</a:t>
              </a:r>
              <a:endParaRPr sz="1100" i="0" strike="noStrike" cap="none">
                <a:solidFill>
                  <a:srgbClr val="FFFFFF"/>
                </a:solidFill>
                <a:latin typeface="Roboto"/>
                <a:ea typeface="Roboto"/>
                <a:cs typeface="Roboto"/>
                <a:sym typeface="Roboto"/>
              </a:endParaRPr>
            </a:p>
          </p:txBody>
        </p:sp>
        <p:sp>
          <p:nvSpPr>
            <p:cNvPr id="8267" name="Google Shape;8267;p649"/>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@8x8</a:t>
              </a:r>
              <a:endParaRPr sz="1100" i="0" strike="noStrike" cap="none">
                <a:solidFill>
                  <a:srgbClr val="FFFFFF"/>
                </a:solidFill>
                <a:latin typeface="Roboto"/>
                <a:ea typeface="Roboto"/>
                <a:cs typeface="Roboto"/>
                <a:sym typeface="Roboto"/>
              </a:endParaRPr>
            </a:p>
          </p:txBody>
        </p:sp>
        <p:sp>
          <p:nvSpPr>
            <p:cNvPr id="8268" name="Google Shape;8268;p649"/>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facebook.com/8x8Inc</a:t>
              </a:r>
              <a:endParaRPr sz="1100" i="0" strike="noStrike" cap="none">
                <a:solidFill>
                  <a:srgbClr val="FFFFFF"/>
                </a:solidFill>
                <a:latin typeface="Roboto"/>
                <a:ea typeface="Roboto"/>
                <a:cs typeface="Roboto"/>
                <a:sym typeface="Roboto"/>
              </a:endParaRPr>
            </a:p>
          </p:txBody>
        </p:sp>
        <p:sp>
          <p:nvSpPr>
            <p:cNvPr id="8269" name="Google Shape;8269;p649"/>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linkedin.com/company/8x8</a:t>
              </a:r>
              <a:endParaRPr sz="1100" i="0" strike="noStrike" cap="none">
                <a:solidFill>
                  <a:srgbClr val="FFFFFF"/>
                </a:solidFill>
                <a:latin typeface="Roboto"/>
                <a:ea typeface="Roboto"/>
                <a:cs typeface="Roboto"/>
                <a:sym typeface="Roboto"/>
              </a:endParaRPr>
            </a:p>
          </p:txBody>
        </p:sp>
        <p:sp>
          <p:nvSpPr>
            <p:cNvPr id="8270" name="Google Shape;8270;p649"/>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rgbClr val="FFFFFF"/>
                  </a:solidFill>
                  <a:uFill>
                    <a:noFill/>
                  </a:uFill>
                  <a:latin typeface="Roboto"/>
                  <a:ea typeface="Roboto"/>
                  <a:cs typeface="Roboto"/>
                  <a:sym typeface="Roboto"/>
                  <a:hlinkClick r:id="rId7">
                    <a:extLst>
                      <a:ext uri="{A12FA001-AC4F-418D-AE19-62706E023703}">
                        <ahyp:hlinkClr xmlns:ahyp="http://schemas.microsoft.com/office/drawing/2018/hyperlinkcolor" val="tx"/>
                      </a:ext>
                    </a:extLst>
                  </a:hlinkClick>
                </a:rPr>
                <a:t>youtube.com/8x8Inc</a:t>
              </a:r>
              <a:endParaRPr sz="1100" i="0" strike="noStrike" cap="none">
                <a:solidFill>
                  <a:srgbClr val="FFFFFF"/>
                </a:solidFill>
                <a:latin typeface="Roboto"/>
                <a:ea typeface="Roboto"/>
                <a:cs typeface="Roboto"/>
                <a:sym typeface="Roboto"/>
              </a:endParaRPr>
            </a:p>
          </p:txBody>
        </p:sp>
      </p:grpSp>
      <p:sp>
        <p:nvSpPr>
          <p:cNvPr id="8271" name="Google Shape;8271;p649"/>
          <p:cNvSpPr txBox="1"/>
          <p:nvPr/>
        </p:nvSpPr>
        <p:spPr>
          <a:xfrm>
            <a:off x="1876975" y="1742288"/>
            <a:ext cx="1795200" cy="977400"/>
          </a:xfrm>
          <a:prstGeom prst="rect">
            <a:avLst/>
          </a:prstGeom>
          <a:noFill/>
          <a:ln>
            <a:noFill/>
          </a:ln>
        </p:spPr>
        <p:txBody>
          <a:bodyPr spcFirstLastPara="1" wrap="square" lIns="0" tIns="34275" rIns="0" bIns="3427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rgbClr val="FFFFFF"/>
                </a:solidFill>
                <a:latin typeface="Roboto Slab Regular"/>
                <a:ea typeface="Roboto Slab Regular"/>
                <a:cs typeface="Roboto Slab Regular"/>
                <a:sym typeface="Roboto Slab Regular"/>
              </a:rPr>
              <a:t>For tips, updates and the latest information.</a:t>
            </a:r>
            <a:endParaRPr sz="1300" i="0" u="none" strike="noStrike" cap="none">
              <a:solidFill>
                <a:srgbClr val="FFFFFF"/>
              </a:solidFill>
              <a:latin typeface="Roboto Slab Regular"/>
              <a:ea typeface="Roboto Slab Regular"/>
              <a:cs typeface="Roboto Slab Regular"/>
              <a:sym typeface="Roboto Slab Regular"/>
            </a:endParaRPr>
          </a:p>
        </p:txBody>
      </p:sp>
      <p:grpSp>
        <p:nvGrpSpPr>
          <p:cNvPr id="8272" name="Google Shape;8272;p649"/>
          <p:cNvGrpSpPr/>
          <p:nvPr/>
        </p:nvGrpSpPr>
        <p:grpSpPr>
          <a:xfrm>
            <a:off x="3882623" y="1786215"/>
            <a:ext cx="199485" cy="1575680"/>
            <a:chOff x="6830255" y="3060015"/>
            <a:chExt cx="265980" cy="2100906"/>
          </a:xfrm>
        </p:grpSpPr>
        <p:grpSp>
          <p:nvGrpSpPr>
            <p:cNvPr id="8273" name="Google Shape;8273;p649"/>
            <p:cNvGrpSpPr/>
            <p:nvPr/>
          </p:nvGrpSpPr>
          <p:grpSpPr>
            <a:xfrm>
              <a:off x="6830255" y="3060015"/>
              <a:ext cx="265979" cy="265978"/>
              <a:chOff x="6853145" y="3055072"/>
              <a:chExt cx="265979" cy="265978"/>
            </a:xfrm>
          </p:grpSpPr>
          <p:sp>
            <p:nvSpPr>
              <p:cNvPr id="8274" name="Google Shape;8274;p649"/>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sp>
            <p:nvSpPr>
              <p:cNvPr id="8275" name="Google Shape;8275;p649"/>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grpSp>
        <p:sp>
          <p:nvSpPr>
            <p:cNvPr id="8276" name="Google Shape;8276;p649"/>
            <p:cNvSpPr/>
            <p:nvPr/>
          </p:nvSpPr>
          <p:spPr>
            <a:xfrm>
              <a:off x="6830255" y="3520333"/>
              <a:ext cx="265979" cy="265979"/>
            </a:xfrm>
            <a:custGeom>
              <a:avLst/>
              <a:gdLst/>
              <a:ahLst/>
              <a:cxnLst/>
              <a:rect l="l" t="t" r="r" b="b"/>
              <a:pathLst>
                <a:path w="265979" h="265979" extrusionOk="0">
                  <a:moveTo>
                    <a:pt x="132990" y="0"/>
                  </a:moveTo>
                  <a:cubicBezTo>
                    <a:pt x="59553" y="0"/>
                    <a:pt x="0" y="59553"/>
                    <a:pt x="0" y="132990"/>
                  </a:cubicBezTo>
                  <a:cubicBezTo>
                    <a:pt x="0" y="206426"/>
                    <a:pt x="59553" y="265979"/>
                    <a:pt x="132990" y="265979"/>
                  </a:cubicBezTo>
                  <a:cubicBezTo>
                    <a:pt x="206426" y="265979"/>
                    <a:pt x="265979" y="206426"/>
                    <a:pt x="265979" y="132990"/>
                  </a:cubicBezTo>
                  <a:cubicBezTo>
                    <a:pt x="265979" y="59553"/>
                    <a:pt x="206426" y="0"/>
                    <a:pt x="132990" y="0"/>
                  </a:cubicBezTo>
                  <a:close/>
                  <a:moveTo>
                    <a:pt x="193711" y="103691"/>
                  </a:moveTo>
                  <a:cubicBezTo>
                    <a:pt x="193770" y="105000"/>
                    <a:pt x="193798" y="106315"/>
                    <a:pt x="193798" y="107636"/>
                  </a:cubicBezTo>
                  <a:cubicBezTo>
                    <a:pt x="193798" y="147972"/>
                    <a:pt x="163096" y="194484"/>
                    <a:pt x="106948" y="194486"/>
                  </a:cubicBezTo>
                  <a:lnTo>
                    <a:pt x="106950" y="194486"/>
                  </a:lnTo>
                  <a:lnTo>
                    <a:pt x="106948" y="194486"/>
                  </a:lnTo>
                  <a:cubicBezTo>
                    <a:pt x="89709" y="194486"/>
                    <a:pt x="73668" y="189433"/>
                    <a:pt x="60159" y="180774"/>
                  </a:cubicBezTo>
                  <a:cubicBezTo>
                    <a:pt x="62548" y="181057"/>
                    <a:pt x="64979" y="181197"/>
                    <a:pt x="67440" y="181197"/>
                  </a:cubicBezTo>
                  <a:cubicBezTo>
                    <a:pt x="81743" y="181197"/>
                    <a:pt x="94904" y="176318"/>
                    <a:pt x="105353" y="168130"/>
                  </a:cubicBezTo>
                  <a:cubicBezTo>
                    <a:pt x="91990" y="167883"/>
                    <a:pt x="80724" y="159057"/>
                    <a:pt x="76836" y="146928"/>
                  </a:cubicBezTo>
                  <a:cubicBezTo>
                    <a:pt x="78697" y="147286"/>
                    <a:pt x="80610" y="147480"/>
                    <a:pt x="82573" y="147480"/>
                  </a:cubicBezTo>
                  <a:cubicBezTo>
                    <a:pt x="85359" y="147480"/>
                    <a:pt x="88058" y="147105"/>
                    <a:pt x="90623" y="146405"/>
                  </a:cubicBezTo>
                  <a:cubicBezTo>
                    <a:pt x="76655" y="143609"/>
                    <a:pt x="66134" y="131265"/>
                    <a:pt x="66134" y="116484"/>
                  </a:cubicBezTo>
                  <a:cubicBezTo>
                    <a:pt x="66134" y="116346"/>
                    <a:pt x="66134" y="116222"/>
                    <a:pt x="66138" y="116094"/>
                  </a:cubicBezTo>
                  <a:cubicBezTo>
                    <a:pt x="70251" y="118381"/>
                    <a:pt x="74955" y="119757"/>
                    <a:pt x="79963" y="119911"/>
                  </a:cubicBezTo>
                  <a:cubicBezTo>
                    <a:pt x="71767" y="114442"/>
                    <a:pt x="66379" y="105093"/>
                    <a:pt x="66379" y="94503"/>
                  </a:cubicBezTo>
                  <a:cubicBezTo>
                    <a:pt x="66379" y="88910"/>
                    <a:pt x="67891" y="83670"/>
                    <a:pt x="70513" y="79159"/>
                  </a:cubicBezTo>
                  <a:cubicBezTo>
                    <a:pt x="85566" y="97630"/>
                    <a:pt x="108062" y="109777"/>
                    <a:pt x="133432" y="111053"/>
                  </a:cubicBezTo>
                  <a:cubicBezTo>
                    <a:pt x="132908" y="108817"/>
                    <a:pt x="132638" y="106487"/>
                    <a:pt x="132638" y="104093"/>
                  </a:cubicBezTo>
                  <a:cubicBezTo>
                    <a:pt x="132638" y="87242"/>
                    <a:pt x="146310" y="73571"/>
                    <a:pt x="163167" y="73571"/>
                  </a:cubicBezTo>
                  <a:cubicBezTo>
                    <a:pt x="171947" y="73571"/>
                    <a:pt x="179878" y="77282"/>
                    <a:pt x="185448" y="83216"/>
                  </a:cubicBezTo>
                  <a:cubicBezTo>
                    <a:pt x="192402" y="81844"/>
                    <a:pt x="198932" y="79303"/>
                    <a:pt x="204831" y="75807"/>
                  </a:cubicBezTo>
                  <a:cubicBezTo>
                    <a:pt x="202548" y="82932"/>
                    <a:pt x="197711" y="88910"/>
                    <a:pt x="191408" y="92690"/>
                  </a:cubicBezTo>
                  <a:cubicBezTo>
                    <a:pt x="197583" y="91952"/>
                    <a:pt x="203468" y="90314"/>
                    <a:pt x="208937" y="87883"/>
                  </a:cubicBezTo>
                  <a:cubicBezTo>
                    <a:pt x="204852" y="94005"/>
                    <a:pt x="199671" y="99383"/>
                    <a:pt x="193711" y="103691"/>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sp>
          <p:nvSpPr>
            <p:cNvPr id="8277" name="Google Shape;8277;p649"/>
            <p:cNvSpPr/>
            <p:nvPr/>
          </p:nvSpPr>
          <p:spPr>
            <a:xfrm>
              <a:off x="6830255" y="4434621"/>
              <a:ext cx="265979" cy="265979"/>
            </a:xfrm>
            <a:custGeom>
              <a:avLst/>
              <a:gdLst/>
              <a:ahLst/>
              <a:cxnLst/>
              <a:rect l="l" t="t" r="r" b="b"/>
              <a:pathLst>
                <a:path w="265979" h="265979" extrusionOk="0">
                  <a:moveTo>
                    <a:pt x="132990" y="0"/>
                  </a:moveTo>
                  <a:cubicBezTo>
                    <a:pt x="59553" y="0"/>
                    <a:pt x="0" y="59553"/>
                    <a:pt x="0" y="132990"/>
                  </a:cubicBezTo>
                  <a:cubicBezTo>
                    <a:pt x="0" y="206426"/>
                    <a:pt x="59553" y="265979"/>
                    <a:pt x="132990" y="265979"/>
                  </a:cubicBezTo>
                  <a:cubicBezTo>
                    <a:pt x="206426" y="265979"/>
                    <a:pt x="265979" y="206426"/>
                    <a:pt x="265979" y="132990"/>
                  </a:cubicBezTo>
                  <a:cubicBezTo>
                    <a:pt x="265979" y="59553"/>
                    <a:pt x="206426" y="0"/>
                    <a:pt x="132990" y="0"/>
                  </a:cubicBezTo>
                  <a:close/>
                  <a:moveTo>
                    <a:pt x="94344" y="201043"/>
                  </a:moveTo>
                  <a:lnTo>
                    <a:pt x="61955" y="201043"/>
                  </a:lnTo>
                  <a:lnTo>
                    <a:pt x="61955" y="103600"/>
                  </a:lnTo>
                  <a:lnTo>
                    <a:pt x="94344" y="103600"/>
                  </a:lnTo>
                  <a:close/>
                  <a:moveTo>
                    <a:pt x="78151" y="90294"/>
                  </a:moveTo>
                  <a:lnTo>
                    <a:pt x="77940" y="90294"/>
                  </a:lnTo>
                  <a:cubicBezTo>
                    <a:pt x="67071" y="90294"/>
                    <a:pt x="60042" y="82812"/>
                    <a:pt x="60042" y="73461"/>
                  </a:cubicBezTo>
                  <a:cubicBezTo>
                    <a:pt x="60042" y="63899"/>
                    <a:pt x="67286" y="56624"/>
                    <a:pt x="78366" y="56624"/>
                  </a:cubicBezTo>
                  <a:cubicBezTo>
                    <a:pt x="89446" y="56624"/>
                    <a:pt x="96264" y="63899"/>
                    <a:pt x="96475" y="73461"/>
                  </a:cubicBezTo>
                  <a:cubicBezTo>
                    <a:pt x="96475" y="82812"/>
                    <a:pt x="89446" y="90294"/>
                    <a:pt x="78151" y="90294"/>
                  </a:cubicBezTo>
                  <a:close/>
                  <a:moveTo>
                    <a:pt x="211132" y="201043"/>
                  </a:moveTo>
                  <a:lnTo>
                    <a:pt x="178747" y="201043"/>
                  </a:lnTo>
                  <a:lnTo>
                    <a:pt x="178747" y="148913"/>
                  </a:lnTo>
                  <a:cubicBezTo>
                    <a:pt x="178747" y="135812"/>
                    <a:pt x="174058" y="126877"/>
                    <a:pt x="162339" y="126877"/>
                  </a:cubicBezTo>
                  <a:cubicBezTo>
                    <a:pt x="153392" y="126877"/>
                    <a:pt x="148063" y="132904"/>
                    <a:pt x="145721" y="138722"/>
                  </a:cubicBezTo>
                  <a:cubicBezTo>
                    <a:pt x="144865" y="140804"/>
                    <a:pt x="144656" y="143714"/>
                    <a:pt x="144656" y="146626"/>
                  </a:cubicBezTo>
                  <a:lnTo>
                    <a:pt x="144656" y="201043"/>
                  </a:lnTo>
                  <a:lnTo>
                    <a:pt x="112269" y="201043"/>
                  </a:lnTo>
                  <a:cubicBezTo>
                    <a:pt x="112269" y="201043"/>
                    <a:pt x="112693" y="112742"/>
                    <a:pt x="112269" y="103600"/>
                  </a:cubicBezTo>
                  <a:lnTo>
                    <a:pt x="144656" y="103600"/>
                  </a:lnTo>
                  <a:lnTo>
                    <a:pt x="144656" y="117397"/>
                  </a:lnTo>
                  <a:cubicBezTo>
                    <a:pt x="148960" y="110757"/>
                    <a:pt x="156661" y="101313"/>
                    <a:pt x="173845" y="101313"/>
                  </a:cubicBezTo>
                  <a:cubicBezTo>
                    <a:pt x="195154" y="101313"/>
                    <a:pt x="211132" y="115240"/>
                    <a:pt x="211132" y="145169"/>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grpSp>
          <p:nvGrpSpPr>
            <p:cNvPr id="8278" name="Google Shape;8278;p649"/>
            <p:cNvGrpSpPr/>
            <p:nvPr/>
          </p:nvGrpSpPr>
          <p:grpSpPr>
            <a:xfrm>
              <a:off x="6830255" y="4894942"/>
              <a:ext cx="265979" cy="265979"/>
              <a:chOff x="6874030" y="4894942"/>
              <a:chExt cx="265979" cy="265979"/>
            </a:xfrm>
          </p:grpSpPr>
          <p:sp>
            <p:nvSpPr>
              <p:cNvPr id="8279" name="Google Shape;8279;p649"/>
              <p:cNvSpPr/>
              <p:nvPr/>
            </p:nvSpPr>
            <p:spPr>
              <a:xfrm>
                <a:off x="6990454" y="5003016"/>
                <a:ext cx="43259" cy="49830"/>
              </a:xfrm>
              <a:custGeom>
                <a:avLst/>
                <a:gdLst/>
                <a:ahLst/>
                <a:cxnLst/>
                <a:rect l="l" t="t" r="r" b="b"/>
                <a:pathLst>
                  <a:path w="43259" h="49830" extrusionOk="0">
                    <a:moveTo>
                      <a:pt x="0" y="49830"/>
                    </a:moveTo>
                    <a:lnTo>
                      <a:pt x="43260" y="24915"/>
                    </a:lnTo>
                    <a:lnTo>
                      <a:pt x="0" y="0"/>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sp>
            <p:nvSpPr>
              <p:cNvPr id="8280" name="Google Shape;8280;p649"/>
              <p:cNvSpPr/>
              <p:nvPr/>
            </p:nvSpPr>
            <p:spPr>
              <a:xfrm>
                <a:off x="6874030" y="4894942"/>
                <a:ext cx="265979" cy="265979"/>
              </a:xfrm>
              <a:custGeom>
                <a:avLst/>
                <a:gdLst/>
                <a:ahLst/>
                <a:cxnLst/>
                <a:rect l="l" t="t" r="r" b="b"/>
                <a:pathLst>
                  <a:path w="265979" h="265979" extrusionOk="0">
                    <a:moveTo>
                      <a:pt x="132990" y="0"/>
                    </a:moveTo>
                    <a:cubicBezTo>
                      <a:pt x="59553" y="0"/>
                      <a:pt x="0" y="59553"/>
                      <a:pt x="0" y="132990"/>
                    </a:cubicBezTo>
                    <a:cubicBezTo>
                      <a:pt x="0" y="206426"/>
                      <a:pt x="59553" y="265979"/>
                      <a:pt x="132990" y="265979"/>
                    </a:cubicBezTo>
                    <a:cubicBezTo>
                      <a:pt x="206426" y="265979"/>
                      <a:pt x="265979" y="206426"/>
                      <a:pt x="265979" y="132990"/>
                    </a:cubicBezTo>
                    <a:cubicBezTo>
                      <a:pt x="265979" y="59553"/>
                      <a:pt x="206426" y="0"/>
                      <a:pt x="132990" y="0"/>
                    </a:cubicBezTo>
                    <a:close/>
                    <a:moveTo>
                      <a:pt x="216088" y="133125"/>
                    </a:moveTo>
                    <a:cubicBezTo>
                      <a:pt x="216088" y="133125"/>
                      <a:pt x="216088" y="160096"/>
                      <a:pt x="212666" y="173102"/>
                    </a:cubicBezTo>
                    <a:cubicBezTo>
                      <a:pt x="210749" y="180221"/>
                      <a:pt x="205136" y="185833"/>
                      <a:pt x="198017" y="187749"/>
                    </a:cubicBezTo>
                    <a:cubicBezTo>
                      <a:pt x="185012" y="191172"/>
                      <a:pt x="132990" y="191172"/>
                      <a:pt x="132990" y="191172"/>
                    </a:cubicBezTo>
                    <a:cubicBezTo>
                      <a:pt x="132990" y="191172"/>
                      <a:pt x="81103" y="191172"/>
                      <a:pt x="67962" y="187613"/>
                    </a:cubicBezTo>
                    <a:cubicBezTo>
                      <a:pt x="60843" y="185697"/>
                      <a:pt x="55230" y="180083"/>
                      <a:pt x="53313" y="172964"/>
                    </a:cubicBezTo>
                    <a:cubicBezTo>
                      <a:pt x="49889" y="160096"/>
                      <a:pt x="49889" y="132990"/>
                      <a:pt x="49889" y="132990"/>
                    </a:cubicBezTo>
                    <a:cubicBezTo>
                      <a:pt x="49889" y="132990"/>
                      <a:pt x="49889" y="106021"/>
                      <a:pt x="53313" y="93015"/>
                    </a:cubicBezTo>
                    <a:cubicBezTo>
                      <a:pt x="55228" y="85896"/>
                      <a:pt x="60979" y="80146"/>
                      <a:pt x="67962" y="78230"/>
                    </a:cubicBezTo>
                    <a:cubicBezTo>
                      <a:pt x="80967" y="74807"/>
                      <a:pt x="132990" y="74807"/>
                      <a:pt x="132990" y="74807"/>
                    </a:cubicBezTo>
                    <a:cubicBezTo>
                      <a:pt x="132990" y="74807"/>
                      <a:pt x="185012" y="74807"/>
                      <a:pt x="198017" y="78366"/>
                    </a:cubicBezTo>
                    <a:cubicBezTo>
                      <a:pt x="205136" y="80282"/>
                      <a:pt x="210749" y="85896"/>
                      <a:pt x="212666" y="93015"/>
                    </a:cubicBezTo>
                    <a:cubicBezTo>
                      <a:pt x="216226" y="106021"/>
                      <a:pt x="216088" y="133125"/>
                      <a:pt x="216088" y="133125"/>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grpSp>
        <p:sp>
          <p:nvSpPr>
            <p:cNvPr id="8281" name="Google Shape;8281;p649"/>
            <p:cNvSpPr/>
            <p:nvPr/>
          </p:nvSpPr>
          <p:spPr>
            <a:xfrm>
              <a:off x="6833430" y="3980652"/>
              <a:ext cx="259629" cy="259629"/>
            </a:xfrm>
            <a:custGeom>
              <a:avLst/>
              <a:gdLst/>
              <a:ahLst/>
              <a:cxnLst/>
              <a:rect l="l" t="t" r="r" b="b"/>
              <a:pathLst>
                <a:path w="259629" h="259629" extrusionOk="0">
                  <a:moveTo>
                    <a:pt x="129815" y="0"/>
                  </a:moveTo>
                  <a:cubicBezTo>
                    <a:pt x="58112" y="0"/>
                    <a:pt x="0" y="58112"/>
                    <a:pt x="0" y="129815"/>
                  </a:cubicBezTo>
                  <a:cubicBezTo>
                    <a:pt x="0" y="201517"/>
                    <a:pt x="58112" y="259629"/>
                    <a:pt x="129815" y="259629"/>
                  </a:cubicBezTo>
                  <a:cubicBezTo>
                    <a:pt x="201517" y="259629"/>
                    <a:pt x="259629" y="201517"/>
                    <a:pt x="259629" y="129815"/>
                  </a:cubicBezTo>
                  <a:cubicBezTo>
                    <a:pt x="259629" y="58112"/>
                    <a:pt x="201517" y="0"/>
                    <a:pt x="129815" y="0"/>
                  </a:cubicBezTo>
                  <a:close/>
                  <a:moveTo>
                    <a:pt x="134784" y="204559"/>
                  </a:moveTo>
                  <a:lnTo>
                    <a:pt x="134784" y="129713"/>
                  </a:lnTo>
                  <a:lnTo>
                    <a:pt x="159479" y="129713"/>
                  </a:lnTo>
                  <a:lnTo>
                    <a:pt x="163384" y="104916"/>
                  </a:lnTo>
                  <a:lnTo>
                    <a:pt x="134784" y="104916"/>
                  </a:lnTo>
                  <a:lnTo>
                    <a:pt x="134784" y="92493"/>
                  </a:lnTo>
                  <a:cubicBezTo>
                    <a:pt x="134784" y="86002"/>
                    <a:pt x="136914" y="79866"/>
                    <a:pt x="146193" y="79866"/>
                  </a:cubicBezTo>
                  <a:lnTo>
                    <a:pt x="164753" y="79866"/>
                  </a:lnTo>
                  <a:lnTo>
                    <a:pt x="164753" y="55120"/>
                  </a:lnTo>
                  <a:lnTo>
                    <a:pt x="138384" y="55120"/>
                  </a:lnTo>
                  <a:cubicBezTo>
                    <a:pt x="116225" y="55120"/>
                    <a:pt x="110190" y="69725"/>
                    <a:pt x="110190" y="89957"/>
                  </a:cubicBezTo>
                  <a:lnTo>
                    <a:pt x="110190" y="104967"/>
                  </a:lnTo>
                  <a:lnTo>
                    <a:pt x="94978" y="104967"/>
                  </a:lnTo>
                  <a:lnTo>
                    <a:pt x="94978" y="129764"/>
                  </a:lnTo>
                  <a:lnTo>
                    <a:pt x="110190" y="129764"/>
                  </a:lnTo>
                  <a:lnTo>
                    <a:pt x="110190" y="204610"/>
                  </a:lnTo>
                  <a:lnTo>
                    <a:pt x="134784" y="204610"/>
                  </a:lnTo>
                  <a:lnTo>
                    <a:pt x="134784" y="20455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Open Sans"/>
                <a:ea typeface="Open Sans"/>
                <a:cs typeface="Open Sans"/>
                <a:sym typeface="Open Sans"/>
              </a:endParaRPr>
            </a:p>
          </p:txBody>
        </p:sp>
      </p:grpSp>
      <p:grpSp>
        <p:nvGrpSpPr>
          <p:cNvPr id="8282" name="Google Shape;8282;p649"/>
          <p:cNvGrpSpPr/>
          <p:nvPr/>
        </p:nvGrpSpPr>
        <p:grpSpPr>
          <a:xfrm>
            <a:off x="87" y="12"/>
            <a:ext cx="750713" cy="750713"/>
            <a:chOff x="1190625" y="238125"/>
            <a:chExt cx="5238750" cy="5238750"/>
          </a:xfrm>
        </p:grpSpPr>
        <p:sp>
          <p:nvSpPr>
            <p:cNvPr id="8283" name="Google Shape;8283;p649"/>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9"/>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49"/>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49"/>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4 Text Slide - 4 columns  with graphics 2">
  <p:cSld name="Text Slide_1_1_2_1_1">
    <p:spTree>
      <p:nvGrpSpPr>
        <p:cNvPr id="1" name="Shape 780"/>
        <p:cNvGrpSpPr/>
        <p:nvPr/>
      </p:nvGrpSpPr>
      <p:grpSpPr>
        <a:xfrm>
          <a:off x="0" y="0"/>
          <a:ext cx="0" cy="0"/>
          <a:chOff x="0" y="0"/>
          <a:chExt cx="0" cy="0"/>
        </a:xfrm>
      </p:grpSpPr>
      <p:sp>
        <p:nvSpPr>
          <p:cNvPr id="781" name="Google Shape;781;p67"/>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82" name="Google Shape;782;p67"/>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783" name="Google Shape;783;p67"/>
          <p:cNvSpPr txBox="1">
            <a:spLocks noGrp="1"/>
          </p:cNvSpPr>
          <p:nvPr>
            <p:ph type="body" idx="2"/>
          </p:nvPr>
        </p:nvSpPr>
        <p:spPr>
          <a:xfrm>
            <a:off x="2176875"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84" name="Google Shape;784;p67"/>
          <p:cNvSpPr txBox="1">
            <a:spLocks noGrp="1"/>
          </p:cNvSpPr>
          <p:nvPr>
            <p:ph type="body" idx="3"/>
          </p:nvPr>
        </p:nvSpPr>
        <p:spPr>
          <a:xfrm>
            <a:off x="2176883"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85" name="Google Shape;785;p67"/>
          <p:cNvSpPr txBox="1">
            <a:spLocks noGrp="1"/>
          </p:cNvSpPr>
          <p:nvPr>
            <p:ph type="body" idx="4"/>
          </p:nvPr>
        </p:nvSpPr>
        <p:spPr>
          <a:xfrm>
            <a:off x="6605681" y="15602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86" name="Google Shape;786;p67"/>
          <p:cNvSpPr txBox="1">
            <a:spLocks noGrp="1"/>
          </p:cNvSpPr>
          <p:nvPr>
            <p:ph type="body" idx="5"/>
          </p:nvPr>
        </p:nvSpPr>
        <p:spPr>
          <a:xfrm>
            <a:off x="6605689" y="3054100"/>
            <a:ext cx="20811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ext Slide - 2 columns  with icons">
  <p:cSld name="Text Slide_1_1_1">
    <p:spTree>
      <p:nvGrpSpPr>
        <p:cNvPr id="1" name="Shape 787"/>
        <p:cNvGrpSpPr/>
        <p:nvPr/>
      </p:nvGrpSpPr>
      <p:grpSpPr>
        <a:xfrm>
          <a:off x="0" y="0"/>
          <a:ext cx="0" cy="0"/>
          <a:chOff x="0" y="0"/>
          <a:chExt cx="0" cy="0"/>
        </a:xfrm>
      </p:grpSpPr>
      <p:sp>
        <p:nvSpPr>
          <p:cNvPr id="788" name="Google Shape;788;p68"/>
          <p:cNvSpPr txBox="1">
            <a:spLocks noGrp="1"/>
          </p:cNvSpPr>
          <p:nvPr>
            <p:ph type="body" idx="1"/>
          </p:nvPr>
        </p:nvSpPr>
        <p:spPr>
          <a:xfrm>
            <a:off x="46617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89" name="Google Shape;789;p68"/>
          <p:cNvSpPr txBox="1">
            <a:spLocks noGrp="1"/>
          </p:cNvSpPr>
          <p:nvPr>
            <p:ph type="body" idx="2"/>
          </p:nvPr>
        </p:nvSpPr>
        <p:spPr>
          <a:xfrm>
            <a:off x="457200" y="2833825"/>
            <a:ext cx="3763800" cy="1546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90" name="Google Shape;790;p6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91" name="Google Shape;791;p68"/>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4 Text Slide - 2 columns  with graphics">
  <p:cSld name="Text Slide_1_1_1_2">
    <p:spTree>
      <p:nvGrpSpPr>
        <p:cNvPr id="1" name="Shape 792"/>
        <p:cNvGrpSpPr/>
        <p:nvPr/>
      </p:nvGrpSpPr>
      <p:grpSpPr>
        <a:xfrm>
          <a:off x="0" y="0"/>
          <a:ext cx="0" cy="0"/>
          <a:chOff x="0" y="0"/>
          <a:chExt cx="0" cy="0"/>
        </a:xfrm>
      </p:grpSpPr>
      <p:sp>
        <p:nvSpPr>
          <p:cNvPr id="793" name="Google Shape;793;p69"/>
          <p:cNvSpPr txBox="1">
            <a:spLocks noGrp="1"/>
          </p:cNvSpPr>
          <p:nvPr>
            <p:ph type="body" idx="1"/>
          </p:nvPr>
        </p:nvSpPr>
        <p:spPr>
          <a:xfrm>
            <a:off x="46617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94" name="Google Shape;794;p69"/>
          <p:cNvSpPr txBox="1">
            <a:spLocks noGrp="1"/>
          </p:cNvSpPr>
          <p:nvPr>
            <p:ph type="body" idx="2"/>
          </p:nvPr>
        </p:nvSpPr>
        <p:spPr>
          <a:xfrm>
            <a:off x="457200" y="3282696"/>
            <a:ext cx="3763800" cy="10974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1000"/>
              <a:buNone/>
              <a:defRPr sz="10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795" name="Google Shape;795;p69"/>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96" name="Google Shape;796;p69"/>
          <p:cNvSpPr txBox="1">
            <a:spLocks noGrp="1"/>
          </p:cNvSpPr>
          <p:nvPr>
            <p:ph type="body" idx="3"/>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6 Text Slide with large stat">
  <p:cSld name="Text Slide_1_1_1_1">
    <p:spTree>
      <p:nvGrpSpPr>
        <p:cNvPr id="1" name="Shape 797"/>
        <p:cNvGrpSpPr/>
        <p:nvPr/>
      </p:nvGrpSpPr>
      <p:grpSpPr>
        <a:xfrm>
          <a:off x="0" y="0"/>
          <a:ext cx="0" cy="0"/>
          <a:chOff x="0" y="0"/>
          <a:chExt cx="0" cy="0"/>
        </a:xfrm>
      </p:grpSpPr>
      <p:sp>
        <p:nvSpPr>
          <p:cNvPr id="798" name="Google Shape;798;p7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3000"/>
              <a:buFont typeface="Roboto Slab"/>
              <a:buNone/>
              <a:defRPr sz="3000">
                <a:latin typeface="Roboto Slab"/>
                <a:ea typeface="Roboto Slab"/>
                <a:cs typeface="Roboto Slab"/>
                <a:sym typeface="Roboto Slab"/>
              </a:defRPr>
            </a:lvl2pPr>
            <a:lvl3pPr lvl="2" rtl="0">
              <a:spcBef>
                <a:spcPts val="0"/>
              </a:spcBef>
              <a:spcAft>
                <a:spcPts val="0"/>
              </a:spcAft>
              <a:buSzPts val="3000"/>
              <a:buFont typeface="Roboto Slab"/>
              <a:buNone/>
              <a:defRPr sz="3000">
                <a:latin typeface="Roboto Slab"/>
                <a:ea typeface="Roboto Slab"/>
                <a:cs typeface="Roboto Slab"/>
                <a:sym typeface="Roboto Slab"/>
              </a:defRPr>
            </a:lvl3pPr>
            <a:lvl4pPr lvl="3" rtl="0">
              <a:spcBef>
                <a:spcPts val="0"/>
              </a:spcBef>
              <a:spcAft>
                <a:spcPts val="0"/>
              </a:spcAft>
              <a:buSzPts val="3000"/>
              <a:buFont typeface="Roboto Slab"/>
              <a:buNone/>
              <a:defRPr sz="3000">
                <a:latin typeface="Roboto Slab"/>
                <a:ea typeface="Roboto Slab"/>
                <a:cs typeface="Roboto Slab"/>
                <a:sym typeface="Roboto Slab"/>
              </a:defRPr>
            </a:lvl4pPr>
            <a:lvl5pPr lvl="4" rtl="0">
              <a:spcBef>
                <a:spcPts val="0"/>
              </a:spcBef>
              <a:spcAft>
                <a:spcPts val="0"/>
              </a:spcAft>
              <a:buSzPts val="3000"/>
              <a:buFont typeface="Roboto Slab"/>
              <a:buNone/>
              <a:defRPr sz="3000">
                <a:latin typeface="Roboto Slab"/>
                <a:ea typeface="Roboto Slab"/>
                <a:cs typeface="Roboto Slab"/>
                <a:sym typeface="Roboto Slab"/>
              </a:defRPr>
            </a:lvl5pPr>
            <a:lvl6pPr lvl="5" rtl="0">
              <a:spcBef>
                <a:spcPts val="0"/>
              </a:spcBef>
              <a:spcAft>
                <a:spcPts val="0"/>
              </a:spcAft>
              <a:buSzPts val="3000"/>
              <a:buFont typeface="Roboto Slab"/>
              <a:buNone/>
              <a:defRPr sz="3000">
                <a:latin typeface="Roboto Slab"/>
                <a:ea typeface="Roboto Slab"/>
                <a:cs typeface="Roboto Slab"/>
                <a:sym typeface="Roboto Slab"/>
              </a:defRPr>
            </a:lvl6pPr>
            <a:lvl7pPr lvl="6" rtl="0">
              <a:spcBef>
                <a:spcPts val="0"/>
              </a:spcBef>
              <a:spcAft>
                <a:spcPts val="0"/>
              </a:spcAft>
              <a:buSzPts val="3000"/>
              <a:buFont typeface="Roboto Slab"/>
              <a:buNone/>
              <a:defRPr sz="3000">
                <a:latin typeface="Roboto Slab"/>
                <a:ea typeface="Roboto Slab"/>
                <a:cs typeface="Roboto Slab"/>
                <a:sym typeface="Roboto Slab"/>
              </a:defRPr>
            </a:lvl7pPr>
            <a:lvl8pPr lvl="7" rtl="0">
              <a:spcBef>
                <a:spcPts val="0"/>
              </a:spcBef>
              <a:spcAft>
                <a:spcPts val="0"/>
              </a:spcAft>
              <a:buSzPts val="3000"/>
              <a:buFont typeface="Roboto Slab"/>
              <a:buNone/>
              <a:defRPr sz="3000">
                <a:latin typeface="Roboto Slab"/>
                <a:ea typeface="Roboto Slab"/>
                <a:cs typeface="Roboto Slab"/>
                <a:sym typeface="Roboto Slab"/>
              </a:defRPr>
            </a:lvl8pPr>
            <a:lvl9pPr lvl="8" rtl="0">
              <a:spcBef>
                <a:spcPts val="0"/>
              </a:spcBef>
              <a:spcAft>
                <a:spcPts val="0"/>
              </a:spcAft>
              <a:buSzPts val="3000"/>
              <a:buFont typeface="Roboto Slab"/>
              <a:buNone/>
              <a:defRPr sz="3000">
                <a:latin typeface="Roboto Slab"/>
                <a:ea typeface="Roboto Slab"/>
                <a:cs typeface="Roboto Slab"/>
                <a:sym typeface="Roboto Slab"/>
              </a:defRPr>
            </a:lvl9pPr>
          </a:lstStyle>
          <a:p>
            <a:endParaRPr/>
          </a:p>
        </p:txBody>
      </p:sp>
      <p:sp>
        <p:nvSpPr>
          <p:cNvPr id="799" name="Google Shape;799;p7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800" name="Google Shape;800;p70"/>
          <p:cNvSpPr txBox="1">
            <a:spLocks noGrp="1"/>
          </p:cNvSpPr>
          <p:nvPr>
            <p:ph type="subTitle" idx="2"/>
          </p:nvPr>
        </p:nvSpPr>
        <p:spPr>
          <a:xfrm>
            <a:off x="402200" y="1217350"/>
            <a:ext cx="2557800" cy="2060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9600">
                <a:solidFill>
                  <a:schemeClr val="dk2"/>
                </a:solidFill>
                <a:latin typeface="Roboto Slab Regular"/>
                <a:ea typeface="Roboto Slab Regular"/>
                <a:cs typeface="Roboto Slab Regular"/>
                <a:sym typeface="Roboto Slab Regular"/>
              </a:defRPr>
            </a:lvl1pPr>
            <a:lvl2pPr lvl="1" rtl="0">
              <a:spcBef>
                <a:spcPts val="0"/>
              </a:spcBef>
              <a:spcAft>
                <a:spcPts val="0"/>
              </a:spcAft>
              <a:buNone/>
              <a:defRPr>
                <a:solidFill>
                  <a:srgbClr val="CB2233"/>
                </a:solidFill>
              </a:defRPr>
            </a:lvl2pPr>
            <a:lvl3pPr lvl="2" rtl="0">
              <a:spcBef>
                <a:spcPts val="600"/>
              </a:spcBef>
              <a:spcAft>
                <a:spcPts val="0"/>
              </a:spcAft>
              <a:buNone/>
              <a:defRPr>
                <a:solidFill>
                  <a:srgbClr val="CB2233"/>
                </a:solidFill>
              </a:defRPr>
            </a:lvl3pPr>
            <a:lvl4pPr lvl="3" rtl="0">
              <a:spcBef>
                <a:spcPts val="600"/>
              </a:spcBef>
              <a:spcAft>
                <a:spcPts val="0"/>
              </a:spcAft>
              <a:buNone/>
              <a:defRPr>
                <a:solidFill>
                  <a:srgbClr val="CB2233"/>
                </a:solidFill>
              </a:defRPr>
            </a:lvl4pPr>
            <a:lvl5pPr lvl="4" rtl="0">
              <a:spcBef>
                <a:spcPts val="600"/>
              </a:spcBef>
              <a:spcAft>
                <a:spcPts val="0"/>
              </a:spcAft>
              <a:buNone/>
              <a:defRPr>
                <a:solidFill>
                  <a:srgbClr val="CB2233"/>
                </a:solidFill>
              </a:defRPr>
            </a:lvl5pPr>
            <a:lvl6pPr lvl="5" rtl="0">
              <a:spcBef>
                <a:spcPts val="600"/>
              </a:spcBef>
              <a:spcAft>
                <a:spcPts val="0"/>
              </a:spcAft>
              <a:buNone/>
              <a:defRPr>
                <a:solidFill>
                  <a:srgbClr val="CB2233"/>
                </a:solidFill>
              </a:defRPr>
            </a:lvl6pPr>
            <a:lvl7pPr lvl="6" rtl="0">
              <a:spcBef>
                <a:spcPts val="600"/>
              </a:spcBef>
              <a:spcAft>
                <a:spcPts val="0"/>
              </a:spcAft>
              <a:buNone/>
              <a:defRPr>
                <a:solidFill>
                  <a:srgbClr val="CB2233"/>
                </a:solidFill>
              </a:defRPr>
            </a:lvl7pPr>
            <a:lvl8pPr lvl="7" rtl="0">
              <a:spcBef>
                <a:spcPts val="600"/>
              </a:spcBef>
              <a:spcAft>
                <a:spcPts val="0"/>
              </a:spcAft>
              <a:buNone/>
              <a:defRPr>
                <a:solidFill>
                  <a:srgbClr val="CB2233"/>
                </a:solidFill>
              </a:defRPr>
            </a:lvl8pPr>
            <a:lvl9pPr lvl="8" rtl="0">
              <a:spcBef>
                <a:spcPts val="600"/>
              </a:spcBef>
              <a:spcAft>
                <a:spcPts val="600"/>
              </a:spcAft>
              <a:buNone/>
              <a:defRPr>
                <a:solidFill>
                  <a:srgbClr val="CB2233"/>
                </a:solidFill>
              </a:defRPr>
            </a:lvl9pPr>
          </a:lstStyle>
          <a:p>
            <a:endParaRPr/>
          </a:p>
        </p:txBody>
      </p:sp>
      <p:sp>
        <p:nvSpPr>
          <p:cNvPr id="801" name="Google Shape;801;p70"/>
          <p:cNvSpPr txBox="1">
            <a:spLocks noGrp="1"/>
          </p:cNvSpPr>
          <p:nvPr>
            <p:ph type="subTitle" idx="3"/>
          </p:nvPr>
        </p:nvSpPr>
        <p:spPr>
          <a:xfrm>
            <a:off x="2832775" y="1518100"/>
            <a:ext cx="5429700" cy="914400"/>
          </a:xfrm>
          <a:prstGeom prst="rect">
            <a:avLst/>
          </a:prstGeom>
        </p:spPr>
        <p:txBody>
          <a:bodyPr spcFirstLastPara="1" wrap="square" lIns="0" tIns="0" rIns="0" bIns="0" anchor="t" anchorCtr="0">
            <a:noAutofit/>
          </a:bodyPr>
          <a:lstStyle>
            <a:lvl1pPr lvl="0" rtl="0">
              <a:spcBef>
                <a:spcPts val="0"/>
              </a:spcBef>
              <a:spcAft>
                <a:spcPts val="0"/>
              </a:spcAft>
              <a:buNone/>
              <a:defRPr sz="2400">
                <a:latin typeface="Roboto"/>
                <a:ea typeface="Roboto"/>
                <a:cs typeface="Roboto"/>
                <a:sym typeface="Roboto"/>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
        <p:nvSpPr>
          <p:cNvPr id="802" name="Google Shape;802;p70"/>
          <p:cNvSpPr txBox="1">
            <a:spLocks noGrp="1"/>
          </p:cNvSpPr>
          <p:nvPr>
            <p:ph type="body" idx="4"/>
          </p:nvPr>
        </p:nvSpPr>
        <p:spPr>
          <a:xfrm>
            <a:off x="2832775" y="2569473"/>
            <a:ext cx="5429700" cy="1674000"/>
          </a:xfrm>
          <a:prstGeom prst="rect">
            <a:avLst/>
          </a:prstGeom>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0 Text Slide + Right Image">
  <p:cSld name="CUSTOM_2_1">
    <p:spTree>
      <p:nvGrpSpPr>
        <p:cNvPr id="1" name="Shape 803"/>
        <p:cNvGrpSpPr/>
        <p:nvPr/>
      </p:nvGrpSpPr>
      <p:grpSpPr>
        <a:xfrm>
          <a:off x="0" y="0"/>
          <a:ext cx="0" cy="0"/>
          <a:chOff x="0" y="0"/>
          <a:chExt cx="0" cy="0"/>
        </a:xfrm>
      </p:grpSpPr>
      <p:sp>
        <p:nvSpPr>
          <p:cNvPr id="804" name="Google Shape;804;p71"/>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1"/>
          <p:cNvSpPr txBox="1">
            <a:spLocks noGrp="1"/>
          </p:cNvSpPr>
          <p:nvPr>
            <p:ph type="title"/>
          </p:nvPr>
        </p:nvSpPr>
        <p:spPr>
          <a:xfrm>
            <a:off x="457200" y="548640"/>
            <a:ext cx="40278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06" name="Google Shape;806;p71"/>
          <p:cNvSpPr txBox="1">
            <a:spLocks noGrp="1"/>
          </p:cNvSpPr>
          <p:nvPr>
            <p:ph type="body" idx="1"/>
          </p:nvPr>
        </p:nvSpPr>
        <p:spPr>
          <a:xfrm>
            <a:off x="457200" y="1155790"/>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807" name="Google Shape;807;p71"/>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2 Text Slide + Right Image + Quote">
  <p:cSld name="CUSTOM_2_1_3">
    <p:spTree>
      <p:nvGrpSpPr>
        <p:cNvPr id="1" name="Shape 808"/>
        <p:cNvGrpSpPr/>
        <p:nvPr/>
      </p:nvGrpSpPr>
      <p:grpSpPr>
        <a:xfrm>
          <a:off x="0" y="0"/>
          <a:ext cx="0" cy="0"/>
          <a:chOff x="0" y="0"/>
          <a:chExt cx="0" cy="0"/>
        </a:xfrm>
      </p:grpSpPr>
      <p:sp>
        <p:nvSpPr>
          <p:cNvPr id="809" name="Google Shape;809;p72"/>
          <p:cNvSpPr txBox="1">
            <a:spLocks noGrp="1"/>
          </p:cNvSpPr>
          <p:nvPr>
            <p:ph type="title"/>
          </p:nvPr>
        </p:nvSpPr>
        <p:spPr>
          <a:xfrm>
            <a:off x="457200" y="548640"/>
            <a:ext cx="5202900" cy="4299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10" name="Google Shape;810;p72"/>
          <p:cNvSpPr txBox="1">
            <a:spLocks noGrp="1"/>
          </p:cNvSpPr>
          <p:nvPr>
            <p:ph type="body" idx="1"/>
          </p:nvPr>
        </p:nvSpPr>
        <p:spPr>
          <a:xfrm>
            <a:off x="457200" y="1155790"/>
            <a:ext cx="5202900" cy="1801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Clr>
                <a:srgbClr val="15152F"/>
              </a:buClr>
              <a:buSzPts val="1200"/>
              <a:buChar char="■"/>
              <a:defRPr sz="1200">
                <a:solidFill>
                  <a:srgbClr val="15152F"/>
                </a:solidFill>
              </a:defRPr>
            </a:lvl1pPr>
            <a:lvl2pPr marL="914400" lvl="1" indent="-292100" algn="l" rtl="0">
              <a:lnSpc>
                <a:spcPct val="100000"/>
              </a:lnSpc>
              <a:spcBef>
                <a:spcPts val="600"/>
              </a:spcBef>
              <a:spcAft>
                <a:spcPts val="0"/>
              </a:spcAft>
              <a:buClr>
                <a:srgbClr val="15152F"/>
              </a:buClr>
              <a:buSzPts val="1000"/>
              <a:buChar char="■"/>
              <a:defRPr sz="1000">
                <a:solidFill>
                  <a:srgbClr val="15152F"/>
                </a:solidFill>
              </a:defRPr>
            </a:lvl2pPr>
            <a:lvl3pPr marL="1371600" lvl="2" indent="-292100" algn="l" rtl="0">
              <a:lnSpc>
                <a:spcPct val="100000"/>
              </a:lnSpc>
              <a:spcBef>
                <a:spcPts val="600"/>
              </a:spcBef>
              <a:spcAft>
                <a:spcPts val="0"/>
              </a:spcAft>
              <a:buClr>
                <a:srgbClr val="15152F"/>
              </a:buClr>
              <a:buSzPts val="1000"/>
              <a:buChar char="■"/>
              <a:defRPr sz="1000">
                <a:solidFill>
                  <a:srgbClr val="15152F"/>
                </a:solidFill>
              </a:defRPr>
            </a:lvl3pPr>
            <a:lvl4pPr marL="1828800" lvl="3" indent="-292100" algn="l" rtl="0">
              <a:lnSpc>
                <a:spcPct val="100000"/>
              </a:lnSpc>
              <a:spcBef>
                <a:spcPts val="600"/>
              </a:spcBef>
              <a:spcAft>
                <a:spcPts val="0"/>
              </a:spcAft>
              <a:buClr>
                <a:srgbClr val="15152F"/>
              </a:buClr>
              <a:buSzPts val="1000"/>
              <a:buChar char="■"/>
              <a:defRPr>
                <a:solidFill>
                  <a:srgbClr val="15152F"/>
                </a:solidFill>
              </a:defRPr>
            </a:lvl4pPr>
            <a:lvl5pPr marL="2286000" lvl="4" indent="-292100" algn="l" rtl="0">
              <a:lnSpc>
                <a:spcPct val="100000"/>
              </a:lnSpc>
              <a:spcBef>
                <a:spcPts val="600"/>
              </a:spcBef>
              <a:spcAft>
                <a:spcPts val="0"/>
              </a:spcAft>
              <a:buClr>
                <a:srgbClr val="15152F"/>
              </a:buClr>
              <a:buSzPts val="1000"/>
              <a:buChar char="■"/>
              <a:defRPr>
                <a:solidFill>
                  <a:srgbClr val="15152F"/>
                </a:solidFill>
              </a:defRPr>
            </a:lvl5pPr>
            <a:lvl6pPr marL="2743200" lvl="5" indent="-292100" algn="l" rtl="0">
              <a:lnSpc>
                <a:spcPct val="100000"/>
              </a:lnSpc>
              <a:spcBef>
                <a:spcPts val="600"/>
              </a:spcBef>
              <a:spcAft>
                <a:spcPts val="0"/>
              </a:spcAft>
              <a:buClr>
                <a:srgbClr val="15152F"/>
              </a:buClr>
              <a:buSzPts val="1000"/>
              <a:buChar char="■"/>
              <a:defRPr>
                <a:solidFill>
                  <a:srgbClr val="15152F"/>
                </a:solidFill>
              </a:defRPr>
            </a:lvl6pPr>
            <a:lvl7pPr marL="3200400" lvl="6" indent="-292100" algn="l" rtl="0">
              <a:lnSpc>
                <a:spcPct val="100000"/>
              </a:lnSpc>
              <a:spcBef>
                <a:spcPts val="600"/>
              </a:spcBef>
              <a:spcAft>
                <a:spcPts val="0"/>
              </a:spcAft>
              <a:buClr>
                <a:srgbClr val="15152F"/>
              </a:buClr>
              <a:buSzPts val="1000"/>
              <a:buChar char="■"/>
              <a:defRPr>
                <a:solidFill>
                  <a:srgbClr val="15152F"/>
                </a:solidFill>
              </a:defRPr>
            </a:lvl7pPr>
            <a:lvl8pPr marL="3657600" lvl="7" indent="-292100" algn="l" rtl="0">
              <a:lnSpc>
                <a:spcPct val="100000"/>
              </a:lnSpc>
              <a:spcBef>
                <a:spcPts val="600"/>
              </a:spcBef>
              <a:spcAft>
                <a:spcPts val="0"/>
              </a:spcAft>
              <a:buClr>
                <a:srgbClr val="15152F"/>
              </a:buClr>
              <a:buSzPts val="1000"/>
              <a:buChar char="■"/>
              <a:defRPr>
                <a:solidFill>
                  <a:srgbClr val="15152F"/>
                </a:solidFill>
              </a:defRPr>
            </a:lvl8pPr>
            <a:lvl9pPr marL="4114800" lvl="8" indent="-292100" algn="l" rtl="0">
              <a:lnSpc>
                <a:spcPct val="100000"/>
              </a:lnSpc>
              <a:spcBef>
                <a:spcPts val="600"/>
              </a:spcBef>
              <a:spcAft>
                <a:spcPts val="600"/>
              </a:spcAft>
              <a:buClr>
                <a:srgbClr val="15152F"/>
              </a:buClr>
              <a:buSzPts val="1000"/>
              <a:buChar char="■"/>
              <a:defRPr>
                <a:solidFill>
                  <a:srgbClr val="15152F"/>
                </a:solidFill>
              </a:defRPr>
            </a:lvl9pPr>
          </a:lstStyle>
          <a:p>
            <a:endParaRPr/>
          </a:p>
        </p:txBody>
      </p:sp>
      <p:sp>
        <p:nvSpPr>
          <p:cNvPr id="811" name="Google Shape;811;p72"/>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812" name="Google Shape;812;p72"/>
          <p:cNvSpPr txBox="1">
            <a:spLocks noGrp="1"/>
          </p:cNvSpPr>
          <p:nvPr>
            <p:ph type="subTitle" idx="3"/>
          </p:nvPr>
        </p:nvSpPr>
        <p:spPr>
          <a:xfrm>
            <a:off x="457200" y="3009494"/>
            <a:ext cx="5202900" cy="1261500"/>
          </a:xfrm>
          <a:prstGeom prst="rect">
            <a:avLst/>
          </a:prstGeom>
        </p:spPr>
        <p:txBody>
          <a:bodyPr spcFirstLastPara="1" wrap="square" lIns="0" tIns="0" rIns="0" bIns="0" anchor="t" anchorCtr="0">
            <a:noAutofit/>
          </a:bodyPr>
          <a:lstStyle>
            <a:lvl1pPr lvl="0" rtl="0">
              <a:spcBef>
                <a:spcPts val="0"/>
              </a:spcBef>
              <a:spcAft>
                <a:spcPts val="0"/>
              </a:spcAft>
              <a:buNone/>
              <a:defRPr>
                <a:latin typeface="Roboto Slab"/>
                <a:ea typeface="Roboto Slab"/>
                <a:cs typeface="Roboto Slab"/>
                <a:sym typeface="Roboto Slab"/>
              </a:defRPr>
            </a:lvl1pPr>
            <a:lvl2pPr lvl="1" rtl="0">
              <a:spcBef>
                <a:spcPts val="600"/>
              </a:spcBef>
              <a:spcAft>
                <a:spcPts val="0"/>
              </a:spcAft>
              <a:buNone/>
              <a:defRPr/>
            </a:lvl2pPr>
            <a:lvl3pPr lvl="2" rtl="0">
              <a:spcBef>
                <a:spcPts val="600"/>
              </a:spcBef>
              <a:spcAft>
                <a:spcPts val="0"/>
              </a:spcAft>
              <a:buNone/>
              <a:defRPr/>
            </a:lvl3pPr>
            <a:lvl4pPr lvl="3" rtl="0">
              <a:spcBef>
                <a:spcPts val="600"/>
              </a:spcBef>
              <a:spcAft>
                <a:spcPts val="0"/>
              </a:spcAft>
              <a:buNone/>
              <a:defRPr/>
            </a:lvl4pPr>
            <a:lvl5pPr lvl="4" rtl="0">
              <a:spcBef>
                <a:spcPts val="600"/>
              </a:spcBef>
              <a:spcAft>
                <a:spcPts val="0"/>
              </a:spcAft>
              <a:buNone/>
              <a:defRPr/>
            </a:lvl5pPr>
            <a:lvl6pPr lvl="5" rtl="0">
              <a:spcBef>
                <a:spcPts val="600"/>
              </a:spcBef>
              <a:spcAft>
                <a:spcPts val="0"/>
              </a:spcAft>
              <a:buNone/>
              <a:defRPr/>
            </a:lvl6pPr>
            <a:lvl7pPr lvl="6" rtl="0">
              <a:spcBef>
                <a:spcPts val="600"/>
              </a:spcBef>
              <a:spcAft>
                <a:spcPts val="0"/>
              </a:spcAft>
              <a:buNone/>
              <a:defRPr/>
            </a:lvl7pPr>
            <a:lvl8pPr lvl="7" rtl="0">
              <a:spcBef>
                <a:spcPts val="600"/>
              </a:spcBef>
              <a:spcAft>
                <a:spcPts val="0"/>
              </a:spcAft>
              <a:buNone/>
              <a:defRPr/>
            </a:lvl8pPr>
            <a:lvl9pPr lvl="8" rtl="0">
              <a:spcBef>
                <a:spcPts val="600"/>
              </a:spcBef>
              <a:spcAft>
                <a:spcPts val="600"/>
              </a:spcAft>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0 Text Slide + Right Image and 2 line title">
  <p:cSld name="CUSTOM_2_1_2">
    <p:spTree>
      <p:nvGrpSpPr>
        <p:cNvPr id="1" name="Shape 813"/>
        <p:cNvGrpSpPr/>
        <p:nvPr/>
      </p:nvGrpSpPr>
      <p:grpSpPr>
        <a:xfrm>
          <a:off x="0" y="0"/>
          <a:ext cx="0" cy="0"/>
          <a:chOff x="0" y="0"/>
          <a:chExt cx="0" cy="0"/>
        </a:xfrm>
      </p:grpSpPr>
      <p:sp>
        <p:nvSpPr>
          <p:cNvPr id="814" name="Google Shape;814;p73"/>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3"/>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16" name="Google Shape;816;p73"/>
          <p:cNvSpPr txBox="1">
            <a:spLocks noGrp="1"/>
          </p:cNvSpPr>
          <p:nvPr>
            <p:ph type="body" idx="1"/>
          </p:nvPr>
        </p:nvSpPr>
        <p:spPr>
          <a:xfrm>
            <a:off x="457200" y="149421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817" name="Google Shape;817;p73"/>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0 Text Slide + Right Image and 2 line title 1">
  <p:cSld name="CUSTOM_2_1_2_2">
    <p:spTree>
      <p:nvGrpSpPr>
        <p:cNvPr id="1" name="Shape 818"/>
        <p:cNvGrpSpPr/>
        <p:nvPr/>
      </p:nvGrpSpPr>
      <p:grpSpPr>
        <a:xfrm>
          <a:off x="0" y="0"/>
          <a:ext cx="0" cy="0"/>
          <a:chOff x="0" y="0"/>
          <a:chExt cx="0" cy="0"/>
        </a:xfrm>
      </p:grpSpPr>
      <p:sp>
        <p:nvSpPr>
          <p:cNvPr id="819" name="Google Shape;819;p74"/>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4"/>
          <p:cNvSpPr txBox="1">
            <a:spLocks noGrp="1"/>
          </p:cNvSpPr>
          <p:nvPr>
            <p:ph type="title"/>
          </p:nvPr>
        </p:nvSpPr>
        <p:spPr>
          <a:xfrm>
            <a:off x="457200" y="70410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21" name="Google Shape;821;p74"/>
          <p:cNvSpPr txBox="1">
            <a:spLocks noGrp="1"/>
          </p:cNvSpPr>
          <p:nvPr>
            <p:ph type="body" idx="1"/>
          </p:nvPr>
        </p:nvSpPr>
        <p:spPr>
          <a:xfrm>
            <a:off x="457200" y="1649675"/>
            <a:ext cx="3520500" cy="2689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822" name="Google Shape;822;p74"/>
          <p:cNvSpPr txBox="1">
            <a:spLocks noGrp="1"/>
          </p:cNvSpPr>
          <p:nvPr>
            <p:ph type="body" idx="2"/>
          </p:nvPr>
        </p:nvSpPr>
        <p:spPr>
          <a:xfrm>
            <a:off x="45720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0 Text Slide + Right Image + icons">
  <p:cSld name="CUSTOM_2_1_2_1">
    <p:spTree>
      <p:nvGrpSpPr>
        <p:cNvPr id="1" name="Shape 823"/>
        <p:cNvGrpSpPr/>
        <p:nvPr/>
      </p:nvGrpSpPr>
      <p:grpSpPr>
        <a:xfrm>
          <a:off x="0" y="0"/>
          <a:ext cx="0" cy="0"/>
          <a:chOff x="0" y="0"/>
          <a:chExt cx="0" cy="0"/>
        </a:xfrm>
      </p:grpSpPr>
      <p:sp>
        <p:nvSpPr>
          <p:cNvPr id="824" name="Google Shape;824;p75"/>
          <p:cNvSpPr/>
          <p:nvPr/>
        </p:nvSpPr>
        <p:spPr>
          <a:xfrm>
            <a:off x="45759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5"/>
          <p:cNvSpPr txBox="1">
            <a:spLocks noGrp="1"/>
          </p:cNvSpPr>
          <p:nvPr>
            <p:ph type="title"/>
          </p:nvPr>
        </p:nvSpPr>
        <p:spPr>
          <a:xfrm>
            <a:off x="457200" y="548640"/>
            <a:ext cx="4023300" cy="6072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26" name="Google Shape;826;p75"/>
          <p:cNvSpPr txBox="1">
            <a:spLocks noGrp="1"/>
          </p:cNvSpPr>
          <p:nvPr>
            <p:ph type="body" idx="1"/>
          </p:nvPr>
        </p:nvSpPr>
        <p:spPr>
          <a:xfrm>
            <a:off x="1005850" y="1494215"/>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827" name="Google Shape;827;p75"/>
          <p:cNvSpPr txBox="1">
            <a:spLocks noGrp="1"/>
          </p:cNvSpPr>
          <p:nvPr>
            <p:ph type="body" idx="2"/>
          </p:nvPr>
        </p:nvSpPr>
        <p:spPr>
          <a:xfrm>
            <a:off x="777240" y="4745736"/>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828" name="Google Shape;828;p75"/>
          <p:cNvSpPr txBox="1">
            <a:spLocks noGrp="1"/>
          </p:cNvSpPr>
          <p:nvPr>
            <p:ph type="body" idx="3"/>
          </p:nvPr>
        </p:nvSpPr>
        <p:spPr>
          <a:xfrm>
            <a:off x="1005850" y="2201307"/>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829" name="Google Shape;829;p75"/>
          <p:cNvSpPr txBox="1">
            <a:spLocks noGrp="1"/>
          </p:cNvSpPr>
          <p:nvPr>
            <p:ph type="body" idx="4"/>
          </p:nvPr>
        </p:nvSpPr>
        <p:spPr>
          <a:xfrm>
            <a:off x="1005850" y="2908398"/>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
        <p:nvSpPr>
          <p:cNvPr id="830" name="Google Shape;830;p75"/>
          <p:cNvSpPr txBox="1">
            <a:spLocks noGrp="1"/>
          </p:cNvSpPr>
          <p:nvPr>
            <p:ph type="body" idx="5"/>
          </p:nvPr>
        </p:nvSpPr>
        <p:spPr>
          <a:xfrm>
            <a:off x="1005850" y="3615490"/>
            <a:ext cx="2935200" cy="651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600"/>
              </a:spcBef>
              <a:spcAft>
                <a:spcPts val="0"/>
              </a:spcAft>
              <a:buSzPts val="1000"/>
              <a:buChar char="■"/>
              <a:defRPr sz="1000"/>
            </a:lvl2pPr>
            <a:lvl3pPr marL="1371600" lvl="2" indent="-292100" algn="l" rtl="0">
              <a:lnSpc>
                <a:spcPct val="115000"/>
              </a:lnSpc>
              <a:spcBef>
                <a:spcPts val="600"/>
              </a:spcBef>
              <a:spcAft>
                <a:spcPts val="0"/>
              </a:spcAft>
              <a:buSzPts val="1000"/>
              <a:buChar char="■"/>
              <a:defRPr sz="1000"/>
            </a:lvl3pPr>
            <a:lvl4pPr marL="1828800" lvl="3" indent="-292100" algn="l" rtl="0">
              <a:lnSpc>
                <a:spcPct val="115000"/>
              </a:lnSpc>
              <a:spcBef>
                <a:spcPts val="600"/>
              </a:spcBef>
              <a:spcAft>
                <a:spcPts val="0"/>
              </a:spcAft>
              <a:buSzPts val="1000"/>
              <a:buChar char="■"/>
              <a:defRPr/>
            </a:lvl4pPr>
            <a:lvl5pPr marL="2286000" lvl="4" indent="-292100" algn="l" rtl="0">
              <a:lnSpc>
                <a:spcPct val="115000"/>
              </a:lnSpc>
              <a:spcBef>
                <a:spcPts val="600"/>
              </a:spcBef>
              <a:spcAft>
                <a:spcPts val="0"/>
              </a:spcAft>
              <a:buSzPts val="1000"/>
              <a:buChar char="■"/>
              <a:defRPr/>
            </a:lvl5pPr>
            <a:lvl6pPr marL="2743200" lvl="5" indent="-292100" algn="l" rtl="0">
              <a:lnSpc>
                <a:spcPct val="115000"/>
              </a:lnSpc>
              <a:spcBef>
                <a:spcPts val="600"/>
              </a:spcBef>
              <a:spcAft>
                <a:spcPts val="0"/>
              </a:spcAft>
              <a:buSzPts val="1000"/>
              <a:buChar char="■"/>
              <a:defRPr/>
            </a:lvl6pPr>
            <a:lvl7pPr marL="3200400" lvl="6" indent="-292100" algn="l" rtl="0">
              <a:lnSpc>
                <a:spcPct val="115000"/>
              </a:lnSpc>
              <a:spcBef>
                <a:spcPts val="600"/>
              </a:spcBef>
              <a:spcAft>
                <a:spcPts val="0"/>
              </a:spcAft>
              <a:buSzPts val="1000"/>
              <a:buChar char="■"/>
              <a:defRPr/>
            </a:lvl7pPr>
            <a:lvl8pPr marL="3657600" lvl="7" indent="-292100" algn="l" rtl="0">
              <a:lnSpc>
                <a:spcPct val="115000"/>
              </a:lnSpc>
              <a:spcBef>
                <a:spcPts val="600"/>
              </a:spcBef>
              <a:spcAft>
                <a:spcPts val="0"/>
              </a:spcAft>
              <a:buSzPts val="1000"/>
              <a:buChar char="■"/>
              <a:defRPr/>
            </a:lvl8pPr>
            <a:lvl9pPr marL="4114800" lvl="8" indent="-292100" algn="l" rtl="0">
              <a:lnSpc>
                <a:spcPct val="115000"/>
              </a:lnSpc>
              <a:spcBef>
                <a:spcPts val="600"/>
              </a:spcBef>
              <a:spcAft>
                <a:spcPts val="600"/>
              </a:spcAft>
              <a:buSzPts val="1000"/>
              <a:buChar char="■"/>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19 Text Slide + Left Image">
  <p:cSld name="CUSTOM_2_1_1">
    <p:bg>
      <p:bgPr>
        <a:noFill/>
        <a:effectLst/>
      </p:bgPr>
    </p:bg>
    <p:spTree>
      <p:nvGrpSpPr>
        <p:cNvPr id="1" name="Shape 831"/>
        <p:cNvGrpSpPr/>
        <p:nvPr/>
      </p:nvGrpSpPr>
      <p:grpSpPr>
        <a:xfrm>
          <a:off x="0" y="0"/>
          <a:ext cx="0" cy="0"/>
          <a:chOff x="0" y="0"/>
          <a:chExt cx="0" cy="0"/>
        </a:xfrm>
      </p:grpSpPr>
      <p:sp>
        <p:nvSpPr>
          <p:cNvPr id="832" name="Google Shape;832;p76"/>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6"/>
          <p:cNvSpPr txBox="1">
            <a:spLocks noGrp="1"/>
          </p:cNvSpPr>
          <p:nvPr>
            <p:ph type="title"/>
          </p:nvPr>
        </p:nvSpPr>
        <p:spPr>
          <a:xfrm>
            <a:off x="4882900" y="438905"/>
            <a:ext cx="4027800" cy="4323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34" name="Google Shape;834;p76"/>
          <p:cNvSpPr txBox="1">
            <a:spLocks noGrp="1"/>
          </p:cNvSpPr>
          <p:nvPr>
            <p:ph type="body" idx="1"/>
          </p:nvPr>
        </p:nvSpPr>
        <p:spPr>
          <a:xfrm>
            <a:off x="4882900" y="1060699"/>
            <a:ext cx="3520500" cy="31353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835" name="Google Shape;835;p76"/>
          <p:cNvSpPr txBox="1">
            <a:spLocks noGrp="1"/>
          </p:cNvSpPr>
          <p:nvPr>
            <p:ph type="body" idx="2"/>
          </p:nvPr>
        </p:nvSpPr>
        <p:spPr>
          <a:xfrm>
            <a:off x="4882899" y="4718300"/>
            <a:ext cx="31794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19 Text Slide + Left Image and 2 line title">
  <p:cSld name="CUSTOM_2_1_1_1">
    <p:bg>
      <p:bgPr>
        <a:noFill/>
        <a:effectLst/>
      </p:bgPr>
    </p:bg>
    <p:spTree>
      <p:nvGrpSpPr>
        <p:cNvPr id="1" name="Shape 836"/>
        <p:cNvGrpSpPr/>
        <p:nvPr/>
      </p:nvGrpSpPr>
      <p:grpSpPr>
        <a:xfrm>
          <a:off x="0" y="0"/>
          <a:ext cx="0" cy="0"/>
          <a:chOff x="0" y="0"/>
          <a:chExt cx="0" cy="0"/>
        </a:xfrm>
      </p:grpSpPr>
      <p:sp>
        <p:nvSpPr>
          <p:cNvPr id="837" name="Google Shape;837;p77"/>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7"/>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39" name="Google Shape;839;p77"/>
          <p:cNvSpPr txBox="1">
            <a:spLocks noGrp="1"/>
          </p:cNvSpPr>
          <p:nvPr>
            <p:ph type="body" idx="1"/>
          </p:nvPr>
        </p:nvSpPr>
        <p:spPr>
          <a:xfrm>
            <a:off x="4882896" y="1382179"/>
            <a:ext cx="3520500" cy="26028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00000"/>
              </a:lnSpc>
              <a:spcBef>
                <a:spcPts val="600"/>
              </a:spcBef>
              <a:spcAft>
                <a:spcPts val="0"/>
              </a:spcAft>
              <a:buSzPts val="1000"/>
              <a:buChar char="■"/>
              <a:defRPr sz="1000"/>
            </a:lvl2pPr>
            <a:lvl3pPr marL="1371600" lvl="2" indent="-292100" algn="l" rtl="0">
              <a:lnSpc>
                <a:spcPct val="100000"/>
              </a:lnSpc>
              <a:spcBef>
                <a:spcPts val="600"/>
              </a:spcBef>
              <a:spcAft>
                <a:spcPts val="0"/>
              </a:spcAft>
              <a:buSzPts val="1000"/>
              <a:buChar char="■"/>
              <a:defRPr sz="1000"/>
            </a:lvl3pPr>
            <a:lvl4pPr marL="1828800" lvl="3" indent="-292100" algn="l" rtl="0">
              <a:lnSpc>
                <a:spcPct val="100000"/>
              </a:lnSpc>
              <a:spcBef>
                <a:spcPts val="600"/>
              </a:spcBef>
              <a:spcAft>
                <a:spcPts val="0"/>
              </a:spcAft>
              <a:buSzPts val="1000"/>
              <a:buChar char="■"/>
              <a:defRPr/>
            </a:lvl4pPr>
            <a:lvl5pPr marL="2286000" lvl="4" indent="-292100" algn="l" rtl="0">
              <a:lnSpc>
                <a:spcPct val="100000"/>
              </a:lnSpc>
              <a:spcBef>
                <a:spcPts val="600"/>
              </a:spcBef>
              <a:spcAft>
                <a:spcPts val="0"/>
              </a:spcAft>
              <a:buSzPts val="1000"/>
              <a:buChar char="■"/>
              <a:defRPr/>
            </a:lvl5pPr>
            <a:lvl6pPr marL="2743200" lvl="5" indent="-292100" algn="l" rtl="0">
              <a:lnSpc>
                <a:spcPct val="100000"/>
              </a:lnSpc>
              <a:spcBef>
                <a:spcPts val="600"/>
              </a:spcBef>
              <a:spcAft>
                <a:spcPts val="0"/>
              </a:spcAft>
              <a:buSzPts val="1000"/>
              <a:buChar char="■"/>
              <a:defRPr/>
            </a:lvl6pPr>
            <a:lvl7pPr marL="3200400" lvl="6" indent="-292100" algn="l" rtl="0">
              <a:lnSpc>
                <a:spcPct val="100000"/>
              </a:lnSpc>
              <a:spcBef>
                <a:spcPts val="600"/>
              </a:spcBef>
              <a:spcAft>
                <a:spcPts val="0"/>
              </a:spcAft>
              <a:buSzPts val="1000"/>
              <a:buChar char="■"/>
              <a:defRPr/>
            </a:lvl7pPr>
            <a:lvl8pPr marL="3657600" lvl="7" indent="-292100" algn="l" rtl="0">
              <a:lnSpc>
                <a:spcPct val="100000"/>
              </a:lnSpc>
              <a:spcBef>
                <a:spcPts val="600"/>
              </a:spcBef>
              <a:spcAft>
                <a:spcPts val="0"/>
              </a:spcAft>
              <a:buSzPts val="1000"/>
              <a:buChar char="■"/>
              <a:defRPr/>
            </a:lvl8pPr>
            <a:lvl9pPr marL="4114800" lvl="8" indent="-292100" algn="l" rtl="0">
              <a:lnSpc>
                <a:spcPct val="100000"/>
              </a:lnSpc>
              <a:spcBef>
                <a:spcPts val="600"/>
              </a:spcBef>
              <a:spcAft>
                <a:spcPts val="600"/>
              </a:spcAft>
              <a:buSzPts val="1000"/>
              <a:buChar char="■"/>
              <a:defRPr/>
            </a:lvl9pPr>
          </a:lstStyle>
          <a:p>
            <a:endParaRPr/>
          </a:p>
        </p:txBody>
      </p:sp>
      <p:sp>
        <p:nvSpPr>
          <p:cNvPr id="840" name="Google Shape;840;p77"/>
          <p:cNvSpPr txBox="1">
            <a:spLocks noGrp="1"/>
          </p:cNvSpPr>
          <p:nvPr>
            <p:ph type="body" idx="2"/>
          </p:nvPr>
        </p:nvSpPr>
        <p:spPr>
          <a:xfrm>
            <a:off x="4882899" y="4718304"/>
            <a:ext cx="3465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19 Text Slide + Left Image and icons">
  <p:cSld name="CUSTOM_2_1_1_1_1">
    <p:bg>
      <p:bgPr>
        <a:noFill/>
        <a:effectLst/>
      </p:bgPr>
    </p:bg>
    <p:spTree>
      <p:nvGrpSpPr>
        <p:cNvPr id="1" name="Shape 841"/>
        <p:cNvGrpSpPr/>
        <p:nvPr/>
      </p:nvGrpSpPr>
      <p:grpSpPr>
        <a:xfrm>
          <a:off x="0" y="0"/>
          <a:ext cx="0" cy="0"/>
          <a:chOff x="0" y="0"/>
          <a:chExt cx="0" cy="0"/>
        </a:xfrm>
      </p:grpSpPr>
      <p:sp>
        <p:nvSpPr>
          <p:cNvPr id="842" name="Google Shape;842;p78"/>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843" name="Google Shape;843;p78"/>
          <p:cNvSpPr txBox="1">
            <a:spLocks noGrp="1"/>
          </p:cNvSpPr>
          <p:nvPr>
            <p:ph type="title"/>
          </p:nvPr>
        </p:nvSpPr>
        <p:spPr>
          <a:xfrm>
            <a:off x="4882900" y="438900"/>
            <a:ext cx="37377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44" name="Google Shape;844;p78"/>
          <p:cNvSpPr txBox="1">
            <a:spLocks noGrp="1"/>
          </p:cNvSpPr>
          <p:nvPr>
            <p:ph type="body" idx="1"/>
          </p:nvPr>
        </p:nvSpPr>
        <p:spPr>
          <a:xfrm>
            <a:off x="5346525" y="1382175"/>
            <a:ext cx="30570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845" name="Google Shape;845;p78"/>
          <p:cNvSpPr txBox="1">
            <a:spLocks noGrp="1"/>
          </p:cNvSpPr>
          <p:nvPr>
            <p:ph type="body" idx="2"/>
          </p:nvPr>
        </p:nvSpPr>
        <p:spPr>
          <a:xfrm>
            <a:off x="4882896" y="4718304"/>
            <a:ext cx="40278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846" name="Google Shape;846;p78"/>
          <p:cNvSpPr txBox="1">
            <a:spLocks noGrp="1"/>
          </p:cNvSpPr>
          <p:nvPr>
            <p:ph type="body" idx="3"/>
          </p:nvPr>
        </p:nvSpPr>
        <p:spPr>
          <a:xfrm>
            <a:off x="5346525" y="2427025"/>
            <a:ext cx="3057000" cy="1027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847" name="Google Shape;847;p78"/>
          <p:cNvSpPr txBox="1">
            <a:spLocks noGrp="1"/>
          </p:cNvSpPr>
          <p:nvPr>
            <p:ph type="body" idx="4"/>
          </p:nvPr>
        </p:nvSpPr>
        <p:spPr>
          <a:xfrm>
            <a:off x="5346525" y="3454575"/>
            <a:ext cx="3057000" cy="910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19 Text Slide + Left Image and 3 large icons">
  <p:cSld name="CUSTOM_2_1_1_1_1_1">
    <p:bg>
      <p:bgPr>
        <a:noFill/>
        <a:effectLst/>
      </p:bgPr>
    </p:bg>
    <p:spTree>
      <p:nvGrpSpPr>
        <p:cNvPr id="1" name="Shape 848"/>
        <p:cNvGrpSpPr/>
        <p:nvPr/>
      </p:nvGrpSpPr>
      <p:grpSpPr>
        <a:xfrm>
          <a:off x="0" y="0"/>
          <a:ext cx="0" cy="0"/>
          <a:chOff x="0" y="0"/>
          <a:chExt cx="0" cy="0"/>
        </a:xfrm>
      </p:grpSpPr>
      <p:sp>
        <p:nvSpPr>
          <p:cNvPr id="849" name="Google Shape;849;p79"/>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850" name="Google Shape;850;p79"/>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51" name="Google Shape;851;p79"/>
          <p:cNvSpPr txBox="1">
            <a:spLocks noGrp="1"/>
          </p:cNvSpPr>
          <p:nvPr>
            <p:ph type="body" idx="1"/>
          </p:nvPr>
        </p:nvSpPr>
        <p:spPr>
          <a:xfrm>
            <a:off x="4686675" y="1607350"/>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852" name="Google Shape;852;p79"/>
          <p:cNvSpPr txBox="1">
            <a:spLocks noGrp="1"/>
          </p:cNvSpPr>
          <p:nvPr>
            <p:ph type="body" idx="2"/>
          </p:nvPr>
        </p:nvSpPr>
        <p:spPr>
          <a:xfrm>
            <a:off x="3823775" y="4718300"/>
            <a:ext cx="45720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853" name="Google Shape;853;p79"/>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854" name="Google Shape;854;p79"/>
          <p:cNvSpPr txBox="1">
            <a:spLocks noGrp="1"/>
          </p:cNvSpPr>
          <p:nvPr>
            <p:ph type="body" idx="4"/>
          </p:nvPr>
        </p:nvSpPr>
        <p:spPr>
          <a:xfrm>
            <a:off x="4686675" y="2541963"/>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855" name="Google Shape;855;p79"/>
          <p:cNvSpPr txBox="1">
            <a:spLocks noGrp="1"/>
          </p:cNvSpPr>
          <p:nvPr>
            <p:ph type="body" idx="5"/>
          </p:nvPr>
        </p:nvSpPr>
        <p:spPr>
          <a:xfrm>
            <a:off x="4686675" y="3476575"/>
            <a:ext cx="3891600" cy="10449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19 Text Slide + Left Image and 2 large icons">
  <p:cSld name="CUSTOM_2_1_1_1_1_1_1">
    <p:bg>
      <p:bgPr>
        <a:noFill/>
        <a:effectLst/>
      </p:bgPr>
    </p:bg>
    <p:spTree>
      <p:nvGrpSpPr>
        <p:cNvPr id="1" name="Shape 856"/>
        <p:cNvGrpSpPr/>
        <p:nvPr/>
      </p:nvGrpSpPr>
      <p:grpSpPr>
        <a:xfrm>
          <a:off x="0" y="0"/>
          <a:ext cx="0" cy="0"/>
          <a:chOff x="0" y="0"/>
          <a:chExt cx="0" cy="0"/>
        </a:xfrm>
      </p:grpSpPr>
      <p:sp>
        <p:nvSpPr>
          <p:cNvPr id="857" name="Google Shape;857;p80"/>
          <p:cNvSpPr/>
          <p:nvPr/>
        </p:nvSpPr>
        <p:spPr>
          <a:xfrm>
            <a:off x="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0"/>
          <p:cNvSpPr txBox="1">
            <a:spLocks noGrp="1"/>
          </p:cNvSpPr>
          <p:nvPr>
            <p:ph type="title"/>
          </p:nvPr>
        </p:nvSpPr>
        <p:spPr>
          <a:xfrm>
            <a:off x="3823775" y="438900"/>
            <a:ext cx="4754400" cy="601500"/>
          </a:xfrm>
          <a:prstGeom prst="rect">
            <a:avLst/>
          </a:prstGeom>
        </p:spPr>
        <p:txBody>
          <a:bodyPr spcFirstLastPara="1" wrap="square" lIns="0" tIns="0" rIns="0" bIns="0" anchor="t" anchorCtr="0">
            <a:noAutofit/>
          </a:bodyPr>
          <a:lstStyle>
            <a:lvl1pPr lvl="0" rtl="0">
              <a:spcBef>
                <a:spcPts val="0"/>
              </a:spcBef>
              <a:spcAft>
                <a:spcPts val="0"/>
              </a:spcAft>
              <a:buNone/>
              <a:defRPr sz="2200"/>
            </a:lvl1pPr>
            <a:lvl2pPr lvl="1" rtl="0">
              <a:spcBef>
                <a:spcPts val="0"/>
              </a:spcBef>
              <a:spcAft>
                <a:spcPts val="0"/>
              </a:spcAft>
              <a:buNone/>
              <a:defRPr sz="2200"/>
            </a:lvl2pPr>
            <a:lvl3pPr lvl="2" rtl="0">
              <a:spcBef>
                <a:spcPts val="0"/>
              </a:spcBef>
              <a:spcAft>
                <a:spcPts val="0"/>
              </a:spcAft>
              <a:buNone/>
              <a:defRPr sz="2200"/>
            </a:lvl3pPr>
            <a:lvl4pPr lvl="3" rtl="0">
              <a:spcBef>
                <a:spcPts val="0"/>
              </a:spcBef>
              <a:spcAft>
                <a:spcPts val="0"/>
              </a:spcAft>
              <a:buNone/>
              <a:defRPr sz="2200"/>
            </a:lvl4pPr>
            <a:lvl5pPr lvl="4" rtl="0">
              <a:spcBef>
                <a:spcPts val="0"/>
              </a:spcBef>
              <a:spcAft>
                <a:spcPts val="0"/>
              </a:spcAft>
              <a:buNone/>
              <a:defRPr sz="2200"/>
            </a:lvl5pPr>
            <a:lvl6pPr lvl="5" rtl="0">
              <a:spcBef>
                <a:spcPts val="0"/>
              </a:spcBef>
              <a:spcAft>
                <a:spcPts val="0"/>
              </a:spcAft>
              <a:buNone/>
              <a:defRPr sz="2200"/>
            </a:lvl6pPr>
            <a:lvl7pPr lvl="6" rtl="0">
              <a:spcBef>
                <a:spcPts val="0"/>
              </a:spcBef>
              <a:spcAft>
                <a:spcPts val="0"/>
              </a:spcAft>
              <a:buNone/>
              <a:defRPr sz="2200"/>
            </a:lvl7pPr>
            <a:lvl8pPr lvl="7" rtl="0">
              <a:spcBef>
                <a:spcPts val="0"/>
              </a:spcBef>
              <a:spcAft>
                <a:spcPts val="0"/>
              </a:spcAft>
              <a:buNone/>
              <a:defRPr sz="2200"/>
            </a:lvl8pPr>
            <a:lvl9pPr lvl="8" rtl="0">
              <a:spcBef>
                <a:spcPts val="0"/>
              </a:spcBef>
              <a:spcAft>
                <a:spcPts val="0"/>
              </a:spcAft>
              <a:buNone/>
              <a:defRPr sz="2200"/>
            </a:lvl9pPr>
          </a:lstStyle>
          <a:p>
            <a:endParaRPr/>
          </a:p>
        </p:txBody>
      </p:sp>
      <p:sp>
        <p:nvSpPr>
          <p:cNvPr id="859" name="Google Shape;859;p80"/>
          <p:cNvSpPr txBox="1">
            <a:spLocks noGrp="1"/>
          </p:cNvSpPr>
          <p:nvPr>
            <p:ph type="body" idx="1"/>
          </p:nvPr>
        </p:nvSpPr>
        <p:spPr>
          <a:xfrm>
            <a:off x="4686675" y="160735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
        <p:nvSpPr>
          <p:cNvPr id="860" name="Google Shape;860;p80"/>
          <p:cNvSpPr txBox="1">
            <a:spLocks noGrp="1"/>
          </p:cNvSpPr>
          <p:nvPr>
            <p:ph type="body" idx="2"/>
          </p:nvPr>
        </p:nvSpPr>
        <p:spPr>
          <a:xfrm>
            <a:off x="3823775" y="4718300"/>
            <a:ext cx="4626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861" name="Google Shape;861;p80"/>
          <p:cNvSpPr txBox="1">
            <a:spLocks noGrp="1"/>
          </p:cNvSpPr>
          <p:nvPr>
            <p:ph type="subTitle" idx="3"/>
          </p:nvPr>
        </p:nvSpPr>
        <p:spPr>
          <a:xfrm>
            <a:off x="3849175" y="845975"/>
            <a:ext cx="4837500" cy="601500"/>
          </a:xfrm>
          <a:prstGeom prst="rect">
            <a:avLst/>
          </a:prstGeom>
        </p:spPr>
        <p:txBody>
          <a:bodyPr spcFirstLastPara="1" wrap="square" lIns="0" tIns="0" rIns="0" bIns="0" anchor="t" anchorCtr="0">
            <a:noAutofit/>
          </a:bodyPr>
          <a:lstStyle>
            <a:lvl1pPr lvl="0" rtl="0">
              <a:spcBef>
                <a:spcPts val="0"/>
              </a:spcBef>
              <a:spcAft>
                <a:spcPts val="0"/>
              </a:spcAft>
              <a:buNone/>
              <a:defRPr sz="1400"/>
            </a:lvl1pPr>
            <a:lvl2pPr lvl="1" rtl="0">
              <a:spcBef>
                <a:spcPts val="600"/>
              </a:spcBef>
              <a:spcAft>
                <a:spcPts val="0"/>
              </a:spcAft>
              <a:buNone/>
              <a:defRPr sz="1400">
                <a:solidFill>
                  <a:schemeClr val="accent4"/>
                </a:solidFill>
              </a:defRPr>
            </a:lvl2pPr>
            <a:lvl3pPr lvl="2" rtl="0">
              <a:spcBef>
                <a:spcPts val="600"/>
              </a:spcBef>
              <a:spcAft>
                <a:spcPts val="0"/>
              </a:spcAft>
              <a:buNone/>
              <a:defRPr sz="1400">
                <a:solidFill>
                  <a:schemeClr val="accent4"/>
                </a:solidFill>
              </a:defRPr>
            </a:lvl3pPr>
            <a:lvl4pPr lvl="3" rtl="0">
              <a:spcBef>
                <a:spcPts val="600"/>
              </a:spcBef>
              <a:spcAft>
                <a:spcPts val="0"/>
              </a:spcAft>
              <a:buNone/>
              <a:defRPr sz="1400">
                <a:solidFill>
                  <a:schemeClr val="accent4"/>
                </a:solidFill>
              </a:defRPr>
            </a:lvl4pPr>
            <a:lvl5pPr lvl="4" rtl="0">
              <a:spcBef>
                <a:spcPts val="600"/>
              </a:spcBef>
              <a:spcAft>
                <a:spcPts val="0"/>
              </a:spcAft>
              <a:buNone/>
              <a:defRPr sz="1400">
                <a:solidFill>
                  <a:schemeClr val="accent4"/>
                </a:solidFill>
              </a:defRPr>
            </a:lvl5pPr>
            <a:lvl6pPr lvl="5" rtl="0">
              <a:spcBef>
                <a:spcPts val="600"/>
              </a:spcBef>
              <a:spcAft>
                <a:spcPts val="0"/>
              </a:spcAft>
              <a:buNone/>
              <a:defRPr sz="1400">
                <a:solidFill>
                  <a:schemeClr val="accent4"/>
                </a:solidFill>
              </a:defRPr>
            </a:lvl6pPr>
            <a:lvl7pPr lvl="6" rtl="0">
              <a:spcBef>
                <a:spcPts val="600"/>
              </a:spcBef>
              <a:spcAft>
                <a:spcPts val="0"/>
              </a:spcAft>
              <a:buNone/>
              <a:defRPr sz="1400">
                <a:solidFill>
                  <a:schemeClr val="accent4"/>
                </a:solidFill>
              </a:defRPr>
            </a:lvl7pPr>
            <a:lvl8pPr lvl="7" rtl="0">
              <a:spcBef>
                <a:spcPts val="600"/>
              </a:spcBef>
              <a:spcAft>
                <a:spcPts val="0"/>
              </a:spcAft>
              <a:buNone/>
              <a:defRPr sz="1400">
                <a:solidFill>
                  <a:schemeClr val="accent4"/>
                </a:solidFill>
              </a:defRPr>
            </a:lvl8pPr>
            <a:lvl9pPr lvl="8" rtl="0">
              <a:spcBef>
                <a:spcPts val="600"/>
              </a:spcBef>
              <a:spcAft>
                <a:spcPts val="600"/>
              </a:spcAft>
              <a:buNone/>
              <a:defRPr sz="1400">
                <a:solidFill>
                  <a:schemeClr val="accent4"/>
                </a:solidFill>
              </a:defRPr>
            </a:lvl9pPr>
          </a:lstStyle>
          <a:p>
            <a:endParaRPr/>
          </a:p>
        </p:txBody>
      </p:sp>
      <p:sp>
        <p:nvSpPr>
          <p:cNvPr id="862" name="Google Shape;862;p80"/>
          <p:cNvSpPr txBox="1">
            <a:spLocks noGrp="1"/>
          </p:cNvSpPr>
          <p:nvPr>
            <p:ph type="body" idx="4"/>
          </p:nvPr>
        </p:nvSpPr>
        <p:spPr>
          <a:xfrm>
            <a:off x="4686675" y="2652200"/>
            <a:ext cx="3891600" cy="964500"/>
          </a:xfrm>
          <a:prstGeom prst="rect">
            <a:avLst/>
          </a:prstGeom>
          <a:noFill/>
          <a:ln>
            <a:noFill/>
          </a:ln>
        </p:spPr>
        <p:txBody>
          <a:bodyPr spcFirstLastPara="1" wrap="square" lIns="0" tIns="0" rIns="0" bIns="0" anchor="t" anchorCtr="0">
            <a:noAutofit/>
          </a:bodyPr>
          <a:lstStyle>
            <a:lvl1pPr marL="457200" lvl="0" indent="-304800" algn="l" rtl="0">
              <a:lnSpc>
                <a:spcPct val="115000"/>
              </a:lnSpc>
              <a:spcBef>
                <a:spcPts val="0"/>
              </a:spcBef>
              <a:spcAft>
                <a:spcPts val="0"/>
              </a:spcAft>
              <a:buSzPts val="1200"/>
              <a:buChar char="■"/>
              <a:defRPr sz="1200"/>
            </a:lvl1pPr>
            <a:lvl2pPr marL="914400" lvl="1" indent="-292100" algn="l" rtl="0">
              <a:lnSpc>
                <a:spcPct val="115000"/>
              </a:lnSpc>
              <a:spcBef>
                <a:spcPts val="1000"/>
              </a:spcBef>
              <a:spcAft>
                <a:spcPts val="0"/>
              </a:spcAft>
              <a:buSzPts val="1000"/>
              <a:buChar char="■"/>
              <a:defRPr sz="1000"/>
            </a:lvl2pPr>
            <a:lvl3pPr marL="1371600" lvl="2" indent="-292100" algn="l" rtl="0">
              <a:lnSpc>
                <a:spcPct val="115000"/>
              </a:lnSpc>
              <a:spcBef>
                <a:spcPts val="1000"/>
              </a:spcBef>
              <a:spcAft>
                <a:spcPts val="0"/>
              </a:spcAft>
              <a:buSzPts val="1000"/>
              <a:buChar char="■"/>
              <a:defRPr sz="1000"/>
            </a:lvl3pPr>
            <a:lvl4pPr marL="1828800" lvl="3" indent="-292100" algn="l" rtl="0">
              <a:lnSpc>
                <a:spcPct val="115000"/>
              </a:lnSpc>
              <a:spcBef>
                <a:spcPts val="1000"/>
              </a:spcBef>
              <a:spcAft>
                <a:spcPts val="0"/>
              </a:spcAft>
              <a:buSzPts val="1000"/>
              <a:buChar char="■"/>
              <a:defRPr/>
            </a:lvl4pPr>
            <a:lvl5pPr marL="2286000" lvl="4" indent="-292100" algn="l" rtl="0">
              <a:lnSpc>
                <a:spcPct val="115000"/>
              </a:lnSpc>
              <a:spcBef>
                <a:spcPts val="1000"/>
              </a:spcBef>
              <a:spcAft>
                <a:spcPts val="0"/>
              </a:spcAft>
              <a:buSzPts val="1000"/>
              <a:buChar char="■"/>
              <a:defRPr/>
            </a:lvl5pPr>
            <a:lvl6pPr marL="2743200" lvl="5" indent="-292100" algn="l" rtl="0">
              <a:lnSpc>
                <a:spcPct val="115000"/>
              </a:lnSpc>
              <a:spcBef>
                <a:spcPts val="1000"/>
              </a:spcBef>
              <a:spcAft>
                <a:spcPts val="0"/>
              </a:spcAft>
              <a:buSzPts val="1000"/>
              <a:buChar char="■"/>
              <a:defRPr/>
            </a:lvl6pPr>
            <a:lvl7pPr marL="3200400" lvl="6" indent="-292100" algn="l" rtl="0">
              <a:lnSpc>
                <a:spcPct val="115000"/>
              </a:lnSpc>
              <a:spcBef>
                <a:spcPts val="1000"/>
              </a:spcBef>
              <a:spcAft>
                <a:spcPts val="0"/>
              </a:spcAft>
              <a:buSzPts val="1000"/>
              <a:buChar char="■"/>
              <a:defRPr/>
            </a:lvl7pPr>
            <a:lvl8pPr marL="3657600" lvl="7" indent="-292100" algn="l" rtl="0">
              <a:lnSpc>
                <a:spcPct val="115000"/>
              </a:lnSpc>
              <a:spcBef>
                <a:spcPts val="1000"/>
              </a:spcBef>
              <a:spcAft>
                <a:spcPts val="0"/>
              </a:spcAft>
              <a:buSzPts val="1000"/>
              <a:buChar char="■"/>
              <a:defRPr/>
            </a:lvl8pPr>
            <a:lvl9pPr marL="4114800" lvl="8" indent="-292100" algn="l" rtl="0">
              <a:lnSpc>
                <a:spcPct val="115000"/>
              </a:lnSpc>
              <a:spcBef>
                <a:spcPts val="1000"/>
              </a:spcBef>
              <a:spcAft>
                <a:spcPts val="1000"/>
              </a:spcAft>
              <a:buSzPts val="1000"/>
              <a:buChar char="■"/>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14 Title Only">
  <p:cSld name="Title Only">
    <p:spTree>
      <p:nvGrpSpPr>
        <p:cNvPr id="1" name="Shape 863"/>
        <p:cNvGrpSpPr/>
        <p:nvPr/>
      </p:nvGrpSpPr>
      <p:grpSpPr>
        <a:xfrm>
          <a:off x="0" y="0"/>
          <a:ext cx="0" cy="0"/>
          <a:chOff x="0" y="0"/>
          <a:chExt cx="0" cy="0"/>
        </a:xfrm>
      </p:grpSpPr>
      <p:sp>
        <p:nvSpPr>
          <p:cNvPr id="864" name="Google Shape;864;p81"/>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Clr>
                <a:schemeClr val="accent3"/>
              </a:buClr>
              <a:buSzPts val="2200"/>
              <a:buNone/>
              <a:defRPr sz="22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65" name="Google Shape;865;p81"/>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13 Agenda Slide 1">
  <p:cSld name="CUSTOM">
    <p:spTree>
      <p:nvGrpSpPr>
        <p:cNvPr id="1" name="Shape 866"/>
        <p:cNvGrpSpPr/>
        <p:nvPr/>
      </p:nvGrpSpPr>
      <p:grpSpPr>
        <a:xfrm>
          <a:off x="0" y="0"/>
          <a:ext cx="0" cy="0"/>
          <a:chOff x="0" y="0"/>
          <a:chExt cx="0" cy="0"/>
        </a:xfrm>
      </p:grpSpPr>
      <p:sp>
        <p:nvSpPr>
          <p:cNvPr id="867" name="Google Shape;867;p82"/>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2"/>
          <p:cNvSpPr txBox="1">
            <a:spLocks noGrp="1"/>
          </p:cNvSpPr>
          <p:nvPr>
            <p:ph type="title"/>
          </p:nvPr>
        </p:nvSpPr>
        <p:spPr>
          <a:xfrm>
            <a:off x="457200" y="704088"/>
            <a:ext cx="3783300" cy="4596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69" name="Google Shape;869;p82"/>
          <p:cNvSpPr txBox="1">
            <a:spLocks noGrp="1"/>
          </p:cNvSpPr>
          <p:nvPr>
            <p:ph type="body" idx="1"/>
          </p:nvPr>
        </p:nvSpPr>
        <p:spPr>
          <a:xfrm>
            <a:off x="457200" y="1410575"/>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870" name="Google Shape;870;p82"/>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13 Agenda Slide 2 Title 2 lines">
  <p:cSld name="CUSTOM_6">
    <p:spTree>
      <p:nvGrpSpPr>
        <p:cNvPr id="1" name="Shape 871"/>
        <p:cNvGrpSpPr/>
        <p:nvPr/>
      </p:nvGrpSpPr>
      <p:grpSpPr>
        <a:xfrm>
          <a:off x="0" y="0"/>
          <a:ext cx="0" cy="0"/>
          <a:chOff x="0" y="0"/>
          <a:chExt cx="0" cy="0"/>
        </a:xfrm>
      </p:grpSpPr>
      <p:sp>
        <p:nvSpPr>
          <p:cNvPr id="872" name="Google Shape;872;p83"/>
          <p:cNvSpPr/>
          <p:nvPr/>
        </p:nvSpPr>
        <p:spPr>
          <a:xfrm>
            <a:off x="4572000" y="0"/>
            <a:ext cx="4572000" cy="514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3"/>
          <p:cNvSpPr txBox="1">
            <a:spLocks noGrp="1"/>
          </p:cNvSpPr>
          <p:nvPr>
            <p:ph type="title"/>
          </p:nvPr>
        </p:nvSpPr>
        <p:spPr>
          <a:xfrm>
            <a:off x="457200" y="704088"/>
            <a:ext cx="3783300" cy="7401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74" name="Google Shape;874;p83"/>
          <p:cNvSpPr txBox="1">
            <a:spLocks noGrp="1"/>
          </p:cNvSpPr>
          <p:nvPr>
            <p:ph type="body" idx="1"/>
          </p:nvPr>
        </p:nvSpPr>
        <p:spPr>
          <a:xfrm>
            <a:off x="457200" y="1576263"/>
            <a:ext cx="3783300" cy="26175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1400"/>
              <a:buFont typeface="Roboto Light"/>
              <a:buNone/>
              <a:defRPr sz="1400" i="0" u="none" strike="noStrike" cap="none">
                <a:solidFill>
                  <a:srgbClr val="15152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15152F"/>
              </a:buClr>
              <a:buSzPts val="1400"/>
              <a:buFont typeface="Roboto Light"/>
              <a:buChar char="■"/>
              <a:defRPr sz="1400" i="0" u="none" strike="noStrike" cap="none">
                <a:solidFill>
                  <a:srgbClr val="15152F"/>
                </a:solidFill>
                <a:latin typeface="Roboto Light"/>
                <a:ea typeface="Roboto Light"/>
                <a:cs typeface="Roboto Light"/>
                <a:sym typeface="Roboto Light"/>
              </a:defRPr>
            </a:lvl9pPr>
          </a:lstStyle>
          <a:p>
            <a:endParaRPr/>
          </a:p>
        </p:txBody>
      </p:sp>
      <p:sp>
        <p:nvSpPr>
          <p:cNvPr id="875" name="Google Shape;875;p83"/>
          <p:cNvSpPr txBox="1">
            <a:spLocks noGrp="1"/>
          </p:cNvSpPr>
          <p:nvPr>
            <p:ph type="body" idx="2"/>
          </p:nvPr>
        </p:nvSpPr>
        <p:spPr>
          <a:xfrm>
            <a:off x="777240" y="4718300"/>
            <a:ext cx="34809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7 Case Study">
  <p:cSld name="CUSTOM_3">
    <p:spTree>
      <p:nvGrpSpPr>
        <p:cNvPr id="1" name="Shape 876"/>
        <p:cNvGrpSpPr/>
        <p:nvPr/>
      </p:nvGrpSpPr>
      <p:grpSpPr>
        <a:xfrm>
          <a:off x="0" y="0"/>
          <a:ext cx="0" cy="0"/>
          <a:chOff x="0" y="0"/>
          <a:chExt cx="0" cy="0"/>
        </a:xfrm>
      </p:grpSpPr>
      <p:sp>
        <p:nvSpPr>
          <p:cNvPr id="877" name="Google Shape;877;p84"/>
          <p:cNvSpPr txBox="1">
            <a:spLocks noGrp="1"/>
          </p:cNvSpPr>
          <p:nvPr>
            <p:ph type="title"/>
          </p:nvPr>
        </p:nvSpPr>
        <p:spPr>
          <a:xfrm>
            <a:off x="457200" y="548640"/>
            <a:ext cx="5571000" cy="4794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78" name="Google Shape;878;p84"/>
          <p:cNvSpPr txBox="1">
            <a:spLocks noGrp="1"/>
          </p:cNvSpPr>
          <p:nvPr>
            <p:ph type="body" idx="1"/>
          </p:nvPr>
        </p:nvSpPr>
        <p:spPr>
          <a:xfrm>
            <a:off x="773350" y="456284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879" name="Google Shape;879;p84"/>
          <p:cNvSpPr txBox="1">
            <a:spLocks noGrp="1"/>
          </p:cNvSpPr>
          <p:nvPr>
            <p:ph type="body" idx="2"/>
          </p:nvPr>
        </p:nvSpPr>
        <p:spPr>
          <a:xfrm>
            <a:off x="1555700" y="1434690"/>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880" name="Google Shape;880;p84"/>
          <p:cNvSpPr txBox="1">
            <a:spLocks noGrp="1"/>
          </p:cNvSpPr>
          <p:nvPr>
            <p:ph type="subTitle" idx="3"/>
          </p:nvPr>
        </p:nvSpPr>
        <p:spPr>
          <a:xfrm>
            <a:off x="457200" y="1434687"/>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881" name="Google Shape;881;p84"/>
          <p:cNvSpPr txBox="1">
            <a:spLocks noGrp="1"/>
          </p:cNvSpPr>
          <p:nvPr>
            <p:ph type="body" idx="4"/>
          </p:nvPr>
        </p:nvSpPr>
        <p:spPr>
          <a:xfrm>
            <a:off x="1555700" y="2441439"/>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882" name="Google Shape;882;p84"/>
          <p:cNvSpPr txBox="1">
            <a:spLocks noGrp="1"/>
          </p:cNvSpPr>
          <p:nvPr>
            <p:ph type="subTitle" idx="5"/>
          </p:nvPr>
        </p:nvSpPr>
        <p:spPr>
          <a:xfrm>
            <a:off x="457200" y="2441436"/>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883" name="Google Shape;883;p84"/>
          <p:cNvSpPr txBox="1">
            <a:spLocks noGrp="1"/>
          </p:cNvSpPr>
          <p:nvPr>
            <p:ph type="body" idx="6"/>
          </p:nvPr>
        </p:nvSpPr>
        <p:spPr>
          <a:xfrm>
            <a:off x="1555700" y="3453415"/>
            <a:ext cx="4687500" cy="9816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
        <p:nvSpPr>
          <p:cNvPr id="884" name="Google Shape;884;p84"/>
          <p:cNvSpPr txBox="1">
            <a:spLocks noGrp="1"/>
          </p:cNvSpPr>
          <p:nvPr>
            <p:ph type="subTitle" idx="7"/>
          </p:nvPr>
        </p:nvSpPr>
        <p:spPr>
          <a:xfrm>
            <a:off x="457200" y="3453412"/>
            <a:ext cx="968100" cy="639600"/>
          </a:xfrm>
          <a:prstGeom prst="rect">
            <a:avLst/>
          </a:prstGeom>
        </p:spPr>
        <p:txBody>
          <a:bodyPr spcFirstLastPara="1" wrap="square" lIns="0" tIns="0" rIns="0" bIns="0" anchor="t" anchorCtr="0">
            <a:noAutofit/>
          </a:bodyPr>
          <a:lstStyle>
            <a:lvl1pPr lvl="0" rtl="0">
              <a:spcBef>
                <a:spcPts val="0"/>
              </a:spcBef>
              <a:spcAft>
                <a:spcPts val="0"/>
              </a:spcAft>
              <a:buNone/>
              <a:defRPr sz="1400">
                <a:latin typeface="Roboto Slab Regular"/>
                <a:ea typeface="Roboto Slab Regular"/>
                <a:cs typeface="Roboto Slab Regular"/>
                <a:sym typeface="Roboto Slab Regular"/>
              </a:defRPr>
            </a:lvl1pPr>
            <a:lvl2pPr lvl="1" rtl="0">
              <a:spcBef>
                <a:spcPts val="600"/>
              </a:spcBef>
              <a:spcAft>
                <a:spcPts val="0"/>
              </a:spcAft>
              <a:buNone/>
              <a:defRPr sz="1400">
                <a:latin typeface="Roboto Slab Regular"/>
                <a:ea typeface="Roboto Slab Regular"/>
                <a:cs typeface="Roboto Slab Regular"/>
                <a:sym typeface="Roboto Slab Regular"/>
              </a:defRPr>
            </a:lvl2pPr>
            <a:lvl3pPr lvl="2" rtl="0">
              <a:spcBef>
                <a:spcPts val="600"/>
              </a:spcBef>
              <a:spcAft>
                <a:spcPts val="0"/>
              </a:spcAft>
              <a:buNone/>
              <a:defRPr sz="1400">
                <a:latin typeface="Roboto Slab Regular"/>
                <a:ea typeface="Roboto Slab Regular"/>
                <a:cs typeface="Roboto Slab Regular"/>
                <a:sym typeface="Roboto Slab Regular"/>
              </a:defRPr>
            </a:lvl3pPr>
            <a:lvl4pPr lvl="3" rtl="0">
              <a:spcBef>
                <a:spcPts val="600"/>
              </a:spcBef>
              <a:spcAft>
                <a:spcPts val="0"/>
              </a:spcAft>
              <a:buNone/>
              <a:defRPr sz="1400">
                <a:latin typeface="Roboto Slab Regular"/>
                <a:ea typeface="Roboto Slab Regular"/>
                <a:cs typeface="Roboto Slab Regular"/>
                <a:sym typeface="Roboto Slab Regular"/>
              </a:defRPr>
            </a:lvl4pPr>
            <a:lvl5pPr lvl="4" rtl="0">
              <a:spcBef>
                <a:spcPts val="600"/>
              </a:spcBef>
              <a:spcAft>
                <a:spcPts val="0"/>
              </a:spcAft>
              <a:buNone/>
              <a:defRPr sz="1400">
                <a:latin typeface="Roboto Slab Regular"/>
                <a:ea typeface="Roboto Slab Regular"/>
                <a:cs typeface="Roboto Slab Regular"/>
                <a:sym typeface="Roboto Slab Regular"/>
              </a:defRPr>
            </a:lvl5pPr>
            <a:lvl6pPr lvl="5" rtl="0">
              <a:spcBef>
                <a:spcPts val="600"/>
              </a:spcBef>
              <a:spcAft>
                <a:spcPts val="0"/>
              </a:spcAft>
              <a:buNone/>
              <a:defRPr sz="1400">
                <a:latin typeface="Roboto Slab Regular"/>
                <a:ea typeface="Roboto Slab Regular"/>
                <a:cs typeface="Roboto Slab Regular"/>
                <a:sym typeface="Roboto Slab Regular"/>
              </a:defRPr>
            </a:lvl6pPr>
            <a:lvl7pPr lvl="6" rtl="0">
              <a:spcBef>
                <a:spcPts val="600"/>
              </a:spcBef>
              <a:spcAft>
                <a:spcPts val="0"/>
              </a:spcAft>
              <a:buNone/>
              <a:defRPr sz="1400">
                <a:latin typeface="Roboto Slab Regular"/>
                <a:ea typeface="Roboto Slab Regular"/>
                <a:cs typeface="Roboto Slab Regular"/>
                <a:sym typeface="Roboto Slab Regular"/>
              </a:defRPr>
            </a:lvl7pPr>
            <a:lvl8pPr lvl="7" rtl="0">
              <a:spcBef>
                <a:spcPts val="600"/>
              </a:spcBef>
              <a:spcAft>
                <a:spcPts val="0"/>
              </a:spcAft>
              <a:buNone/>
              <a:defRPr sz="1400">
                <a:latin typeface="Roboto Slab Regular"/>
                <a:ea typeface="Roboto Slab Regular"/>
                <a:cs typeface="Roboto Slab Regular"/>
                <a:sym typeface="Roboto Slab Regular"/>
              </a:defRPr>
            </a:lvl8pPr>
            <a:lvl9pPr lvl="8" rtl="0">
              <a:spcBef>
                <a:spcPts val="600"/>
              </a:spcBef>
              <a:spcAft>
                <a:spcPts val="600"/>
              </a:spcAft>
              <a:buNone/>
              <a:defRPr sz="1400">
                <a:latin typeface="Roboto Slab Regular"/>
                <a:ea typeface="Roboto Slab Regular"/>
                <a:cs typeface="Roboto Slab Regular"/>
                <a:sym typeface="Roboto Slab Regular"/>
              </a:defRPr>
            </a:lvl9pPr>
          </a:lstStyle>
          <a:p>
            <a:endParaRPr/>
          </a:p>
        </p:txBody>
      </p:sp>
      <p:sp>
        <p:nvSpPr>
          <p:cNvPr id="885" name="Google Shape;885;p84"/>
          <p:cNvSpPr txBox="1">
            <a:spLocks noGrp="1"/>
          </p:cNvSpPr>
          <p:nvPr>
            <p:ph type="subTitle" idx="8"/>
          </p:nvPr>
        </p:nvSpPr>
        <p:spPr>
          <a:xfrm>
            <a:off x="6568475" y="1387815"/>
            <a:ext cx="21780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1400">
                <a:solidFill>
                  <a:schemeClr val="accent6"/>
                </a:solidFill>
                <a:latin typeface="Roboto Slab"/>
                <a:ea typeface="Roboto Slab"/>
                <a:cs typeface="Roboto Slab"/>
                <a:sym typeface="Roboto Slab"/>
              </a:defRPr>
            </a:lvl1pPr>
            <a:lvl2pPr lvl="1" rtl="0">
              <a:lnSpc>
                <a:spcPct val="115000"/>
              </a:lnSpc>
              <a:spcBef>
                <a:spcPts val="600"/>
              </a:spcBef>
              <a:spcAft>
                <a:spcPts val="0"/>
              </a:spcAft>
              <a:buNone/>
              <a:defRPr sz="1300">
                <a:latin typeface="Roboto Slab"/>
                <a:ea typeface="Roboto Slab"/>
                <a:cs typeface="Roboto Slab"/>
                <a:sym typeface="Roboto Slab"/>
              </a:defRPr>
            </a:lvl2pPr>
            <a:lvl3pPr lvl="2" rtl="0">
              <a:lnSpc>
                <a:spcPct val="115000"/>
              </a:lnSpc>
              <a:spcBef>
                <a:spcPts val="600"/>
              </a:spcBef>
              <a:spcAft>
                <a:spcPts val="0"/>
              </a:spcAft>
              <a:buNone/>
              <a:defRPr sz="1300">
                <a:latin typeface="Roboto Slab"/>
                <a:ea typeface="Roboto Slab"/>
                <a:cs typeface="Roboto Slab"/>
                <a:sym typeface="Roboto Slab"/>
              </a:defRPr>
            </a:lvl3pPr>
            <a:lvl4pPr lvl="3" rtl="0">
              <a:lnSpc>
                <a:spcPct val="115000"/>
              </a:lnSpc>
              <a:spcBef>
                <a:spcPts val="600"/>
              </a:spcBef>
              <a:spcAft>
                <a:spcPts val="0"/>
              </a:spcAft>
              <a:buNone/>
              <a:defRPr sz="1300">
                <a:latin typeface="Roboto Slab"/>
                <a:ea typeface="Roboto Slab"/>
                <a:cs typeface="Roboto Slab"/>
                <a:sym typeface="Roboto Slab"/>
              </a:defRPr>
            </a:lvl4pPr>
            <a:lvl5pPr lvl="4" rtl="0">
              <a:lnSpc>
                <a:spcPct val="115000"/>
              </a:lnSpc>
              <a:spcBef>
                <a:spcPts val="600"/>
              </a:spcBef>
              <a:spcAft>
                <a:spcPts val="0"/>
              </a:spcAft>
              <a:buNone/>
              <a:defRPr sz="1300">
                <a:latin typeface="Roboto Slab"/>
                <a:ea typeface="Roboto Slab"/>
                <a:cs typeface="Roboto Slab"/>
                <a:sym typeface="Roboto Slab"/>
              </a:defRPr>
            </a:lvl5pPr>
            <a:lvl6pPr lvl="5" rtl="0">
              <a:lnSpc>
                <a:spcPct val="115000"/>
              </a:lnSpc>
              <a:spcBef>
                <a:spcPts val="600"/>
              </a:spcBef>
              <a:spcAft>
                <a:spcPts val="0"/>
              </a:spcAft>
              <a:buNone/>
              <a:defRPr sz="1300">
                <a:latin typeface="Roboto Slab"/>
                <a:ea typeface="Roboto Slab"/>
                <a:cs typeface="Roboto Slab"/>
                <a:sym typeface="Roboto Slab"/>
              </a:defRPr>
            </a:lvl6pPr>
            <a:lvl7pPr lvl="6" rtl="0">
              <a:lnSpc>
                <a:spcPct val="115000"/>
              </a:lnSpc>
              <a:spcBef>
                <a:spcPts val="600"/>
              </a:spcBef>
              <a:spcAft>
                <a:spcPts val="0"/>
              </a:spcAft>
              <a:buNone/>
              <a:defRPr sz="1300">
                <a:latin typeface="Roboto Slab"/>
                <a:ea typeface="Roboto Slab"/>
                <a:cs typeface="Roboto Slab"/>
                <a:sym typeface="Roboto Slab"/>
              </a:defRPr>
            </a:lvl7pPr>
            <a:lvl8pPr lvl="7" rtl="0">
              <a:lnSpc>
                <a:spcPct val="115000"/>
              </a:lnSpc>
              <a:spcBef>
                <a:spcPts val="600"/>
              </a:spcBef>
              <a:spcAft>
                <a:spcPts val="0"/>
              </a:spcAft>
              <a:buNone/>
              <a:defRPr sz="1300">
                <a:latin typeface="Roboto Slab"/>
                <a:ea typeface="Roboto Slab"/>
                <a:cs typeface="Roboto Slab"/>
                <a:sym typeface="Roboto Slab"/>
              </a:defRPr>
            </a:lvl8pPr>
            <a:lvl9pPr lvl="8" rtl="0">
              <a:lnSpc>
                <a:spcPct val="115000"/>
              </a:lnSpc>
              <a:spcBef>
                <a:spcPts val="600"/>
              </a:spcBef>
              <a:spcAft>
                <a:spcPts val="600"/>
              </a:spcAft>
              <a:buNone/>
              <a:defRPr sz="1300">
                <a:latin typeface="Roboto Slab"/>
                <a:ea typeface="Roboto Slab"/>
                <a:cs typeface="Roboto Slab"/>
                <a:sym typeface="Roboto Slab"/>
              </a:defRPr>
            </a:lvl9pPr>
          </a:lstStyle>
          <a:p>
            <a:endParaRPr/>
          </a:p>
        </p:txBody>
      </p:sp>
      <p:sp>
        <p:nvSpPr>
          <p:cNvPr id="886" name="Google Shape;886;p84"/>
          <p:cNvSpPr txBox="1">
            <a:spLocks noGrp="1"/>
          </p:cNvSpPr>
          <p:nvPr>
            <p:ph type="subTitle" idx="9"/>
          </p:nvPr>
        </p:nvSpPr>
        <p:spPr>
          <a:xfrm>
            <a:off x="6568425" y="3289215"/>
            <a:ext cx="2178000" cy="535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900">
                <a:solidFill>
                  <a:schemeClr val="accent4"/>
                </a:solidFill>
              </a:defRPr>
            </a:lvl1pPr>
            <a:lvl2pPr lvl="1" algn="r" rtl="0">
              <a:lnSpc>
                <a:spcPct val="115000"/>
              </a:lnSpc>
              <a:spcBef>
                <a:spcPts val="0"/>
              </a:spcBef>
              <a:spcAft>
                <a:spcPts val="0"/>
              </a:spcAft>
              <a:buNone/>
              <a:defRPr sz="900">
                <a:solidFill>
                  <a:schemeClr val="accent4"/>
                </a:solidFill>
              </a:defRPr>
            </a:lvl2pPr>
            <a:lvl3pPr lvl="2" algn="r" rtl="0">
              <a:lnSpc>
                <a:spcPct val="115000"/>
              </a:lnSpc>
              <a:spcBef>
                <a:spcPts val="0"/>
              </a:spcBef>
              <a:spcAft>
                <a:spcPts val="0"/>
              </a:spcAft>
              <a:buNone/>
              <a:defRPr sz="900">
                <a:solidFill>
                  <a:schemeClr val="accent4"/>
                </a:solidFill>
              </a:defRPr>
            </a:lvl3pPr>
            <a:lvl4pPr lvl="3" algn="r" rtl="0">
              <a:lnSpc>
                <a:spcPct val="115000"/>
              </a:lnSpc>
              <a:spcBef>
                <a:spcPts val="0"/>
              </a:spcBef>
              <a:spcAft>
                <a:spcPts val="0"/>
              </a:spcAft>
              <a:buNone/>
              <a:defRPr sz="900">
                <a:solidFill>
                  <a:schemeClr val="accent4"/>
                </a:solidFill>
              </a:defRPr>
            </a:lvl4pPr>
            <a:lvl5pPr lvl="4" algn="r" rtl="0">
              <a:lnSpc>
                <a:spcPct val="115000"/>
              </a:lnSpc>
              <a:spcBef>
                <a:spcPts val="0"/>
              </a:spcBef>
              <a:spcAft>
                <a:spcPts val="0"/>
              </a:spcAft>
              <a:buNone/>
              <a:defRPr sz="900">
                <a:solidFill>
                  <a:schemeClr val="accent4"/>
                </a:solidFill>
              </a:defRPr>
            </a:lvl5pPr>
            <a:lvl6pPr lvl="5" algn="r" rtl="0">
              <a:lnSpc>
                <a:spcPct val="115000"/>
              </a:lnSpc>
              <a:spcBef>
                <a:spcPts val="0"/>
              </a:spcBef>
              <a:spcAft>
                <a:spcPts val="0"/>
              </a:spcAft>
              <a:buNone/>
              <a:defRPr sz="900">
                <a:solidFill>
                  <a:schemeClr val="accent4"/>
                </a:solidFill>
              </a:defRPr>
            </a:lvl6pPr>
            <a:lvl7pPr lvl="6" algn="r" rtl="0">
              <a:lnSpc>
                <a:spcPct val="115000"/>
              </a:lnSpc>
              <a:spcBef>
                <a:spcPts val="0"/>
              </a:spcBef>
              <a:spcAft>
                <a:spcPts val="0"/>
              </a:spcAft>
              <a:buNone/>
              <a:defRPr sz="900">
                <a:solidFill>
                  <a:schemeClr val="accent4"/>
                </a:solidFill>
              </a:defRPr>
            </a:lvl7pPr>
            <a:lvl8pPr lvl="7" algn="r" rtl="0">
              <a:lnSpc>
                <a:spcPct val="115000"/>
              </a:lnSpc>
              <a:spcBef>
                <a:spcPts val="0"/>
              </a:spcBef>
              <a:spcAft>
                <a:spcPts val="0"/>
              </a:spcAft>
              <a:buNone/>
              <a:defRPr sz="900">
                <a:solidFill>
                  <a:schemeClr val="accent4"/>
                </a:solidFill>
              </a:defRPr>
            </a:lvl8pPr>
            <a:lvl9pPr lvl="8" algn="r" rtl="0">
              <a:lnSpc>
                <a:spcPct val="115000"/>
              </a:lnSpc>
              <a:spcBef>
                <a:spcPts val="0"/>
              </a:spcBef>
              <a:spcAft>
                <a:spcPts val="0"/>
              </a:spcAft>
              <a:buNone/>
              <a:defRPr sz="900">
                <a:solidFill>
                  <a:schemeClr val="accent4"/>
                </a:solidFill>
              </a:defRPr>
            </a:lvl9pPr>
          </a:lstStyle>
          <a:p>
            <a:endParaRPr/>
          </a:p>
        </p:txBody>
      </p:sp>
      <p:sp>
        <p:nvSpPr>
          <p:cNvPr id="887" name="Google Shape;887;p84"/>
          <p:cNvSpPr txBox="1">
            <a:spLocks noGrp="1"/>
          </p:cNvSpPr>
          <p:nvPr>
            <p:ph type="body" idx="13"/>
          </p:nvPr>
        </p:nvSpPr>
        <p:spPr>
          <a:xfrm>
            <a:off x="457200" y="941640"/>
            <a:ext cx="5571000" cy="360000"/>
          </a:xfrm>
          <a:prstGeom prst="rect">
            <a:avLst/>
          </a:prstGeom>
        </p:spPr>
        <p:txBody>
          <a:bodyPr spcFirstLastPara="1" wrap="square" lIns="0" tIns="0" rIns="0" bIns="0" anchor="t" anchorCtr="0">
            <a:noAutofit/>
          </a:bodyPr>
          <a:lstStyle>
            <a:lvl1pPr marL="457200" lvl="0" indent="-228600" rtl="0">
              <a:lnSpc>
                <a:spcPct val="100000"/>
              </a:lnSpc>
              <a:spcBef>
                <a:spcPts val="0"/>
              </a:spcBef>
              <a:spcAft>
                <a:spcPts val="0"/>
              </a:spcAft>
              <a:buSzPts val="1100"/>
              <a:buNone/>
              <a:defRPr sz="1100"/>
            </a:lvl1pPr>
            <a:lvl2pPr marL="914400" lvl="1" indent="-298450" rtl="0">
              <a:lnSpc>
                <a:spcPct val="100000"/>
              </a:lnSpc>
              <a:spcBef>
                <a:spcPts val="400"/>
              </a:spcBef>
              <a:spcAft>
                <a:spcPts val="0"/>
              </a:spcAft>
              <a:buSzPts val="1100"/>
              <a:buChar char="■"/>
              <a:defRPr sz="1100"/>
            </a:lvl2pPr>
            <a:lvl3pPr marL="1371600" lvl="2" indent="-298450" rtl="0">
              <a:lnSpc>
                <a:spcPct val="100000"/>
              </a:lnSpc>
              <a:spcBef>
                <a:spcPts val="400"/>
              </a:spcBef>
              <a:spcAft>
                <a:spcPts val="0"/>
              </a:spcAft>
              <a:buSzPts val="1100"/>
              <a:buChar char="■"/>
              <a:defRPr sz="1100"/>
            </a:lvl3pPr>
            <a:lvl4pPr marL="1828800" lvl="3" indent="-298450" rtl="0">
              <a:lnSpc>
                <a:spcPct val="100000"/>
              </a:lnSpc>
              <a:spcBef>
                <a:spcPts val="400"/>
              </a:spcBef>
              <a:spcAft>
                <a:spcPts val="0"/>
              </a:spcAft>
              <a:buSzPts val="1100"/>
              <a:buChar char="■"/>
              <a:defRPr sz="1100"/>
            </a:lvl4pPr>
            <a:lvl5pPr marL="2286000" lvl="4" indent="-298450" rtl="0">
              <a:lnSpc>
                <a:spcPct val="100000"/>
              </a:lnSpc>
              <a:spcBef>
                <a:spcPts val="400"/>
              </a:spcBef>
              <a:spcAft>
                <a:spcPts val="0"/>
              </a:spcAft>
              <a:buSzPts val="1100"/>
              <a:buChar char="■"/>
              <a:defRPr sz="1100"/>
            </a:lvl5pPr>
            <a:lvl6pPr marL="2743200" lvl="5" indent="-298450" rtl="0">
              <a:lnSpc>
                <a:spcPct val="100000"/>
              </a:lnSpc>
              <a:spcBef>
                <a:spcPts val="400"/>
              </a:spcBef>
              <a:spcAft>
                <a:spcPts val="0"/>
              </a:spcAft>
              <a:buSzPts val="1100"/>
              <a:buChar char="■"/>
              <a:defRPr sz="1100"/>
            </a:lvl6pPr>
            <a:lvl7pPr marL="3200400" lvl="6" indent="-298450" rtl="0">
              <a:lnSpc>
                <a:spcPct val="100000"/>
              </a:lnSpc>
              <a:spcBef>
                <a:spcPts val="400"/>
              </a:spcBef>
              <a:spcAft>
                <a:spcPts val="0"/>
              </a:spcAft>
              <a:buSzPts val="1100"/>
              <a:buChar char="■"/>
              <a:defRPr sz="1100"/>
            </a:lvl7pPr>
            <a:lvl8pPr marL="3657600" lvl="7" indent="-298450" rtl="0">
              <a:lnSpc>
                <a:spcPct val="100000"/>
              </a:lnSpc>
              <a:spcBef>
                <a:spcPts val="400"/>
              </a:spcBef>
              <a:spcAft>
                <a:spcPts val="0"/>
              </a:spcAft>
              <a:buSzPts val="1100"/>
              <a:buChar char="■"/>
              <a:defRPr sz="1100"/>
            </a:lvl8pPr>
            <a:lvl9pPr marL="4114800" lvl="8" indent="-298450" rtl="0">
              <a:lnSpc>
                <a:spcPct val="100000"/>
              </a:lnSpc>
              <a:spcBef>
                <a:spcPts val="400"/>
              </a:spcBef>
              <a:spcAft>
                <a:spcPts val="400"/>
              </a:spcAft>
              <a:buSzPts val="1100"/>
              <a:buChar char="■"/>
              <a:defRPr sz="1100"/>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7 Case Study with 2 icons">
  <p:cSld name="CUSTOM_3_1">
    <p:spTree>
      <p:nvGrpSpPr>
        <p:cNvPr id="1" name="Shape 888"/>
        <p:cNvGrpSpPr/>
        <p:nvPr/>
      </p:nvGrpSpPr>
      <p:grpSpPr>
        <a:xfrm>
          <a:off x="0" y="0"/>
          <a:ext cx="0" cy="0"/>
          <a:chOff x="0" y="0"/>
          <a:chExt cx="0" cy="0"/>
        </a:xfrm>
      </p:grpSpPr>
      <p:sp>
        <p:nvSpPr>
          <p:cNvPr id="889" name="Google Shape;889;p85"/>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90" name="Google Shape;890;p85"/>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891" name="Google Shape;891;p85"/>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892" name="Google Shape;892;p85"/>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893" name="Google Shape;893;p85"/>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894" name="Google Shape;894;p85"/>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7 Case Study with 4 icons">
  <p:cSld name="CUSTOM_3_1_1">
    <p:spTree>
      <p:nvGrpSpPr>
        <p:cNvPr id="1" name="Shape 895"/>
        <p:cNvGrpSpPr/>
        <p:nvPr/>
      </p:nvGrpSpPr>
      <p:grpSpPr>
        <a:xfrm>
          <a:off x="0" y="0"/>
          <a:ext cx="0" cy="0"/>
          <a:chOff x="0" y="0"/>
          <a:chExt cx="0" cy="0"/>
        </a:xfrm>
      </p:grpSpPr>
      <p:sp>
        <p:nvSpPr>
          <p:cNvPr id="896" name="Google Shape;896;p86"/>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97" name="Google Shape;897;p86"/>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15152F"/>
              </a:buClr>
              <a:buSzPts val="500"/>
              <a:buFont typeface="Roboto Light"/>
              <a:buNone/>
              <a:defRPr sz="500" i="0" u="none" strike="noStrike" cap="none">
                <a:solidFill>
                  <a:srgbClr val="15152F"/>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rgbClr val="15152F"/>
              </a:buClr>
              <a:buSzPts val="500"/>
              <a:buFont typeface="Roboto Light"/>
              <a:buChar char="■"/>
              <a:defRPr sz="500" i="0" u="none" strike="noStrike" cap="none">
                <a:solidFill>
                  <a:srgbClr val="15152F"/>
                </a:solidFill>
                <a:latin typeface="Roboto Light"/>
                <a:ea typeface="Roboto Light"/>
                <a:cs typeface="Roboto Light"/>
                <a:sym typeface="Roboto Light"/>
              </a:defRPr>
            </a:lvl9pPr>
          </a:lstStyle>
          <a:p>
            <a:endParaRPr/>
          </a:p>
        </p:txBody>
      </p:sp>
      <p:sp>
        <p:nvSpPr>
          <p:cNvPr id="898" name="Google Shape;898;p86"/>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899" name="Google Shape;899;p86"/>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900" name="Google Shape;900;p86"/>
          <p:cNvSpPr txBox="1">
            <a:spLocks noGrp="1"/>
          </p:cNvSpPr>
          <p:nvPr>
            <p:ph type="body" idx="4"/>
          </p:nvPr>
        </p:nvSpPr>
        <p:spPr>
          <a:xfrm>
            <a:off x="2788700"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01" name="Google Shape;901;p86"/>
          <p:cNvSpPr txBox="1">
            <a:spLocks noGrp="1"/>
          </p:cNvSpPr>
          <p:nvPr>
            <p:ph type="body" idx="5"/>
          </p:nvPr>
        </p:nvSpPr>
        <p:spPr>
          <a:xfrm>
            <a:off x="5724839" y="28496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02" name="Google Shape;902;p86"/>
          <p:cNvSpPr txBox="1">
            <a:spLocks noGrp="1"/>
          </p:cNvSpPr>
          <p:nvPr>
            <p:ph type="body" idx="6"/>
          </p:nvPr>
        </p:nvSpPr>
        <p:spPr>
          <a:xfrm>
            <a:off x="2788700"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03" name="Google Shape;903;p86"/>
          <p:cNvSpPr txBox="1">
            <a:spLocks noGrp="1"/>
          </p:cNvSpPr>
          <p:nvPr>
            <p:ph type="body" idx="7"/>
          </p:nvPr>
        </p:nvSpPr>
        <p:spPr>
          <a:xfrm>
            <a:off x="5724839" y="3443290"/>
            <a:ext cx="22443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7 Case Study with 6 icons">
  <p:cSld name="CUSTOM_3_1_1_1">
    <p:spTree>
      <p:nvGrpSpPr>
        <p:cNvPr id="1" name="Shape 904"/>
        <p:cNvGrpSpPr/>
        <p:nvPr/>
      </p:nvGrpSpPr>
      <p:grpSpPr>
        <a:xfrm>
          <a:off x="0" y="0"/>
          <a:ext cx="0" cy="0"/>
          <a:chOff x="0" y="0"/>
          <a:chExt cx="0" cy="0"/>
        </a:xfrm>
      </p:grpSpPr>
      <p:sp>
        <p:nvSpPr>
          <p:cNvPr id="905" name="Google Shape;905;p87"/>
          <p:cNvSpPr txBox="1">
            <a:spLocks noGrp="1"/>
          </p:cNvSpPr>
          <p:nvPr>
            <p:ph type="title"/>
          </p:nvPr>
        </p:nvSpPr>
        <p:spPr>
          <a:xfrm>
            <a:off x="457200" y="548640"/>
            <a:ext cx="5898000" cy="4887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906" name="Google Shape;906;p87"/>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907" name="Google Shape;907;p87"/>
          <p:cNvSpPr txBox="1">
            <a:spLocks noGrp="1"/>
          </p:cNvSpPr>
          <p:nvPr>
            <p:ph type="subTitle" idx="2"/>
          </p:nvPr>
        </p:nvSpPr>
        <p:spPr>
          <a:xfrm>
            <a:off x="2494700" y="1180915"/>
            <a:ext cx="6192000" cy="1463700"/>
          </a:xfrm>
          <a:prstGeom prst="rect">
            <a:avLst/>
          </a:prstGeom>
        </p:spPr>
        <p:txBody>
          <a:bodyPr spcFirstLastPara="1" wrap="square" lIns="0" tIns="0" rIns="0" bIns="0" anchor="t" anchorCtr="0">
            <a:noAutofit/>
          </a:bodyPr>
          <a:lstStyle>
            <a:lvl1pPr lvl="0" rtl="0">
              <a:spcBef>
                <a:spcPts val="0"/>
              </a:spcBef>
              <a:spcAft>
                <a:spcPts val="0"/>
              </a:spcAft>
              <a:buNone/>
              <a:defRPr sz="1600">
                <a:latin typeface="Roboto Slab"/>
                <a:ea typeface="Roboto Slab"/>
                <a:cs typeface="Roboto Slab"/>
                <a:sym typeface="Roboto Slab"/>
              </a:defRPr>
            </a:lvl1pPr>
            <a:lvl2pPr lvl="1" rtl="0">
              <a:spcBef>
                <a:spcPts val="600"/>
              </a:spcBef>
              <a:spcAft>
                <a:spcPts val="0"/>
              </a:spcAft>
              <a:buNone/>
              <a:defRPr sz="1600">
                <a:latin typeface="Roboto Slab"/>
                <a:ea typeface="Roboto Slab"/>
                <a:cs typeface="Roboto Slab"/>
                <a:sym typeface="Roboto Slab"/>
              </a:defRPr>
            </a:lvl2pPr>
            <a:lvl3pPr lvl="2" rtl="0">
              <a:spcBef>
                <a:spcPts val="600"/>
              </a:spcBef>
              <a:spcAft>
                <a:spcPts val="0"/>
              </a:spcAft>
              <a:buNone/>
              <a:defRPr sz="1600">
                <a:latin typeface="Roboto Slab"/>
                <a:ea typeface="Roboto Slab"/>
                <a:cs typeface="Roboto Slab"/>
                <a:sym typeface="Roboto Slab"/>
              </a:defRPr>
            </a:lvl3pPr>
            <a:lvl4pPr lvl="3" rtl="0">
              <a:spcBef>
                <a:spcPts val="600"/>
              </a:spcBef>
              <a:spcAft>
                <a:spcPts val="0"/>
              </a:spcAft>
              <a:buNone/>
              <a:defRPr sz="1600">
                <a:latin typeface="Roboto Slab"/>
                <a:ea typeface="Roboto Slab"/>
                <a:cs typeface="Roboto Slab"/>
                <a:sym typeface="Roboto Slab"/>
              </a:defRPr>
            </a:lvl4pPr>
            <a:lvl5pPr lvl="4" rtl="0">
              <a:spcBef>
                <a:spcPts val="600"/>
              </a:spcBef>
              <a:spcAft>
                <a:spcPts val="0"/>
              </a:spcAft>
              <a:buNone/>
              <a:defRPr sz="1600">
                <a:latin typeface="Roboto Slab"/>
                <a:ea typeface="Roboto Slab"/>
                <a:cs typeface="Roboto Slab"/>
                <a:sym typeface="Roboto Slab"/>
              </a:defRPr>
            </a:lvl5pPr>
            <a:lvl6pPr lvl="5" rtl="0">
              <a:spcBef>
                <a:spcPts val="600"/>
              </a:spcBef>
              <a:spcAft>
                <a:spcPts val="0"/>
              </a:spcAft>
              <a:buNone/>
              <a:defRPr sz="1600">
                <a:latin typeface="Roboto Slab"/>
                <a:ea typeface="Roboto Slab"/>
                <a:cs typeface="Roboto Slab"/>
                <a:sym typeface="Roboto Slab"/>
              </a:defRPr>
            </a:lvl6pPr>
            <a:lvl7pPr lvl="6" rtl="0">
              <a:spcBef>
                <a:spcPts val="600"/>
              </a:spcBef>
              <a:spcAft>
                <a:spcPts val="0"/>
              </a:spcAft>
              <a:buNone/>
              <a:defRPr sz="1600">
                <a:latin typeface="Roboto Slab"/>
                <a:ea typeface="Roboto Slab"/>
                <a:cs typeface="Roboto Slab"/>
                <a:sym typeface="Roboto Slab"/>
              </a:defRPr>
            </a:lvl7pPr>
            <a:lvl8pPr lvl="7" rtl="0">
              <a:spcBef>
                <a:spcPts val="600"/>
              </a:spcBef>
              <a:spcAft>
                <a:spcPts val="0"/>
              </a:spcAft>
              <a:buNone/>
              <a:defRPr sz="1600">
                <a:latin typeface="Roboto Slab"/>
                <a:ea typeface="Roboto Slab"/>
                <a:cs typeface="Roboto Slab"/>
                <a:sym typeface="Roboto Slab"/>
              </a:defRPr>
            </a:lvl8pPr>
            <a:lvl9pPr lvl="8" rtl="0">
              <a:spcBef>
                <a:spcPts val="600"/>
              </a:spcBef>
              <a:spcAft>
                <a:spcPts val="600"/>
              </a:spcAft>
              <a:buNone/>
              <a:defRPr sz="1600">
                <a:latin typeface="Roboto Slab"/>
                <a:ea typeface="Roboto Slab"/>
                <a:cs typeface="Roboto Slab"/>
                <a:sym typeface="Roboto Slab"/>
              </a:defRPr>
            </a:lvl9pPr>
          </a:lstStyle>
          <a:p>
            <a:endParaRPr/>
          </a:p>
        </p:txBody>
      </p:sp>
      <p:sp>
        <p:nvSpPr>
          <p:cNvPr id="908" name="Google Shape;908;p87"/>
          <p:cNvSpPr txBox="1">
            <a:spLocks noGrp="1"/>
          </p:cNvSpPr>
          <p:nvPr>
            <p:ph type="subTitle" idx="3"/>
          </p:nvPr>
        </p:nvSpPr>
        <p:spPr>
          <a:xfrm>
            <a:off x="457200" y="1970340"/>
            <a:ext cx="1691700" cy="16680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a:lvl1pPr>
            <a:lvl2pPr lvl="1" rtl="0">
              <a:lnSpc>
                <a:spcPct val="115000"/>
              </a:lnSpc>
              <a:spcBef>
                <a:spcPts val="600"/>
              </a:spcBef>
              <a:spcAft>
                <a:spcPts val="0"/>
              </a:spcAft>
              <a:buNone/>
              <a:defRPr/>
            </a:lvl2pPr>
            <a:lvl3pPr lvl="2" rtl="0">
              <a:lnSpc>
                <a:spcPct val="115000"/>
              </a:lnSpc>
              <a:spcBef>
                <a:spcPts val="600"/>
              </a:spcBef>
              <a:spcAft>
                <a:spcPts val="0"/>
              </a:spcAft>
              <a:buNone/>
              <a:defRPr/>
            </a:lvl3pPr>
            <a:lvl4pPr lvl="3" rtl="0">
              <a:lnSpc>
                <a:spcPct val="115000"/>
              </a:lnSpc>
              <a:spcBef>
                <a:spcPts val="600"/>
              </a:spcBef>
              <a:spcAft>
                <a:spcPts val="0"/>
              </a:spcAft>
              <a:buNone/>
              <a:defRPr/>
            </a:lvl4pPr>
            <a:lvl5pPr lvl="4" rtl="0">
              <a:lnSpc>
                <a:spcPct val="115000"/>
              </a:lnSpc>
              <a:spcBef>
                <a:spcPts val="600"/>
              </a:spcBef>
              <a:spcAft>
                <a:spcPts val="0"/>
              </a:spcAft>
              <a:buNone/>
              <a:defRPr/>
            </a:lvl5pPr>
            <a:lvl6pPr lvl="5" rtl="0">
              <a:lnSpc>
                <a:spcPct val="115000"/>
              </a:lnSpc>
              <a:spcBef>
                <a:spcPts val="600"/>
              </a:spcBef>
              <a:spcAft>
                <a:spcPts val="0"/>
              </a:spcAft>
              <a:buNone/>
              <a:defRPr/>
            </a:lvl6pPr>
            <a:lvl7pPr lvl="6" rtl="0">
              <a:lnSpc>
                <a:spcPct val="115000"/>
              </a:lnSpc>
              <a:spcBef>
                <a:spcPts val="600"/>
              </a:spcBef>
              <a:spcAft>
                <a:spcPts val="0"/>
              </a:spcAft>
              <a:buNone/>
              <a:defRPr/>
            </a:lvl7pPr>
            <a:lvl8pPr lvl="7" rtl="0">
              <a:lnSpc>
                <a:spcPct val="115000"/>
              </a:lnSpc>
              <a:spcBef>
                <a:spcPts val="600"/>
              </a:spcBef>
              <a:spcAft>
                <a:spcPts val="0"/>
              </a:spcAft>
              <a:buNone/>
              <a:defRPr/>
            </a:lvl8pPr>
            <a:lvl9pPr lvl="8" rtl="0">
              <a:lnSpc>
                <a:spcPct val="115000"/>
              </a:lnSpc>
              <a:spcBef>
                <a:spcPts val="600"/>
              </a:spcBef>
              <a:spcAft>
                <a:spcPts val="600"/>
              </a:spcAft>
              <a:buNone/>
              <a:defRPr/>
            </a:lvl9pPr>
          </a:lstStyle>
          <a:p>
            <a:endParaRPr/>
          </a:p>
        </p:txBody>
      </p:sp>
      <p:sp>
        <p:nvSpPr>
          <p:cNvPr id="909" name="Google Shape;909;p87"/>
          <p:cNvSpPr txBox="1">
            <a:spLocks noGrp="1"/>
          </p:cNvSpPr>
          <p:nvPr>
            <p:ph type="body" idx="4"/>
          </p:nvPr>
        </p:nvSpPr>
        <p:spPr>
          <a:xfrm>
            <a:off x="27887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10" name="Google Shape;910;p87"/>
          <p:cNvSpPr txBox="1">
            <a:spLocks noGrp="1"/>
          </p:cNvSpPr>
          <p:nvPr>
            <p:ph type="body" idx="5"/>
          </p:nvPr>
        </p:nvSpPr>
        <p:spPr>
          <a:xfrm>
            <a:off x="4922288"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11" name="Google Shape;911;p87"/>
          <p:cNvSpPr txBox="1">
            <a:spLocks noGrp="1"/>
          </p:cNvSpPr>
          <p:nvPr>
            <p:ph type="body" idx="6"/>
          </p:nvPr>
        </p:nvSpPr>
        <p:spPr>
          <a:xfrm>
            <a:off x="7055900" y="28496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12" name="Google Shape;912;p87"/>
          <p:cNvSpPr txBox="1">
            <a:spLocks noGrp="1"/>
          </p:cNvSpPr>
          <p:nvPr>
            <p:ph type="body" idx="7"/>
          </p:nvPr>
        </p:nvSpPr>
        <p:spPr>
          <a:xfrm>
            <a:off x="27887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13" name="Google Shape;913;p87"/>
          <p:cNvSpPr txBox="1">
            <a:spLocks noGrp="1"/>
          </p:cNvSpPr>
          <p:nvPr>
            <p:ph type="body" idx="8"/>
          </p:nvPr>
        </p:nvSpPr>
        <p:spPr>
          <a:xfrm>
            <a:off x="4922288"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
        <p:nvSpPr>
          <p:cNvPr id="914" name="Google Shape;914;p87"/>
          <p:cNvSpPr txBox="1">
            <a:spLocks noGrp="1"/>
          </p:cNvSpPr>
          <p:nvPr>
            <p:ph type="body" idx="9"/>
          </p:nvPr>
        </p:nvSpPr>
        <p:spPr>
          <a:xfrm>
            <a:off x="7055900" y="3443290"/>
            <a:ext cx="1630800" cy="353400"/>
          </a:xfrm>
          <a:prstGeom prst="rect">
            <a:avLst/>
          </a:prstGeom>
          <a:noFill/>
          <a:ln>
            <a:noFill/>
          </a:ln>
        </p:spPr>
        <p:txBody>
          <a:bodyPr spcFirstLastPara="1" wrap="square" lIns="0" tIns="0" rIns="0" bIns="0" anchor="t" anchorCtr="0">
            <a:noAutofit/>
          </a:bodyPr>
          <a:lstStyle>
            <a:lvl1pPr marL="457200" lvl="0" indent="-228600" rtl="0">
              <a:lnSpc>
                <a:spcPct val="115000"/>
              </a:lnSpc>
              <a:spcBef>
                <a:spcPts val="0"/>
              </a:spcBef>
              <a:spcAft>
                <a:spcPts val="0"/>
              </a:spcAft>
              <a:buSzPts val="1200"/>
              <a:buNone/>
              <a:defRPr/>
            </a:lvl1pPr>
            <a:lvl2pPr marL="914400" lvl="1" indent="-304800" rtl="0">
              <a:lnSpc>
                <a:spcPct val="115000"/>
              </a:lnSpc>
              <a:spcBef>
                <a:spcPts val="600"/>
              </a:spcBef>
              <a:spcAft>
                <a:spcPts val="0"/>
              </a:spcAft>
              <a:buSzPts val="1200"/>
              <a:buChar char="■"/>
              <a:defRPr sz="1200"/>
            </a:lvl2pPr>
            <a:lvl3pPr marL="1371600" lvl="2" indent="-304800" rtl="0">
              <a:lnSpc>
                <a:spcPct val="115000"/>
              </a:lnSpc>
              <a:spcBef>
                <a:spcPts val="600"/>
              </a:spcBef>
              <a:spcAft>
                <a:spcPts val="0"/>
              </a:spcAft>
              <a:buSzPts val="1200"/>
              <a:buChar char="■"/>
              <a:defRPr sz="1200"/>
            </a:lvl3pPr>
            <a:lvl4pPr marL="1828800" lvl="3" indent="-304800" rtl="0">
              <a:lnSpc>
                <a:spcPct val="115000"/>
              </a:lnSpc>
              <a:spcBef>
                <a:spcPts val="600"/>
              </a:spcBef>
              <a:spcAft>
                <a:spcPts val="0"/>
              </a:spcAft>
              <a:buSzPts val="1200"/>
              <a:buChar char="■"/>
              <a:defRPr sz="1200"/>
            </a:lvl4pPr>
            <a:lvl5pPr marL="2286000" lvl="4" indent="-304800" rtl="0">
              <a:lnSpc>
                <a:spcPct val="115000"/>
              </a:lnSpc>
              <a:spcBef>
                <a:spcPts val="600"/>
              </a:spcBef>
              <a:spcAft>
                <a:spcPts val="0"/>
              </a:spcAft>
              <a:buSzPts val="1200"/>
              <a:buChar char="■"/>
              <a:defRPr sz="1200"/>
            </a:lvl5pPr>
            <a:lvl6pPr marL="2743200" lvl="5" indent="-304800" rtl="0">
              <a:lnSpc>
                <a:spcPct val="115000"/>
              </a:lnSpc>
              <a:spcBef>
                <a:spcPts val="600"/>
              </a:spcBef>
              <a:spcAft>
                <a:spcPts val="0"/>
              </a:spcAft>
              <a:buSzPts val="1200"/>
              <a:buChar char="■"/>
              <a:defRPr sz="1200"/>
            </a:lvl6pPr>
            <a:lvl7pPr marL="3200400" lvl="6" indent="-304800" rtl="0">
              <a:lnSpc>
                <a:spcPct val="115000"/>
              </a:lnSpc>
              <a:spcBef>
                <a:spcPts val="600"/>
              </a:spcBef>
              <a:spcAft>
                <a:spcPts val="0"/>
              </a:spcAft>
              <a:buSzPts val="1200"/>
              <a:buChar char="■"/>
              <a:defRPr sz="1200"/>
            </a:lvl7pPr>
            <a:lvl8pPr marL="3657600" lvl="7" indent="-304800" rtl="0">
              <a:lnSpc>
                <a:spcPct val="115000"/>
              </a:lnSpc>
              <a:spcBef>
                <a:spcPts val="600"/>
              </a:spcBef>
              <a:spcAft>
                <a:spcPts val="0"/>
              </a:spcAft>
              <a:buSzPts val="1200"/>
              <a:buChar char="■"/>
              <a:defRPr sz="1200"/>
            </a:lvl8pPr>
            <a:lvl9pPr marL="4114800" lvl="8" indent="-304800" rtl="0">
              <a:lnSpc>
                <a:spcPct val="115000"/>
              </a:lnSpc>
              <a:spcBef>
                <a:spcPts val="600"/>
              </a:spcBef>
              <a:spcAft>
                <a:spcPts val="600"/>
              </a:spcAft>
              <a:buSzPts val="1200"/>
              <a:buChar char="■"/>
              <a:defRPr sz="1200"/>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13 Agenda Slide 3">
  <p:cSld name="CUSTOM_1">
    <p:bg>
      <p:bgPr>
        <a:solidFill>
          <a:schemeClr val="accent4"/>
        </a:solidFill>
        <a:effectLst/>
      </p:bgPr>
    </p:bg>
    <p:spTree>
      <p:nvGrpSpPr>
        <p:cNvPr id="1" name="Shape 915"/>
        <p:cNvGrpSpPr/>
        <p:nvPr/>
      </p:nvGrpSpPr>
      <p:grpSpPr>
        <a:xfrm>
          <a:off x="0" y="0"/>
          <a:ext cx="0" cy="0"/>
          <a:chOff x="0" y="0"/>
          <a:chExt cx="0" cy="0"/>
        </a:xfrm>
      </p:grpSpPr>
      <p:pic>
        <p:nvPicPr>
          <p:cNvPr id="916" name="Google Shape;916;p88"/>
          <p:cNvPicPr preferRelativeResize="0"/>
          <p:nvPr/>
        </p:nvPicPr>
        <p:blipFill rotWithShape="1">
          <a:blip r:embed="rId2">
            <a:alphaModFix/>
          </a:blip>
          <a:srcRect t="25334" r="11504"/>
          <a:stretch/>
        </p:blipFill>
        <p:spPr>
          <a:xfrm>
            <a:off x="0" y="0"/>
            <a:ext cx="9144000" cy="5143500"/>
          </a:xfrm>
          <a:prstGeom prst="rect">
            <a:avLst/>
          </a:prstGeom>
          <a:noFill/>
          <a:ln>
            <a:noFill/>
          </a:ln>
        </p:spPr>
      </p:pic>
      <p:sp>
        <p:nvSpPr>
          <p:cNvPr id="917" name="Google Shape;917;p88"/>
          <p:cNvSpPr txBox="1">
            <a:spLocks noGrp="1"/>
          </p:cNvSpPr>
          <p:nvPr>
            <p:ph type="title"/>
          </p:nvPr>
        </p:nvSpPr>
        <p:spPr>
          <a:xfrm>
            <a:off x="1544125" y="1034775"/>
            <a:ext cx="5870700" cy="459600"/>
          </a:xfrm>
          <a:prstGeom prst="rect">
            <a:avLst/>
          </a:prstGeom>
        </p:spPr>
        <p:txBody>
          <a:bodyPr spcFirstLastPara="1" wrap="square" lIns="0" tIns="0" rIns="0" bIns="0"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918" name="Google Shape;918;p88"/>
          <p:cNvSpPr txBox="1">
            <a:spLocks noGrp="1"/>
          </p:cNvSpPr>
          <p:nvPr>
            <p:ph type="body" idx="1"/>
          </p:nvPr>
        </p:nvSpPr>
        <p:spPr>
          <a:xfrm>
            <a:off x="1544125" y="1755750"/>
            <a:ext cx="3783300" cy="2913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FFFFFF"/>
              </a:buClr>
              <a:buSzPts val="1400"/>
              <a:buFont typeface="Roboto Light"/>
              <a:buNone/>
              <a:defRPr sz="1400" i="0" u="none" strike="noStrike" cap="none">
                <a:solidFill>
                  <a:srgbClr val="FFFFFF"/>
                </a:solidFill>
                <a:latin typeface="Roboto Light"/>
                <a:ea typeface="Roboto Light"/>
                <a:cs typeface="Roboto Light"/>
                <a:sym typeface="Roboto Light"/>
              </a:defRPr>
            </a:lvl1pPr>
            <a:lvl2pPr marL="914400" marR="0" lvl="1"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2pPr>
            <a:lvl3pPr marL="1371600" marR="0" lvl="2"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3pPr>
            <a:lvl4pPr marL="1828800" marR="0" lvl="3"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4pPr>
            <a:lvl5pPr marL="2286000" marR="0" lvl="4"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5pPr>
            <a:lvl6pPr marL="2743200" marR="0" lvl="5"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6pPr>
            <a:lvl7pPr marL="3200400" marR="0" lvl="6"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7pPr>
            <a:lvl8pPr marL="3657600" marR="0" lvl="7" indent="-317500" algn="l" rtl="0">
              <a:lnSpc>
                <a:spcPct val="115000"/>
              </a:lnSpc>
              <a:spcBef>
                <a:spcPts val="900"/>
              </a:spcBef>
              <a:spcAft>
                <a:spcPts val="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8pPr>
            <a:lvl9pPr marL="4114800" marR="0" lvl="8" indent="-317500" algn="l" rtl="0">
              <a:lnSpc>
                <a:spcPct val="115000"/>
              </a:lnSpc>
              <a:spcBef>
                <a:spcPts val="900"/>
              </a:spcBef>
              <a:spcAft>
                <a:spcPts val="900"/>
              </a:spcAft>
              <a:buClr>
                <a:srgbClr val="FFFFFF"/>
              </a:buClr>
              <a:buSzPts val="1400"/>
              <a:buFont typeface="Roboto Light"/>
              <a:buChar char="■"/>
              <a:defRPr sz="1400" i="0" u="none" strike="noStrike" cap="none">
                <a:solidFill>
                  <a:srgbClr val="FFFFFF"/>
                </a:solidFill>
                <a:latin typeface="Roboto Light"/>
                <a:ea typeface="Roboto Light"/>
                <a:cs typeface="Roboto Light"/>
                <a:sym typeface="Roboto Light"/>
              </a:defRPr>
            </a:lvl9pPr>
          </a:lstStyle>
          <a:p>
            <a:endParaRPr/>
          </a:p>
        </p:txBody>
      </p:sp>
      <p:grpSp>
        <p:nvGrpSpPr>
          <p:cNvPr id="919" name="Google Shape;919;p88"/>
          <p:cNvGrpSpPr/>
          <p:nvPr/>
        </p:nvGrpSpPr>
        <p:grpSpPr>
          <a:xfrm>
            <a:off x="457199" y="4650282"/>
            <a:ext cx="201168" cy="201168"/>
            <a:chOff x="1190625" y="238125"/>
            <a:chExt cx="5238750" cy="5238750"/>
          </a:xfrm>
        </p:grpSpPr>
        <p:sp>
          <p:nvSpPr>
            <p:cNvPr id="920" name="Google Shape;920;p8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8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8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8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14 No Title">
  <p:cSld name="CUSTOM_1_1">
    <p:spTree>
      <p:nvGrpSpPr>
        <p:cNvPr id="1" name="Shape 924"/>
        <p:cNvGrpSpPr/>
        <p:nvPr/>
      </p:nvGrpSpPr>
      <p:grpSpPr>
        <a:xfrm>
          <a:off x="0" y="0"/>
          <a:ext cx="0" cy="0"/>
          <a:chOff x="0" y="0"/>
          <a:chExt cx="0" cy="0"/>
        </a:xfrm>
      </p:grpSpPr>
      <p:sp>
        <p:nvSpPr>
          <p:cNvPr id="925" name="Google Shape;925;p89"/>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14 Empty Slide">
  <p:cSld name="CUSTOM_1_1_2">
    <p:spTree>
      <p:nvGrpSpPr>
        <p:cNvPr id="1" name="Shape 926"/>
        <p:cNvGrpSpPr/>
        <p:nvPr/>
      </p:nvGrpSpPr>
      <p:grpSpPr>
        <a:xfrm>
          <a:off x="0" y="0"/>
          <a:ext cx="0" cy="0"/>
          <a:chOff x="0" y="0"/>
          <a:chExt cx="0" cy="0"/>
        </a:xfrm>
      </p:grpSpPr>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30 Quote_Tall">
  <p:cSld name="CUSTOM_1_1_1">
    <p:spTree>
      <p:nvGrpSpPr>
        <p:cNvPr id="1" name="Shape 927"/>
        <p:cNvGrpSpPr/>
        <p:nvPr/>
      </p:nvGrpSpPr>
      <p:grpSpPr>
        <a:xfrm>
          <a:off x="0" y="0"/>
          <a:ext cx="0" cy="0"/>
          <a:chOff x="0" y="0"/>
          <a:chExt cx="0" cy="0"/>
        </a:xfrm>
      </p:grpSpPr>
      <p:sp>
        <p:nvSpPr>
          <p:cNvPr id="928" name="Google Shape;928;p91"/>
          <p:cNvSpPr txBox="1">
            <a:spLocks noGrp="1"/>
          </p:cNvSpPr>
          <p:nvPr>
            <p:ph type="subTitle" idx="1"/>
          </p:nvPr>
        </p:nvSpPr>
        <p:spPr>
          <a:xfrm>
            <a:off x="4072825" y="3666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929" name="Google Shape;929;p91"/>
          <p:cNvSpPr txBox="1">
            <a:spLocks noGrp="1"/>
          </p:cNvSpPr>
          <p:nvPr>
            <p:ph type="title"/>
          </p:nvPr>
        </p:nvSpPr>
        <p:spPr>
          <a:xfrm>
            <a:off x="1024128" y="1078992"/>
            <a:ext cx="7104900" cy="25878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
        <p:nvSpPr>
          <p:cNvPr id="930" name="Google Shape;930;p91"/>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30 Quote_Med">
  <p:cSld name="CUSTOM_1_1_1_3">
    <p:spTree>
      <p:nvGrpSpPr>
        <p:cNvPr id="1" name="Shape 931"/>
        <p:cNvGrpSpPr/>
        <p:nvPr/>
      </p:nvGrpSpPr>
      <p:grpSpPr>
        <a:xfrm>
          <a:off x="0" y="0"/>
          <a:ext cx="0" cy="0"/>
          <a:chOff x="0" y="0"/>
          <a:chExt cx="0" cy="0"/>
        </a:xfrm>
      </p:grpSpPr>
      <p:sp>
        <p:nvSpPr>
          <p:cNvPr id="932" name="Google Shape;932;p92"/>
          <p:cNvSpPr txBox="1">
            <a:spLocks noGrp="1"/>
          </p:cNvSpPr>
          <p:nvPr>
            <p:ph type="subTitle" idx="1"/>
          </p:nvPr>
        </p:nvSpPr>
        <p:spPr>
          <a:xfrm>
            <a:off x="4072825" y="3512750"/>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933" name="Google Shape;933;p92"/>
          <p:cNvSpPr txBox="1">
            <a:spLocks noGrp="1"/>
          </p:cNvSpPr>
          <p:nvPr>
            <p:ph type="title"/>
          </p:nvPr>
        </p:nvSpPr>
        <p:spPr>
          <a:xfrm>
            <a:off x="1024125" y="1078950"/>
            <a:ext cx="7104900" cy="2433900"/>
          </a:xfrm>
          <a:prstGeom prst="rect">
            <a:avLst/>
          </a:prstGeom>
        </p:spPr>
        <p:txBody>
          <a:bodyPr spcFirstLastPara="1" wrap="square" lIns="0" tIns="0" rIns="0" bIns="0" anchor="t" anchorCtr="0">
            <a:noAutofit/>
          </a:bodyPr>
          <a:lstStyle>
            <a:lvl1pPr lvl="0" rtl="0">
              <a:spcBef>
                <a:spcPts val="0"/>
              </a:spcBef>
              <a:spcAft>
                <a:spcPts val="0"/>
              </a:spcAft>
              <a:buNone/>
              <a:defRPr sz="27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934" name="Google Shape;934;p92"/>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30 Quote_Short">
  <p:cSld name="CUSTOM_1_1_1_3_1">
    <p:spTree>
      <p:nvGrpSpPr>
        <p:cNvPr id="1" name="Shape 935"/>
        <p:cNvGrpSpPr/>
        <p:nvPr/>
      </p:nvGrpSpPr>
      <p:grpSpPr>
        <a:xfrm>
          <a:off x="0" y="0"/>
          <a:ext cx="0" cy="0"/>
          <a:chOff x="0" y="0"/>
          <a:chExt cx="0" cy="0"/>
        </a:xfrm>
      </p:grpSpPr>
      <p:sp>
        <p:nvSpPr>
          <p:cNvPr id="936" name="Google Shape;936;p93"/>
          <p:cNvSpPr txBox="1">
            <a:spLocks noGrp="1"/>
          </p:cNvSpPr>
          <p:nvPr>
            <p:ph type="subTitle" idx="1"/>
          </p:nvPr>
        </p:nvSpPr>
        <p:spPr>
          <a:xfrm>
            <a:off x="4072825" y="3288639"/>
            <a:ext cx="3719100" cy="676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937" name="Google Shape;937;p93"/>
          <p:cNvSpPr txBox="1">
            <a:spLocks noGrp="1"/>
          </p:cNvSpPr>
          <p:nvPr>
            <p:ph type="title"/>
          </p:nvPr>
        </p:nvSpPr>
        <p:spPr>
          <a:xfrm>
            <a:off x="1024125" y="1079000"/>
            <a:ext cx="7104900" cy="2209800"/>
          </a:xfrm>
          <a:prstGeom prst="rect">
            <a:avLst/>
          </a:prstGeom>
        </p:spPr>
        <p:txBody>
          <a:bodyPr spcFirstLastPara="1" wrap="square" lIns="0" tIns="0" rIns="0" bIns="0" anchor="t" anchorCtr="0">
            <a:noAutofit/>
          </a:bodyPr>
          <a:lstStyle>
            <a:lvl1pPr lvl="0" rtl="0">
              <a:spcBef>
                <a:spcPts val="0"/>
              </a:spcBef>
              <a:spcAft>
                <a:spcPts val="0"/>
              </a:spcAft>
              <a:buNone/>
              <a:defRPr sz="30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938" name="Google Shape;938;p93"/>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30 Quote with image and logo_Short">
  <p:cSld name="CUSTOM_1_1_1_2">
    <p:spTree>
      <p:nvGrpSpPr>
        <p:cNvPr id="1" name="Shape 939"/>
        <p:cNvGrpSpPr/>
        <p:nvPr/>
      </p:nvGrpSpPr>
      <p:grpSpPr>
        <a:xfrm>
          <a:off x="0" y="0"/>
          <a:ext cx="0" cy="0"/>
          <a:chOff x="0" y="0"/>
          <a:chExt cx="0" cy="0"/>
        </a:xfrm>
      </p:grpSpPr>
      <p:sp>
        <p:nvSpPr>
          <p:cNvPr id="940" name="Google Shape;940;p94"/>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941" name="Google Shape;941;p94"/>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800"/>
            </a:lvl1pPr>
            <a:lvl2pPr lvl="1" rtl="0">
              <a:spcBef>
                <a:spcPts val="0"/>
              </a:spcBef>
              <a:spcAft>
                <a:spcPts val="0"/>
              </a:spcAft>
              <a:buNone/>
              <a:defRPr sz="2800">
                <a:latin typeface="Roboto Light"/>
                <a:ea typeface="Roboto Light"/>
                <a:cs typeface="Roboto Light"/>
                <a:sym typeface="Roboto Light"/>
              </a:defRPr>
            </a:lvl2pPr>
            <a:lvl3pPr lvl="2" rtl="0">
              <a:spcBef>
                <a:spcPts val="0"/>
              </a:spcBef>
              <a:spcAft>
                <a:spcPts val="0"/>
              </a:spcAft>
              <a:buNone/>
              <a:defRPr sz="2800">
                <a:latin typeface="Roboto Light"/>
                <a:ea typeface="Roboto Light"/>
                <a:cs typeface="Roboto Light"/>
                <a:sym typeface="Roboto Light"/>
              </a:defRPr>
            </a:lvl3pPr>
            <a:lvl4pPr lvl="3" rtl="0">
              <a:spcBef>
                <a:spcPts val="0"/>
              </a:spcBef>
              <a:spcAft>
                <a:spcPts val="0"/>
              </a:spcAft>
              <a:buNone/>
              <a:defRPr sz="2800">
                <a:latin typeface="Roboto Light"/>
                <a:ea typeface="Roboto Light"/>
                <a:cs typeface="Roboto Light"/>
                <a:sym typeface="Roboto Light"/>
              </a:defRPr>
            </a:lvl4pPr>
            <a:lvl5pPr lvl="4" rtl="0">
              <a:spcBef>
                <a:spcPts val="0"/>
              </a:spcBef>
              <a:spcAft>
                <a:spcPts val="0"/>
              </a:spcAft>
              <a:buNone/>
              <a:defRPr sz="2800">
                <a:latin typeface="Roboto Light"/>
                <a:ea typeface="Roboto Light"/>
                <a:cs typeface="Roboto Light"/>
                <a:sym typeface="Roboto Light"/>
              </a:defRPr>
            </a:lvl5pPr>
            <a:lvl6pPr lvl="5" rtl="0">
              <a:spcBef>
                <a:spcPts val="0"/>
              </a:spcBef>
              <a:spcAft>
                <a:spcPts val="0"/>
              </a:spcAft>
              <a:buNone/>
              <a:defRPr sz="2800">
                <a:latin typeface="Roboto Light"/>
                <a:ea typeface="Roboto Light"/>
                <a:cs typeface="Roboto Light"/>
                <a:sym typeface="Roboto Light"/>
              </a:defRPr>
            </a:lvl6pPr>
            <a:lvl7pPr lvl="6" rtl="0">
              <a:spcBef>
                <a:spcPts val="0"/>
              </a:spcBef>
              <a:spcAft>
                <a:spcPts val="0"/>
              </a:spcAft>
              <a:buNone/>
              <a:defRPr sz="2800">
                <a:latin typeface="Roboto Light"/>
                <a:ea typeface="Roboto Light"/>
                <a:cs typeface="Roboto Light"/>
                <a:sym typeface="Roboto Light"/>
              </a:defRPr>
            </a:lvl7pPr>
            <a:lvl8pPr lvl="7" rtl="0">
              <a:spcBef>
                <a:spcPts val="0"/>
              </a:spcBef>
              <a:spcAft>
                <a:spcPts val="0"/>
              </a:spcAft>
              <a:buNone/>
              <a:defRPr sz="2800">
                <a:latin typeface="Roboto Light"/>
                <a:ea typeface="Roboto Light"/>
                <a:cs typeface="Roboto Light"/>
                <a:sym typeface="Roboto Light"/>
              </a:defRPr>
            </a:lvl8pPr>
            <a:lvl9pPr lvl="8" rtl="0">
              <a:spcBef>
                <a:spcPts val="0"/>
              </a:spcBef>
              <a:spcAft>
                <a:spcPts val="0"/>
              </a:spcAft>
              <a:buNone/>
              <a:defRPr sz="2800">
                <a:latin typeface="Roboto Light"/>
                <a:ea typeface="Roboto Light"/>
                <a:cs typeface="Roboto Light"/>
                <a:sym typeface="Roboto Light"/>
              </a:defRPr>
            </a:lvl9pPr>
          </a:lstStyle>
          <a:p>
            <a:endParaRPr/>
          </a:p>
        </p:txBody>
      </p:sp>
      <p:sp>
        <p:nvSpPr>
          <p:cNvPr id="942" name="Google Shape;942;p94"/>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30 Quote with image and logo_Med">
  <p:cSld name="CUSTOM_1_1_1_2_1">
    <p:spTree>
      <p:nvGrpSpPr>
        <p:cNvPr id="1" name="Shape 943"/>
        <p:cNvGrpSpPr/>
        <p:nvPr/>
      </p:nvGrpSpPr>
      <p:grpSpPr>
        <a:xfrm>
          <a:off x="0" y="0"/>
          <a:ext cx="0" cy="0"/>
          <a:chOff x="0" y="0"/>
          <a:chExt cx="0" cy="0"/>
        </a:xfrm>
      </p:grpSpPr>
      <p:sp>
        <p:nvSpPr>
          <p:cNvPr id="944" name="Google Shape;944;p95"/>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945" name="Google Shape;945;p95"/>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sz="2400">
                <a:latin typeface="Roboto Light"/>
                <a:ea typeface="Roboto Light"/>
                <a:cs typeface="Roboto Light"/>
                <a:sym typeface="Roboto Light"/>
              </a:defRPr>
            </a:lvl2pPr>
            <a:lvl3pPr lvl="2" rtl="0">
              <a:spcBef>
                <a:spcPts val="0"/>
              </a:spcBef>
              <a:spcAft>
                <a:spcPts val="0"/>
              </a:spcAft>
              <a:buNone/>
              <a:defRPr sz="2400">
                <a:latin typeface="Roboto Light"/>
                <a:ea typeface="Roboto Light"/>
                <a:cs typeface="Roboto Light"/>
                <a:sym typeface="Roboto Light"/>
              </a:defRPr>
            </a:lvl3pPr>
            <a:lvl4pPr lvl="3" rtl="0">
              <a:spcBef>
                <a:spcPts val="0"/>
              </a:spcBef>
              <a:spcAft>
                <a:spcPts val="0"/>
              </a:spcAft>
              <a:buNone/>
              <a:defRPr sz="2400">
                <a:latin typeface="Roboto Light"/>
                <a:ea typeface="Roboto Light"/>
                <a:cs typeface="Roboto Light"/>
                <a:sym typeface="Roboto Light"/>
              </a:defRPr>
            </a:lvl4pPr>
            <a:lvl5pPr lvl="4" rtl="0">
              <a:spcBef>
                <a:spcPts val="0"/>
              </a:spcBef>
              <a:spcAft>
                <a:spcPts val="0"/>
              </a:spcAft>
              <a:buNone/>
              <a:defRPr sz="2400">
                <a:latin typeface="Roboto Light"/>
                <a:ea typeface="Roboto Light"/>
                <a:cs typeface="Roboto Light"/>
                <a:sym typeface="Roboto Light"/>
              </a:defRPr>
            </a:lvl5pPr>
            <a:lvl6pPr lvl="5" rtl="0">
              <a:spcBef>
                <a:spcPts val="0"/>
              </a:spcBef>
              <a:spcAft>
                <a:spcPts val="0"/>
              </a:spcAft>
              <a:buNone/>
              <a:defRPr sz="2400">
                <a:latin typeface="Roboto Light"/>
                <a:ea typeface="Roboto Light"/>
                <a:cs typeface="Roboto Light"/>
                <a:sym typeface="Roboto Light"/>
              </a:defRPr>
            </a:lvl6pPr>
            <a:lvl7pPr lvl="6" rtl="0">
              <a:spcBef>
                <a:spcPts val="0"/>
              </a:spcBef>
              <a:spcAft>
                <a:spcPts val="0"/>
              </a:spcAft>
              <a:buNone/>
              <a:defRPr sz="2400">
                <a:latin typeface="Roboto Light"/>
                <a:ea typeface="Roboto Light"/>
                <a:cs typeface="Roboto Light"/>
                <a:sym typeface="Roboto Light"/>
              </a:defRPr>
            </a:lvl7pPr>
            <a:lvl8pPr lvl="7" rtl="0">
              <a:spcBef>
                <a:spcPts val="0"/>
              </a:spcBef>
              <a:spcAft>
                <a:spcPts val="0"/>
              </a:spcAft>
              <a:buNone/>
              <a:defRPr sz="2400">
                <a:latin typeface="Roboto Light"/>
                <a:ea typeface="Roboto Light"/>
                <a:cs typeface="Roboto Light"/>
                <a:sym typeface="Roboto Light"/>
              </a:defRPr>
            </a:lvl8pPr>
            <a:lvl9pPr lvl="8" rtl="0">
              <a:spcBef>
                <a:spcPts val="0"/>
              </a:spcBef>
              <a:spcAft>
                <a:spcPts val="0"/>
              </a:spcAft>
              <a:buNone/>
              <a:defRPr sz="2400">
                <a:latin typeface="Roboto Light"/>
                <a:ea typeface="Roboto Light"/>
                <a:cs typeface="Roboto Light"/>
                <a:sym typeface="Roboto Light"/>
              </a:defRPr>
            </a:lvl9pPr>
          </a:lstStyle>
          <a:p>
            <a:endParaRPr/>
          </a:p>
        </p:txBody>
      </p:sp>
      <p:sp>
        <p:nvSpPr>
          <p:cNvPr id="946" name="Google Shape;946;p95"/>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30 2 Quotes_short">
  <p:cSld name="CUSTOM_1_1_1_2_1_2">
    <p:spTree>
      <p:nvGrpSpPr>
        <p:cNvPr id="1" name="Shape 947"/>
        <p:cNvGrpSpPr/>
        <p:nvPr/>
      </p:nvGrpSpPr>
      <p:grpSpPr>
        <a:xfrm>
          <a:off x="0" y="0"/>
          <a:ext cx="0" cy="0"/>
          <a:chOff x="0" y="0"/>
          <a:chExt cx="0" cy="0"/>
        </a:xfrm>
      </p:grpSpPr>
      <p:sp>
        <p:nvSpPr>
          <p:cNvPr id="948" name="Google Shape;948;p96"/>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949" name="Google Shape;949;p96"/>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950" name="Google Shape;950;p96"/>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951" name="Google Shape;951;p96"/>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952" name="Google Shape;952;p96"/>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30 2 Quotes_Med">
  <p:cSld name="CUSTOM_1_1_1_2_1_2_1">
    <p:spTree>
      <p:nvGrpSpPr>
        <p:cNvPr id="1" name="Shape 953"/>
        <p:cNvGrpSpPr/>
        <p:nvPr/>
      </p:nvGrpSpPr>
      <p:grpSpPr>
        <a:xfrm>
          <a:off x="0" y="0"/>
          <a:ext cx="0" cy="0"/>
          <a:chOff x="0" y="0"/>
          <a:chExt cx="0" cy="0"/>
        </a:xfrm>
      </p:grpSpPr>
      <p:sp>
        <p:nvSpPr>
          <p:cNvPr id="954" name="Google Shape;954;p97"/>
          <p:cNvSpPr txBox="1">
            <a:spLocks noGrp="1"/>
          </p:cNvSpPr>
          <p:nvPr>
            <p:ph type="subTitle" idx="1"/>
          </p:nvPr>
        </p:nvSpPr>
        <p:spPr>
          <a:xfrm>
            <a:off x="457200"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955" name="Google Shape;955;p97"/>
          <p:cNvSpPr txBox="1">
            <a:spLocks noGrp="1"/>
          </p:cNvSpPr>
          <p:nvPr>
            <p:ph type="title"/>
          </p:nvPr>
        </p:nvSpPr>
        <p:spPr>
          <a:xfrm>
            <a:off x="457200"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
        <p:nvSpPr>
          <p:cNvPr id="956" name="Google Shape;956;p97"/>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
        <p:nvSpPr>
          <p:cNvPr id="957" name="Google Shape;957;p97"/>
          <p:cNvSpPr txBox="1">
            <a:spLocks noGrp="1"/>
          </p:cNvSpPr>
          <p:nvPr>
            <p:ph type="subTitle" idx="3"/>
          </p:nvPr>
        </p:nvSpPr>
        <p:spPr>
          <a:xfrm>
            <a:off x="4822425" y="3123750"/>
            <a:ext cx="36711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100"/>
            </a:lvl1pPr>
            <a:lvl2pPr lvl="1" rtl="0">
              <a:lnSpc>
                <a:spcPct val="100000"/>
              </a:lnSpc>
              <a:spcBef>
                <a:spcPts val="0"/>
              </a:spcBef>
              <a:spcAft>
                <a:spcPts val="0"/>
              </a:spcAft>
              <a:buNone/>
              <a:defRPr sz="1100"/>
            </a:lvl2pPr>
            <a:lvl3pPr lvl="2" rtl="0">
              <a:lnSpc>
                <a:spcPct val="100000"/>
              </a:lnSpc>
              <a:spcBef>
                <a:spcPts val="0"/>
              </a:spcBef>
              <a:spcAft>
                <a:spcPts val="0"/>
              </a:spcAft>
              <a:buNone/>
              <a:defRPr sz="1100"/>
            </a:lvl3pPr>
            <a:lvl4pPr lvl="3" rtl="0">
              <a:lnSpc>
                <a:spcPct val="100000"/>
              </a:lnSpc>
              <a:spcBef>
                <a:spcPts val="0"/>
              </a:spcBef>
              <a:spcAft>
                <a:spcPts val="0"/>
              </a:spcAft>
              <a:buNone/>
              <a:defRPr sz="1100"/>
            </a:lvl4pPr>
            <a:lvl5pPr lvl="4" rtl="0">
              <a:lnSpc>
                <a:spcPct val="100000"/>
              </a:lnSpc>
              <a:spcBef>
                <a:spcPts val="0"/>
              </a:spcBef>
              <a:spcAft>
                <a:spcPts val="0"/>
              </a:spcAft>
              <a:buNone/>
              <a:defRPr sz="1100"/>
            </a:lvl5pPr>
            <a:lvl6pPr lvl="5" rtl="0">
              <a:lnSpc>
                <a:spcPct val="100000"/>
              </a:lnSpc>
              <a:spcBef>
                <a:spcPts val="0"/>
              </a:spcBef>
              <a:spcAft>
                <a:spcPts val="0"/>
              </a:spcAft>
              <a:buNone/>
              <a:defRPr sz="1100"/>
            </a:lvl6pPr>
            <a:lvl7pPr lvl="6" rtl="0">
              <a:lnSpc>
                <a:spcPct val="100000"/>
              </a:lnSpc>
              <a:spcBef>
                <a:spcPts val="0"/>
              </a:spcBef>
              <a:spcAft>
                <a:spcPts val="0"/>
              </a:spcAft>
              <a:buNone/>
              <a:defRPr sz="1100"/>
            </a:lvl7pPr>
            <a:lvl8pPr lvl="7" rtl="0">
              <a:lnSpc>
                <a:spcPct val="100000"/>
              </a:lnSpc>
              <a:spcBef>
                <a:spcPts val="0"/>
              </a:spcBef>
              <a:spcAft>
                <a:spcPts val="0"/>
              </a:spcAft>
              <a:buNone/>
              <a:defRPr sz="1100"/>
            </a:lvl8pPr>
            <a:lvl9pPr lvl="8" rtl="0">
              <a:lnSpc>
                <a:spcPct val="100000"/>
              </a:lnSpc>
              <a:spcBef>
                <a:spcPts val="0"/>
              </a:spcBef>
              <a:spcAft>
                <a:spcPts val="0"/>
              </a:spcAft>
              <a:buNone/>
              <a:defRPr sz="1100"/>
            </a:lvl9pPr>
          </a:lstStyle>
          <a:p>
            <a:endParaRPr/>
          </a:p>
        </p:txBody>
      </p:sp>
      <p:sp>
        <p:nvSpPr>
          <p:cNvPr id="958" name="Google Shape;958;p97"/>
          <p:cNvSpPr txBox="1">
            <a:spLocks noGrp="1"/>
          </p:cNvSpPr>
          <p:nvPr>
            <p:ph type="title" idx="4"/>
          </p:nvPr>
        </p:nvSpPr>
        <p:spPr>
          <a:xfrm>
            <a:off x="4822425" y="1385100"/>
            <a:ext cx="3671100" cy="1431900"/>
          </a:xfrm>
          <a:prstGeom prst="rect">
            <a:avLst/>
          </a:prstGeom>
        </p:spPr>
        <p:txBody>
          <a:bodyPr spcFirstLastPara="1" wrap="square" lIns="0" tIns="0" rIns="0" bIns="0" anchor="t" anchorCtr="0">
            <a:noAutofit/>
          </a:bodyPr>
          <a:lstStyle>
            <a:lvl1pPr lvl="0" rtl="0">
              <a:spcBef>
                <a:spcPts val="0"/>
              </a:spcBef>
              <a:spcAft>
                <a:spcPts val="0"/>
              </a:spcAft>
              <a:buNone/>
              <a:defRPr sz="1500"/>
            </a:lvl1pPr>
            <a:lvl2pPr lvl="1" rtl="0">
              <a:spcBef>
                <a:spcPts val="0"/>
              </a:spcBef>
              <a:spcAft>
                <a:spcPts val="0"/>
              </a:spcAft>
              <a:buNone/>
              <a:defRPr sz="1500">
                <a:latin typeface="Roboto Light"/>
                <a:ea typeface="Roboto Light"/>
                <a:cs typeface="Roboto Light"/>
                <a:sym typeface="Roboto Light"/>
              </a:defRPr>
            </a:lvl2pPr>
            <a:lvl3pPr lvl="2" rtl="0">
              <a:spcBef>
                <a:spcPts val="0"/>
              </a:spcBef>
              <a:spcAft>
                <a:spcPts val="0"/>
              </a:spcAft>
              <a:buNone/>
              <a:defRPr sz="1500">
                <a:latin typeface="Roboto Light"/>
                <a:ea typeface="Roboto Light"/>
                <a:cs typeface="Roboto Light"/>
                <a:sym typeface="Roboto Light"/>
              </a:defRPr>
            </a:lvl3pPr>
            <a:lvl4pPr lvl="3" rtl="0">
              <a:spcBef>
                <a:spcPts val="0"/>
              </a:spcBef>
              <a:spcAft>
                <a:spcPts val="0"/>
              </a:spcAft>
              <a:buNone/>
              <a:defRPr sz="1500">
                <a:latin typeface="Roboto Light"/>
                <a:ea typeface="Roboto Light"/>
                <a:cs typeface="Roboto Light"/>
                <a:sym typeface="Roboto Light"/>
              </a:defRPr>
            </a:lvl4pPr>
            <a:lvl5pPr lvl="4" rtl="0">
              <a:spcBef>
                <a:spcPts val="0"/>
              </a:spcBef>
              <a:spcAft>
                <a:spcPts val="0"/>
              </a:spcAft>
              <a:buNone/>
              <a:defRPr sz="1500">
                <a:latin typeface="Roboto Light"/>
                <a:ea typeface="Roboto Light"/>
                <a:cs typeface="Roboto Light"/>
                <a:sym typeface="Roboto Light"/>
              </a:defRPr>
            </a:lvl5pPr>
            <a:lvl6pPr lvl="5" rtl="0">
              <a:spcBef>
                <a:spcPts val="0"/>
              </a:spcBef>
              <a:spcAft>
                <a:spcPts val="0"/>
              </a:spcAft>
              <a:buNone/>
              <a:defRPr sz="1500">
                <a:latin typeface="Roboto Light"/>
                <a:ea typeface="Roboto Light"/>
                <a:cs typeface="Roboto Light"/>
                <a:sym typeface="Roboto Light"/>
              </a:defRPr>
            </a:lvl6pPr>
            <a:lvl7pPr lvl="6" rtl="0">
              <a:spcBef>
                <a:spcPts val="0"/>
              </a:spcBef>
              <a:spcAft>
                <a:spcPts val="0"/>
              </a:spcAft>
              <a:buNone/>
              <a:defRPr sz="1500">
                <a:latin typeface="Roboto Light"/>
                <a:ea typeface="Roboto Light"/>
                <a:cs typeface="Roboto Light"/>
                <a:sym typeface="Roboto Light"/>
              </a:defRPr>
            </a:lvl7pPr>
            <a:lvl8pPr lvl="7" rtl="0">
              <a:spcBef>
                <a:spcPts val="0"/>
              </a:spcBef>
              <a:spcAft>
                <a:spcPts val="0"/>
              </a:spcAft>
              <a:buNone/>
              <a:defRPr sz="1500">
                <a:latin typeface="Roboto Light"/>
                <a:ea typeface="Roboto Light"/>
                <a:cs typeface="Roboto Light"/>
                <a:sym typeface="Roboto Light"/>
              </a:defRPr>
            </a:lvl8pPr>
            <a:lvl9pPr lvl="8" rtl="0">
              <a:spcBef>
                <a:spcPts val="0"/>
              </a:spcBef>
              <a:spcAft>
                <a:spcPts val="0"/>
              </a:spcAft>
              <a:buNone/>
              <a:defRPr sz="1500">
                <a:latin typeface="Roboto Light"/>
                <a:ea typeface="Roboto Light"/>
                <a:cs typeface="Roboto Light"/>
                <a:sym typeface="Roboto Light"/>
              </a:defRPr>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30 Quote with image and logo_Tall">
  <p:cSld name="CUSTOM_1_1_1_2_1_1">
    <p:spTree>
      <p:nvGrpSpPr>
        <p:cNvPr id="1" name="Shape 959"/>
        <p:cNvGrpSpPr/>
        <p:nvPr/>
      </p:nvGrpSpPr>
      <p:grpSpPr>
        <a:xfrm>
          <a:off x="0" y="0"/>
          <a:ext cx="0" cy="0"/>
          <a:chOff x="0" y="0"/>
          <a:chExt cx="0" cy="0"/>
        </a:xfrm>
      </p:grpSpPr>
      <p:sp>
        <p:nvSpPr>
          <p:cNvPr id="960" name="Google Shape;960;p98"/>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None/>
              <a:defRPr sz="1500"/>
            </a:lvl1pPr>
            <a:lvl2pPr lvl="1" rtl="0">
              <a:lnSpc>
                <a:spcPct val="100000"/>
              </a:lnSpc>
              <a:spcBef>
                <a:spcPts val="600"/>
              </a:spcBef>
              <a:spcAft>
                <a:spcPts val="0"/>
              </a:spcAft>
              <a:buNone/>
              <a:defRPr sz="1500"/>
            </a:lvl2pPr>
            <a:lvl3pPr lvl="2" rtl="0">
              <a:lnSpc>
                <a:spcPct val="100000"/>
              </a:lnSpc>
              <a:spcBef>
                <a:spcPts val="600"/>
              </a:spcBef>
              <a:spcAft>
                <a:spcPts val="0"/>
              </a:spcAft>
              <a:buNone/>
              <a:defRPr sz="1500"/>
            </a:lvl3pPr>
            <a:lvl4pPr lvl="3" rtl="0">
              <a:lnSpc>
                <a:spcPct val="100000"/>
              </a:lnSpc>
              <a:spcBef>
                <a:spcPts val="600"/>
              </a:spcBef>
              <a:spcAft>
                <a:spcPts val="0"/>
              </a:spcAft>
              <a:buNone/>
              <a:defRPr sz="1500"/>
            </a:lvl4pPr>
            <a:lvl5pPr lvl="4" rtl="0">
              <a:lnSpc>
                <a:spcPct val="100000"/>
              </a:lnSpc>
              <a:spcBef>
                <a:spcPts val="600"/>
              </a:spcBef>
              <a:spcAft>
                <a:spcPts val="0"/>
              </a:spcAft>
              <a:buNone/>
              <a:defRPr sz="1500"/>
            </a:lvl5pPr>
            <a:lvl6pPr lvl="5" rtl="0">
              <a:lnSpc>
                <a:spcPct val="100000"/>
              </a:lnSpc>
              <a:spcBef>
                <a:spcPts val="600"/>
              </a:spcBef>
              <a:spcAft>
                <a:spcPts val="0"/>
              </a:spcAft>
              <a:buNone/>
              <a:defRPr sz="1500"/>
            </a:lvl6pPr>
            <a:lvl7pPr lvl="6" rtl="0">
              <a:lnSpc>
                <a:spcPct val="100000"/>
              </a:lnSpc>
              <a:spcBef>
                <a:spcPts val="600"/>
              </a:spcBef>
              <a:spcAft>
                <a:spcPts val="0"/>
              </a:spcAft>
              <a:buNone/>
              <a:defRPr sz="1500"/>
            </a:lvl7pPr>
            <a:lvl8pPr lvl="7" rtl="0">
              <a:lnSpc>
                <a:spcPct val="100000"/>
              </a:lnSpc>
              <a:spcBef>
                <a:spcPts val="600"/>
              </a:spcBef>
              <a:spcAft>
                <a:spcPts val="0"/>
              </a:spcAft>
              <a:buNone/>
              <a:defRPr sz="1500"/>
            </a:lvl8pPr>
            <a:lvl9pPr lvl="8" rtl="0">
              <a:lnSpc>
                <a:spcPct val="100000"/>
              </a:lnSpc>
              <a:spcBef>
                <a:spcPts val="600"/>
              </a:spcBef>
              <a:spcAft>
                <a:spcPts val="600"/>
              </a:spcAft>
              <a:buNone/>
              <a:defRPr sz="1500"/>
            </a:lvl9pPr>
          </a:lstStyle>
          <a:p>
            <a:endParaRPr/>
          </a:p>
        </p:txBody>
      </p:sp>
      <p:sp>
        <p:nvSpPr>
          <p:cNvPr id="961" name="Google Shape;961;p98"/>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lvl1pPr lvl="0" rtl="0">
              <a:spcBef>
                <a:spcPts val="0"/>
              </a:spcBef>
              <a:spcAft>
                <a:spcPts val="0"/>
              </a:spcAft>
              <a:buNone/>
              <a:defRPr sz="2000"/>
            </a:lvl1pPr>
            <a:lvl2pPr lvl="1" rtl="0">
              <a:spcBef>
                <a:spcPts val="0"/>
              </a:spcBef>
              <a:spcAft>
                <a:spcPts val="0"/>
              </a:spcAft>
              <a:buNone/>
              <a:defRPr sz="2000">
                <a:latin typeface="Roboto Light"/>
                <a:ea typeface="Roboto Light"/>
                <a:cs typeface="Roboto Light"/>
                <a:sym typeface="Roboto Light"/>
              </a:defRPr>
            </a:lvl2pPr>
            <a:lvl3pPr lvl="2" rtl="0">
              <a:spcBef>
                <a:spcPts val="0"/>
              </a:spcBef>
              <a:spcAft>
                <a:spcPts val="0"/>
              </a:spcAft>
              <a:buNone/>
              <a:defRPr sz="2000">
                <a:latin typeface="Roboto Light"/>
                <a:ea typeface="Roboto Light"/>
                <a:cs typeface="Roboto Light"/>
                <a:sym typeface="Roboto Light"/>
              </a:defRPr>
            </a:lvl3pPr>
            <a:lvl4pPr lvl="3" rtl="0">
              <a:spcBef>
                <a:spcPts val="0"/>
              </a:spcBef>
              <a:spcAft>
                <a:spcPts val="0"/>
              </a:spcAft>
              <a:buNone/>
              <a:defRPr sz="2000">
                <a:latin typeface="Roboto Light"/>
                <a:ea typeface="Roboto Light"/>
                <a:cs typeface="Roboto Light"/>
                <a:sym typeface="Roboto Light"/>
              </a:defRPr>
            </a:lvl4pPr>
            <a:lvl5pPr lvl="4" rtl="0">
              <a:spcBef>
                <a:spcPts val="0"/>
              </a:spcBef>
              <a:spcAft>
                <a:spcPts val="0"/>
              </a:spcAft>
              <a:buNone/>
              <a:defRPr sz="2000">
                <a:latin typeface="Roboto Light"/>
                <a:ea typeface="Roboto Light"/>
                <a:cs typeface="Roboto Light"/>
                <a:sym typeface="Roboto Light"/>
              </a:defRPr>
            </a:lvl5pPr>
            <a:lvl6pPr lvl="5" rtl="0">
              <a:spcBef>
                <a:spcPts val="0"/>
              </a:spcBef>
              <a:spcAft>
                <a:spcPts val="0"/>
              </a:spcAft>
              <a:buNone/>
              <a:defRPr sz="2000">
                <a:latin typeface="Roboto Light"/>
                <a:ea typeface="Roboto Light"/>
                <a:cs typeface="Roboto Light"/>
                <a:sym typeface="Roboto Light"/>
              </a:defRPr>
            </a:lvl6pPr>
            <a:lvl7pPr lvl="6" rtl="0">
              <a:spcBef>
                <a:spcPts val="0"/>
              </a:spcBef>
              <a:spcAft>
                <a:spcPts val="0"/>
              </a:spcAft>
              <a:buNone/>
              <a:defRPr sz="2000">
                <a:latin typeface="Roboto Light"/>
                <a:ea typeface="Roboto Light"/>
                <a:cs typeface="Roboto Light"/>
                <a:sym typeface="Roboto Light"/>
              </a:defRPr>
            </a:lvl7pPr>
            <a:lvl8pPr lvl="7" rtl="0">
              <a:spcBef>
                <a:spcPts val="0"/>
              </a:spcBef>
              <a:spcAft>
                <a:spcPts val="0"/>
              </a:spcAft>
              <a:buNone/>
              <a:defRPr sz="2000">
                <a:latin typeface="Roboto Light"/>
                <a:ea typeface="Roboto Light"/>
                <a:cs typeface="Roboto Light"/>
                <a:sym typeface="Roboto Light"/>
              </a:defRPr>
            </a:lvl8pPr>
            <a:lvl9pPr lvl="8" rtl="0">
              <a:spcBef>
                <a:spcPts val="0"/>
              </a:spcBef>
              <a:spcAft>
                <a:spcPts val="0"/>
              </a:spcAft>
              <a:buNone/>
              <a:defRPr sz="2000">
                <a:latin typeface="Roboto Light"/>
                <a:ea typeface="Roboto Light"/>
                <a:cs typeface="Roboto Light"/>
                <a:sym typeface="Roboto Light"/>
              </a:defRPr>
            </a:lvl9pPr>
          </a:lstStyle>
          <a:p>
            <a:endParaRPr/>
          </a:p>
        </p:txBody>
      </p:sp>
      <p:sp>
        <p:nvSpPr>
          <p:cNvPr id="962" name="Google Shape;962;p98"/>
          <p:cNvSpPr txBox="1">
            <a:spLocks noGrp="1"/>
          </p:cNvSpPr>
          <p:nvPr>
            <p:ph type="body" idx="2"/>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SzPts val="500"/>
              <a:buFont typeface="Roboto Light"/>
              <a:buNone/>
              <a:defRPr sz="500" i="0" u="none" strike="noStrike" cap="none">
                <a:latin typeface="Roboto Light"/>
                <a:ea typeface="Roboto Light"/>
                <a:cs typeface="Roboto Light"/>
                <a:sym typeface="Roboto Light"/>
              </a:defRPr>
            </a:lvl1pPr>
            <a:lvl2pPr marL="914400" marR="0" lvl="1" indent="-260350" algn="l" rtl="0">
              <a:lnSpc>
                <a:spcPct val="115000"/>
              </a:lnSpc>
              <a:spcBef>
                <a:spcPts val="200"/>
              </a:spcBef>
              <a:spcAft>
                <a:spcPts val="0"/>
              </a:spcAft>
              <a:buSzPts val="500"/>
              <a:buFont typeface="Roboto Light"/>
              <a:buChar char="■"/>
              <a:defRPr sz="500" i="0" u="none" strike="noStrike" cap="none">
                <a:latin typeface="Roboto Light"/>
                <a:ea typeface="Roboto Light"/>
                <a:cs typeface="Roboto Light"/>
                <a:sym typeface="Roboto Light"/>
              </a:defRPr>
            </a:lvl2pPr>
            <a:lvl3pPr marL="1371600" marR="0" lvl="2"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3pPr>
            <a:lvl4pPr marL="1828800" marR="0" lvl="3"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4pPr>
            <a:lvl5pPr marL="2286000" marR="0" lvl="4"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5pPr>
            <a:lvl6pPr marL="2743200" marR="0" lvl="5"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6pPr>
            <a:lvl7pPr marL="3200400" marR="0" lvl="6"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7pPr>
            <a:lvl8pPr marL="3657600" marR="0" lvl="7" indent="-260350" algn="l" rtl="0">
              <a:lnSpc>
                <a:spcPct val="115000"/>
              </a:lnSpc>
              <a:spcBef>
                <a:spcPts val="900"/>
              </a:spcBef>
              <a:spcAft>
                <a:spcPts val="0"/>
              </a:spcAft>
              <a:buSzPts val="500"/>
              <a:buFont typeface="Roboto Light"/>
              <a:buChar char="■"/>
              <a:defRPr sz="500" i="0" u="none" strike="noStrike" cap="none">
                <a:latin typeface="Roboto Light"/>
                <a:ea typeface="Roboto Light"/>
                <a:cs typeface="Roboto Light"/>
                <a:sym typeface="Roboto Light"/>
              </a:defRPr>
            </a:lvl8pPr>
            <a:lvl9pPr marL="4114800" marR="0" lvl="8" indent="-260350" algn="l" rtl="0">
              <a:lnSpc>
                <a:spcPct val="115000"/>
              </a:lnSpc>
              <a:spcBef>
                <a:spcPts val="900"/>
              </a:spcBef>
              <a:spcAft>
                <a:spcPts val="900"/>
              </a:spcAft>
              <a:buSzPts val="500"/>
              <a:buFont typeface="Roboto Light"/>
              <a:buChar char="■"/>
              <a:defRPr sz="500" i="0" u="none" strike="noStrike" cap="none">
                <a:latin typeface="Roboto Light"/>
                <a:ea typeface="Roboto Light"/>
                <a:cs typeface="Roboto Light"/>
                <a:sym typeface="Roboto Light"/>
              </a:defRPr>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31 Thank You Slide">
  <p:cSld name="CUSTOM_1_1_1_1">
    <p:spTree>
      <p:nvGrpSpPr>
        <p:cNvPr id="1" name="Shape 963"/>
        <p:cNvGrpSpPr/>
        <p:nvPr/>
      </p:nvGrpSpPr>
      <p:grpSpPr>
        <a:xfrm>
          <a:off x="0" y="0"/>
          <a:ext cx="0" cy="0"/>
          <a:chOff x="0" y="0"/>
          <a:chExt cx="0" cy="0"/>
        </a:xfrm>
      </p:grpSpPr>
      <p:sp>
        <p:nvSpPr>
          <p:cNvPr id="964" name="Google Shape;964;p99"/>
          <p:cNvSpPr txBox="1">
            <a:spLocks noGrp="1"/>
          </p:cNvSpPr>
          <p:nvPr>
            <p:ph type="title"/>
          </p:nvPr>
        </p:nvSpPr>
        <p:spPr>
          <a:xfrm>
            <a:off x="457200" y="1698550"/>
            <a:ext cx="6790800" cy="2373300"/>
          </a:xfrm>
          <a:prstGeom prst="rect">
            <a:avLst/>
          </a:prstGeom>
        </p:spPr>
        <p:txBody>
          <a:bodyPr spcFirstLastPara="1" wrap="square" lIns="0" tIns="0" rIns="0" bIns="0" anchor="t" anchorCtr="0">
            <a:noAutofit/>
          </a:bodyPr>
          <a:lstStyle>
            <a:lvl1pPr lvl="0" rtl="0">
              <a:lnSpc>
                <a:spcPct val="90000"/>
              </a:lnSpc>
              <a:spcBef>
                <a:spcPts val="0"/>
              </a:spcBef>
              <a:spcAft>
                <a:spcPts val="0"/>
              </a:spcAft>
              <a:buNone/>
              <a:defRPr sz="6500">
                <a:solidFill>
                  <a:schemeClr val="lt2"/>
                </a:solidFill>
              </a:defRPr>
            </a:lvl1pPr>
            <a:lvl2pPr lvl="1" rtl="0">
              <a:spcBef>
                <a:spcPts val="0"/>
              </a:spcBef>
              <a:spcAft>
                <a:spcPts val="0"/>
              </a:spcAft>
              <a:buNone/>
              <a:defRPr>
                <a:latin typeface="Roboto Light"/>
                <a:ea typeface="Roboto Light"/>
                <a:cs typeface="Roboto Light"/>
                <a:sym typeface="Roboto Light"/>
              </a:defRPr>
            </a:lvl2pPr>
            <a:lvl3pPr lvl="2" rtl="0">
              <a:spcBef>
                <a:spcPts val="0"/>
              </a:spcBef>
              <a:spcAft>
                <a:spcPts val="0"/>
              </a:spcAft>
              <a:buNone/>
              <a:defRPr>
                <a:latin typeface="Roboto Light"/>
                <a:ea typeface="Roboto Light"/>
                <a:cs typeface="Roboto Light"/>
                <a:sym typeface="Roboto Light"/>
              </a:defRPr>
            </a:lvl3pPr>
            <a:lvl4pPr lvl="3" rtl="0">
              <a:spcBef>
                <a:spcPts val="0"/>
              </a:spcBef>
              <a:spcAft>
                <a:spcPts val="0"/>
              </a:spcAft>
              <a:buNone/>
              <a:defRPr>
                <a:latin typeface="Roboto Light"/>
                <a:ea typeface="Roboto Light"/>
                <a:cs typeface="Roboto Light"/>
                <a:sym typeface="Roboto Light"/>
              </a:defRPr>
            </a:lvl4pPr>
            <a:lvl5pPr lvl="4" rtl="0">
              <a:spcBef>
                <a:spcPts val="0"/>
              </a:spcBef>
              <a:spcAft>
                <a:spcPts val="0"/>
              </a:spcAft>
              <a:buNone/>
              <a:defRPr>
                <a:latin typeface="Roboto Light"/>
                <a:ea typeface="Roboto Light"/>
                <a:cs typeface="Roboto Light"/>
                <a:sym typeface="Roboto Light"/>
              </a:defRPr>
            </a:lvl5pPr>
            <a:lvl6pPr lvl="5" rtl="0">
              <a:spcBef>
                <a:spcPts val="0"/>
              </a:spcBef>
              <a:spcAft>
                <a:spcPts val="0"/>
              </a:spcAft>
              <a:buNone/>
              <a:defRPr>
                <a:latin typeface="Roboto Light"/>
                <a:ea typeface="Roboto Light"/>
                <a:cs typeface="Roboto Light"/>
                <a:sym typeface="Roboto Light"/>
              </a:defRPr>
            </a:lvl6pPr>
            <a:lvl7pPr lvl="6" rtl="0">
              <a:spcBef>
                <a:spcPts val="0"/>
              </a:spcBef>
              <a:spcAft>
                <a:spcPts val="0"/>
              </a:spcAft>
              <a:buNone/>
              <a:defRPr>
                <a:latin typeface="Roboto Light"/>
                <a:ea typeface="Roboto Light"/>
                <a:cs typeface="Roboto Light"/>
                <a:sym typeface="Roboto Light"/>
              </a:defRPr>
            </a:lvl7pPr>
            <a:lvl8pPr lvl="7" rtl="0">
              <a:spcBef>
                <a:spcPts val="0"/>
              </a:spcBef>
              <a:spcAft>
                <a:spcPts val="0"/>
              </a:spcAft>
              <a:buNone/>
              <a:defRPr>
                <a:latin typeface="Roboto Light"/>
                <a:ea typeface="Roboto Light"/>
                <a:cs typeface="Roboto Light"/>
                <a:sym typeface="Roboto Light"/>
              </a:defRPr>
            </a:lvl8pPr>
            <a:lvl9pPr lvl="8" rtl="0">
              <a:spcBef>
                <a:spcPts val="0"/>
              </a:spcBef>
              <a:spcAft>
                <a:spcPts val="0"/>
              </a:spcAft>
              <a:buNone/>
              <a:defRPr>
                <a:latin typeface="Roboto Light"/>
                <a:ea typeface="Roboto Light"/>
                <a:cs typeface="Roboto Light"/>
                <a:sym typeface="Roboto Light"/>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matchingName="32 Closing Slide 1">
  <p:cSld name="End Slide_2">
    <p:spTree>
      <p:nvGrpSpPr>
        <p:cNvPr id="1" name="Shape 965"/>
        <p:cNvGrpSpPr/>
        <p:nvPr/>
      </p:nvGrpSpPr>
      <p:grpSpPr>
        <a:xfrm>
          <a:off x="0" y="0"/>
          <a:ext cx="0" cy="0"/>
          <a:chOff x="0" y="0"/>
          <a:chExt cx="0" cy="0"/>
        </a:xfrm>
      </p:grpSpPr>
      <p:grpSp>
        <p:nvGrpSpPr>
          <p:cNvPr id="966" name="Google Shape;966;p100"/>
          <p:cNvGrpSpPr/>
          <p:nvPr/>
        </p:nvGrpSpPr>
        <p:grpSpPr>
          <a:xfrm>
            <a:off x="5536199" y="2257975"/>
            <a:ext cx="3367800" cy="1654352"/>
            <a:chOff x="930882" y="4227613"/>
            <a:chExt cx="4490400" cy="2205802"/>
          </a:xfrm>
        </p:grpSpPr>
        <p:sp>
          <p:nvSpPr>
            <p:cNvPr id="967" name="Google Shape;967;p100"/>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2">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968" name="Google Shape;968;p100"/>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969" name="Google Shape;969;p100"/>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970" name="Google Shape;970;p100"/>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971" name="Google Shape;971;p100"/>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972" name="Google Shape;972;p100"/>
          <p:cNvSpPr txBox="1"/>
          <p:nvPr/>
        </p:nvSpPr>
        <p:spPr>
          <a:xfrm>
            <a:off x="5277235" y="187315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973" name="Google Shape;973;p100"/>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974" name="Google Shape;974;p100"/>
          <p:cNvSpPr txBox="1"/>
          <p:nvPr/>
        </p:nvSpPr>
        <p:spPr>
          <a:xfrm>
            <a:off x="5239725" y="4800600"/>
            <a:ext cx="34470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solidFill>
                  <a:schemeClr val="dk1"/>
                </a:solidFill>
                <a:latin typeface="Roboto Light"/>
                <a:ea typeface="Roboto Light"/>
                <a:cs typeface="Roboto Light"/>
                <a:sym typeface="Roboto Light"/>
              </a:rPr>
              <a:t>© 8x8, Inc. All rights reserved. Unless otherwise specified, all trademarks identified by the ®, ™, or SM</a:t>
            </a:r>
            <a:br>
              <a:rPr lang="en" sz="500">
                <a:solidFill>
                  <a:schemeClr val="dk1"/>
                </a:solidFill>
                <a:latin typeface="Roboto Light"/>
                <a:ea typeface="Roboto Light"/>
                <a:cs typeface="Roboto Light"/>
                <a:sym typeface="Roboto Light"/>
              </a:rPr>
            </a:br>
            <a:r>
              <a:rPr lang="en" sz="500">
                <a:solidFill>
                  <a:schemeClr val="dk1"/>
                </a:solidFill>
                <a:latin typeface="Roboto Light"/>
                <a:ea typeface="Roboto Light"/>
                <a:cs typeface="Roboto Light"/>
                <a:sym typeface="Roboto Light"/>
              </a:rPr>
              <a:t> are registered trademarks, trademarks, or services marks respectively of 8x8, Inc.</a:t>
            </a:r>
            <a:endParaRPr sz="500">
              <a:solidFill>
                <a:schemeClr val="dk1"/>
              </a:solidFill>
              <a:latin typeface="Roboto Light"/>
              <a:ea typeface="Roboto Light"/>
              <a:cs typeface="Roboto Light"/>
              <a:sym typeface="Roboto Light"/>
            </a:endParaRPr>
          </a:p>
        </p:txBody>
      </p:sp>
      <p:sp>
        <p:nvSpPr>
          <p:cNvPr id="975" name="Google Shape;975;p100"/>
          <p:cNvSpPr txBox="1"/>
          <p:nvPr/>
        </p:nvSpPr>
        <p:spPr>
          <a:xfrm>
            <a:off x="5534437" y="397982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976" name="Google Shape;976;p100"/>
          <p:cNvGrpSpPr/>
          <p:nvPr/>
        </p:nvGrpSpPr>
        <p:grpSpPr>
          <a:xfrm>
            <a:off x="5280677" y="2297325"/>
            <a:ext cx="201181" cy="1921553"/>
            <a:chOff x="5280677" y="2297325"/>
            <a:chExt cx="201181" cy="1921553"/>
          </a:xfrm>
        </p:grpSpPr>
        <p:sp>
          <p:nvSpPr>
            <p:cNvPr id="977" name="Google Shape;977;p100"/>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 name="Google Shape;978;p100"/>
            <p:cNvGrpSpPr/>
            <p:nvPr/>
          </p:nvGrpSpPr>
          <p:grpSpPr>
            <a:xfrm>
              <a:off x="5281511" y="2297327"/>
              <a:ext cx="199484" cy="199484"/>
              <a:chOff x="6853145" y="3055072"/>
              <a:chExt cx="265979" cy="265978"/>
            </a:xfrm>
          </p:grpSpPr>
          <p:sp>
            <p:nvSpPr>
              <p:cNvPr id="979" name="Google Shape;979;p100"/>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980" name="Google Shape;980;p100"/>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981" name="Google Shape;981;p100"/>
            <p:cNvGrpSpPr/>
            <p:nvPr/>
          </p:nvGrpSpPr>
          <p:grpSpPr>
            <a:xfrm>
              <a:off x="5280689" y="3671835"/>
              <a:ext cx="201168" cy="201168"/>
              <a:chOff x="1190625" y="238125"/>
              <a:chExt cx="5238750" cy="5238750"/>
            </a:xfrm>
          </p:grpSpPr>
          <p:sp>
            <p:nvSpPr>
              <p:cNvPr id="982" name="Google Shape;982;p10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0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0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00"/>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00"/>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00"/>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100"/>
            <p:cNvGrpSpPr/>
            <p:nvPr/>
          </p:nvGrpSpPr>
          <p:grpSpPr>
            <a:xfrm>
              <a:off x="5280677" y="2644098"/>
              <a:ext cx="201168" cy="201168"/>
              <a:chOff x="1190625" y="238125"/>
              <a:chExt cx="5238750" cy="5238750"/>
            </a:xfrm>
          </p:grpSpPr>
          <p:sp>
            <p:nvSpPr>
              <p:cNvPr id="989" name="Google Shape;989;p10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00"/>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00"/>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 name="Google Shape;992;p100"/>
            <p:cNvGrpSpPr/>
            <p:nvPr/>
          </p:nvGrpSpPr>
          <p:grpSpPr>
            <a:xfrm>
              <a:off x="5280689" y="2984560"/>
              <a:ext cx="201168" cy="201168"/>
              <a:chOff x="1190625" y="238125"/>
              <a:chExt cx="5238750" cy="5238750"/>
            </a:xfrm>
          </p:grpSpPr>
          <p:sp>
            <p:nvSpPr>
              <p:cNvPr id="993" name="Google Shape;993;p10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00"/>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100"/>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00"/>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100"/>
            <p:cNvGrpSpPr/>
            <p:nvPr/>
          </p:nvGrpSpPr>
          <p:grpSpPr>
            <a:xfrm>
              <a:off x="5314308" y="4048824"/>
              <a:ext cx="138916" cy="138916"/>
              <a:chOff x="1978850" y="868312"/>
              <a:chExt cx="3665325" cy="3665325"/>
            </a:xfrm>
          </p:grpSpPr>
          <p:sp>
            <p:nvSpPr>
              <p:cNvPr id="998" name="Google Shape;998;p100"/>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00"/>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00"/>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 name="Google Shape;1001;p100"/>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00"/>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00"/>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00"/>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00"/>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100"/>
          <p:cNvGrpSpPr/>
          <p:nvPr/>
        </p:nvGrpSpPr>
        <p:grpSpPr>
          <a:xfrm>
            <a:off x="5281506" y="1069611"/>
            <a:ext cx="608219" cy="608219"/>
            <a:chOff x="1190625" y="238125"/>
            <a:chExt cx="5238750" cy="5238750"/>
          </a:xfrm>
        </p:grpSpPr>
        <p:sp>
          <p:nvSpPr>
            <p:cNvPr id="1007" name="Google Shape;1007;p10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0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0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0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matchingName="33 Closing Slide 2">
  <p:cSld name="End Slide_1_2">
    <p:spTree>
      <p:nvGrpSpPr>
        <p:cNvPr id="1" name="Shape 1011"/>
        <p:cNvGrpSpPr/>
        <p:nvPr/>
      </p:nvGrpSpPr>
      <p:grpSpPr>
        <a:xfrm>
          <a:off x="0" y="0"/>
          <a:ext cx="0" cy="0"/>
          <a:chOff x="0" y="0"/>
          <a:chExt cx="0" cy="0"/>
        </a:xfrm>
      </p:grpSpPr>
      <p:pic>
        <p:nvPicPr>
          <p:cNvPr id="1012" name="Google Shape;1012;p101"/>
          <p:cNvPicPr preferRelativeResize="0"/>
          <p:nvPr/>
        </p:nvPicPr>
        <p:blipFill rotWithShape="1">
          <a:blip r:embed="rId2">
            <a:alphaModFix/>
          </a:blip>
          <a:srcRect l="36277" t="37648" b="8637"/>
          <a:stretch/>
        </p:blipFill>
        <p:spPr>
          <a:xfrm>
            <a:off x="0" y="0"/>
            <a:ext cx="9143996" cy="5143503"/>
          </a:xfrm>
          <a:prstGeom prst="rect">
            <a:avLst/>
          </a:prstGeom>
          <a:noFill/>
          <a:ln>
            <a:noFill/>
          </a:ln>
        </p:spPr>
      </p:pic>
      <p:grpSp>
        <p:nvGrpSpPr>
          <p:cNvPr id="1013" name="Google Shape;1013;p101"/>
          <p:cNvGrpSpPr/>
          <p:nvPr/>
        </p:nvGrpSpPr>
        <p:grpSpPr>
          <a:xfrm>
            <a:off x="2877824" y="2146125"/>
            <a:ext cx="3367800" cy="1654352"/>
            <a:chOff x="930882" y="4227613"/>
            <a:chExt cx="4490400" cy="2205802"/>
          </a:xfrm>
        </p:grpSpPr>
        <p:sp>
          <p:nvSpPr>
            <p:cNvPr id="1014" name="Google Shape;1014;p101"/>
            <p:cNvSpPr txBox="1"/>
            <p:nvPr/>
          </p:nvSpPr>
          <p:spPr>
            <a:xfrm>
              <a:off x="930882" y="4227613"/>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3">
                    <a:extLst>
                      <a:ext uri="{A12FA001-AC4F-418D-AE19-62706E023703}">
                        <ahyp:hlinkClr xmlns:ahyp="http://schemas.microsoft.com/office/drawing/2018/hyperlinkcolor" val="tx"/>
                      </a:ext>
                    </a:extLst>
                  </a:hlinkClick>
                </a:rPr>
                <a:t>8x8.com</a:t>
              </a:r>
              <a:endParaRPr sz="1100" i="0" strike="noStrike" cap="none">
                <a:solidFill>
                  <a:schemeClr val="dk1"/>
                </a:solidFill>
                <a:latin typeface="Roboto Light"/>
                <a:ea typeface="Roboto Light"/>
                <a:cs typeface="Roboto Light"/>
                <a:sym typeface="Roboto Light"/>
              </a:endParaRPr>
            </a:p>
          </p:txBody>
        </p:sp>
        <p:sp>
          <p:nvSpPr>
            <p:cNvPr id="1015" name="Google Shape;1015;p101"/>
            <p:cNvSpPr txBox="1"/>
            <p:nvPr/>
          </p:nvSpPr>
          <p:spPr>
            <a:xfrm>
              <a:off x="930882" y="4697184"/>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4">
                    <a:extLst>
                      <a:ext uri="{A12FA001-AC4F-418D-AE19-62706E023703}">
                        <ahyp:hlinkClr xmlns:ahyp="http://schemas.microsoft.com/office/drawing/2018/hyperlinkcolor" val="tx"/>
                      </a:ext>
                    </a:extLst>
                  </a:hlinkClick>
                </a:rPr>
                <a:t>@8x8</a:t>
              </a:r>
              <a:endParaRPr sz="1100" i="0" strike="noStrike" cap="none">
                <a:solidFill>
                  <a:schemeClr val="dk1"/>
                </a:solidFill>
                <a:latin typeface="Roboto Light"/>
                <a:ea typeface="Roboto Light"/>
                <a:cs typeface="Roboto Light"/>
                <a:sym typeface="Roboto Light"/>
              </a:endParaRPr>
            </a:p>
          </p:txBody>
        </p:sp>
        <p:sp>
          <p:nvSpPr>
            <p:cNvPr id="1016" name="Google Shape;1016;p101"/>
            <p:cNvSpPr txBox="1"/>
            <p:nvPr/>
          </p:nvSpPr>
          <p:spPr>
            <a:xfrm>
              <a:off x="930882" y="5149746"/>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5">
                    <a:extLst>
                      <a:ext uri="{A12FA001-AC4F-418D-AE19-62706E023703}">
                        <ahyp:hlinkClr xmlns:ahyp="http://schemas.microsoft.com/office/drawing/2018/hyperlinkcolor" val="tx"/>
                      </a:ext>
                    </a:extLst>
                  </a:hlinkClick>
                </a:rPr>
                <a:t>facebook.com/8x8Inc</a:t>
              </a:r>
              <a:endParaRPr sz="1100" i="0" strike="noStrike" cap="none">
                <a:solidFill>
                  <a:schemeClr val="dk1"/>
                </a:solidFill>
                <a:latin typeface="Roboto Light"/>
                <a:ea typeface="Roboto Light"/>
                <a:cs typeface="Roboto Light"/>
                <a:sym typeface="Roboto Light"/>
              </a:endParaRPr>
            </a:p>
          </p:txBody>
        </p:sp>
        <p:sp>
          <p:nvSpPr>
            <p:cNvPr id="1017" name="Google Shape;1017;p101"/>
            <p:cNvSpPr txBox="1"/>
            <p:nvPr/>
          </p:nvSpPr>
          <p:spPr>
            <a:xfrm>
              <a:off x="930882" y="5611691"/>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6">
                    <a:extLst>
                      <a:ext uri="{A12FA001-AC4F-418D-AE19-62706E023703}">
                        <ahyp:hlinkClr xmlns:ahyp="http://schemas.microsoft.com/office/drawing/2018/hyperlinkcolor" val="tx"/>
                      </a:ext>
                    </a:extLst>
                  </a:hlinkClick>
                </a:rPr>
                <a:t>linkedin.com/company/8x8</a:t>
              </a:r>
              <a:endParaRPr sz="1100" i="0" strike="noStrike" cap="none">
                <a:solidFill>
                  <a:schemeClr val="dk1"/>
                </a:solidFill>
                <a:latin typeface="Roboto Light"/>
                <a:ea typeface="Roboto Light"/>
                <a:cs typeface="Roboto Light"/>
                <a:sym typeface="Roboto Light"/>
              </a:endParaRPr>
            </a:p>
          </p:txBody>
        </p:sp>
        <p:sp>
          <p:nvSpPr>
            <p:cNvPr id="1018" name="Google Shape;1018;p101"/>
            <p:cNvSpPr txBox="1"/>
            <p:nvPr/>
          </p:nvSpPr>
          <p:spPr>
            <a:xfrm>
              <a:off x="930882" y="6064115"/>
              <a:ext cx="4490400" cy="3693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i="0" strike="noStrike" cap="none">
                  <a:solidFill>
                    <a:schemeClr val="dk1"/>
                  </a:solidFill>
                  <a:uFill>
                    <a:noFill/>
                  </a:uFill>
                  <a:latin typeface="Roboto Light"/>
                  <a:ea typeface="Roboto Light"/>
                  <a:cs typeface="Roboto Light"/>
                  <a:sym typeface="Roboto Light"/>
                  <a:hlinkClick r:id="rId7">
                    <a:extLst>
                      <a:ext uri="{A12FA001-AC4F-418D-AE19-62706E023703}">
                        <ahyp:hlinkClr xmlns:ahyp="http://schemas.microsoft.com/office/drawing/2018/hyperlinkcolor" val="tx"/>
                      </a:ext>
                    </a:extLst>
                  </a:hlinkClick>
                </a:rPr>
                <a:t>youtube.com/8x8Inc</a:t>
              </a:r>
              <a:endParaRPr sz="1100" i="0" strike="noStrike" cap="none">
                <a:solidFill>
                  <a:schemeClr val="dk1"/>
                </a:solidFill>
                <a:latin typeface="Roboto Light"/>
                <a:ea typeface="Roboto Light"/>
                <a:cs typeface="Roboto Light"/>
                <a:sym typeface="Roboto Light"/>
              </a:endParaRPr>
            </a:p>
          </p:txBody>
        </p:sp>
      </p:grpSp>
      <p:sp>
        <p:nvSpPr>
          <p:cNvPr id="1019" name="Google Shape;1019;p101"/>
          <p:cNvSpPr txBox="1"/>
          <p:nvPr/>
        </p:nvSpPr>
        <p:spPr>
          <a:xfrm>
            <a:off x="2618860" y="1761308"/>
            <a:ext cx="3626700" cy="276900"/>
          </a:xfrm>
          <a:prstGeom prst="rect">
            <a:avLst/>
          </a:prstGeom>
          <a:noFill/>
          <a:ln>
            <a:noFill/>
          </a:ln>
        </p:spPr>
        <p:txBody>
          <a:bodyPr spcFirstLastPara="1" wrap="square" lIns="0" tIns="34275" rIns="0"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300" i="0" u="none" strike="noStrike" cap="none">
                <a:solidFill>
                  <a:schemeClr val="accent6"/>
                </a:solidFill>
                <a:latin typeface="Roboto Slab Regular"/>
                <a:ea typeface="Roboto Slab Regular"/>
                <a:cs typeface="Roboto Slab Regular"/>
                <a:sym typeface="Roboto Slab Regular"/>
              </a:rPr>
              <a:t>For tips, updates and the latest information.</a:t>
            </a:r>
            <a:endParaRPr sz="1300" i="0" u="none" strike="noStrike" cap="none">
              <a:solidFill>
                <a:schemeClr val="accent6"/>
              </a:solidFill>
              <a:latin typeface="Roboto Slab Regular"/>
              <a:ea typeface="Roboto Slab Regular"/>
              <a:cs typeface="Roboto Slab Regular"/>
              <a:sym typeface="Roboto Slab Regular"/>
            </a:endParaRPr>
          </a:p>
        </p:txBody>
      </p:sp>
      <p:sp>
        <p:nvSpPr>
          <p:cNvPr id="1020" name="Google Shape;1020;p101"/>
          <p:cNvSpPr txBox="1"/>
          <p:nvPr/>
        </p:nvSpPr>
        <p:spPr>
          <a:xfrm>
            <a:off x="704800" y="4800600"/>
            <a:ext cx="7982100" cy="196800"/>
          </a:xfrm>
          <a:prstGeom prst="rect">
            <a:avLst/>
          </a:prstGeom>
          <a:noFill/>
          <a:ln>
            <a:noFill/>
          </a:ln>
        </p:spPr>
        <p:txBody>
          <a:bodyPr spcFirstLastPara="1" wrap="square" lIns="0" tIns="0" rIns="0" bIns="0" anchor="b"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 Unless otherwise specified, all trademarks identified by the ®, ™, or SM are registered trademarks, trademarks, or services marks respectively of 8x8, Inc.</a:t>
            </a:r>
            <a:endParaRPr sz="500">
              <a:latin typeface="Roboto Light"/>
              <a:ea typeface="Roboto Light"/>
              <a:cs typeface="Roboto Light"/>
              <a:sym typeface="Roboto Light"/>
            </a:endParaRPr>
          </a:p>
        </p:txBody>
      </p:sp>
      <p:sp>
        <p:nvSpPr>
          <p:cNvPr id="1021" name="Google Shape;1021;p101"/>
          <p:cNvSpPr txBox="1"/>
          <p:nvPr/>
        </p:nvSpPr>
        <p:spPr>
          <a:xfrm>
            <a:off x="2875174" y="3867977"/>
            <a:ext cx="3367800" cy="276900"/>
          </a:xfrm>
          <a:prstGeom prst="rect">
            <a:avLst/>
          </a:prstGeom>
          <a:no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100">
                <a:solidFill>
                  <a:schemeClr val="dk1"/>
                </a:solidFill>
                <a:uFill>
                  <a:noFill/>
                </a:uFill>
                <a:latin typeface="Roboto Light"/>
                <a:ea typeface="Roboto Light"/>
                <a:cs typeface="Roboto Light"/>
                <a:sym typeface="Roboto Light"/>
                <a:hlinkClick r:id="rId8">
                  <a:extLst>
                    <a:ext uri="{A12FA001-AC4F-418D-AE19-62706E023703}">
                      <ahyp:hlinkClr xmlns:ahyp="http://schemas.microsoft.com/office/drawing/2018/hyperlinkcolor" val="tx"/>
                    </a:ext>
                  </a:extLst>
                </a:hlinkClick>
              </a:rPr>
              <a:t>instagram.com/8x8inc</a:t>
            </a:r>
            <a:endParaRPr sz="1100" i="0" strike="noStrike" cap="none">
              <a:solidFill>
                <a:schemeClr val="dk1"/>
              </a:solidFill>
              <a:latin typeface="Roboto Light"/>
              <a:ea typeface="Roboto Light"/>
              <a:cs typeface="Roboto Light"/>
              <a:sym typeface="Roboto Light"/>
            </a:endParaRPr>
          </a:p>
        </p:txBody>
      </p:sp>
      <p:grpSp>
        <p:nvGrpSpPr>
          <p:cNvPr id="1022" name="Google Shape;1022;p101"/>
          <p:cNvGrpSpPr/>
          <p:nvPr/>
        </p:nvGrpSpPr>
        <p:grpSpPr>
          <a:xfrm>
            <a:off x="2622302" y="2185475"/>
            <a:ext cx="201181" cy="1921553"/>
            <a:chOff x="5280677" y="2297325"/>
            <a:chExt cx="201181" cy="1921553"/>
          </a:xfrm>
        </p:grpSpPr>
        <p:sp>
          <p:nvSpPr>
            <p:cNvPr id="1023" name="Google Shape;1023;p101"/>
            <p:cNvSpPr/>
            <p:nvPr/>
          </p:nvSpPr>
          <p:spPr>
            <a:xfrm>
              <a:off x="5281500" y="2297325"/>
              <a:ext cx="199500" cy="199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 name="Google Shape;1024;p101"/>
            <p:cNvGrpSpPr/>
            <p:nvPr/>
          </p:nvGrpSpPr>
          <p:grpSpPr>
            <a:xfrm>
              <a:off x="5281511" y="2297327"/>
              <a:ext cx="199484" cy="199484"/>
              <a:chOff x="6853145" y="3055072"/>
              <a:chExt cx="265979" cy="265978"/>
            </a:xfrm>
          </p:grpSpPr>
          <p:sp>
            <p:nvSpPr>
              <p:cNvPr id="1025" name="Google Shape;1025;p101"/>
              <p:cNvSpPr/>
              <p:nvPr/>
            </p:nvSpPr>
            <p:spPr>
              <a:xfrm>
                <a:off x="6853145" y="3055072"/>
                <a:ext cx="265979" cy="265978"/>
              </a:xfrm>
              <a:custGeom>
                <a:avLst/>
                <a:gdLst/>
                <a:ahLst/>
                <a:cxnLst/>
                <a:rect l="l" t="t" r="r" b="b"/>
                <a:pathLst>
                  <a:path w="265979" h="265978" extrusionOk="0">
                    <a:moveTo>
                      <a:pt x="132990" y="0"/>
                    </a:moveTo>
                    <a:cubicBezTo>
                      <a:pt x="59534" y="0"/>
                      <a:pt x="0" y="59533"/>
                      <a:pt x="0" y="132989"/>
                    </a:cubicBezTo>
                    <a:cubicBezTo>
                      <a:pt x="0" y="206445"/>
                      <a:pt x="59534" y="265978"/>
                      <a:pt x="132990" y="265978"/>
                    </a:cubicBezTo>
                    <a:cubicBezTo>
                      <a:pt x="206445" y="265978"/>
                      <a:pt x="265979" y="206445"/>
                      <a:pt x="265979" y="132989"/>
                    </a:cubicBezTo>
                    <a:cubicBezTo>
                      <a:pt x="265979" y="59533"/>
                      <a:pt x="206445" y="0"/>
                      <a:pt x="132990" y="0"/>
                    </a:cubicBezTo>
                    <a:close/>
                  </a:path>
                </a:pathLst>
              </a:custGeom>
              <a:no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sp>
            <p:nvSpPr>
              <p:cNvPr id="1026" name="Google Shape;1026;p101"/>
              <p:cNvSpPr/>
              <p:nvPr/>
            </p:nvSpPr>
            <p:spPr>
              <a:xfrm>
                <a:off x="6901542" y="3103469"/>
                <a:ext cx="168941" cy="168940"/>
              </a:xfrm>
              <a:custGeom>
                <a:avLst/>
                <a:gdLst/>
                <a:ahLst/>
                <a:cxnLst/>
                <a:rect l="l" t="t" r="r" b="b"/>
                <a:pathLst>
                  <a:path w="200523" h="200522" extrusionOk="0">
                    <a:moveTo>
                      <a:pt x="187068" y="49923"/>
                    </a:moveTo>
                    <a:cubicBezTo>
                      <a:pt x="178081" y="34546"/>
                      <a:pt x="165925" y="22390"/>
                      <a:pt x="150600" y="13455"/>
                    </a:cubicBezTo>
                    <a:cubicBezTo>
                      <a:pt x="135223" y="4468"/>
                      <a:pt x="118444" y="0"/>
                      <a:pt x="100262" y="0"/>
                    </a:cubicBezTo>
                    <a:cubicBezTo>
                      <a:pt x="82079" y="0"/>
                      <a:pt x="65300" y="4468"/>
                      <a:pt x="49923" y="13455"/>
                    </a:cubicBezTo>
                    <a:cubicBezTo>
                      <a:pt x="34546" y="22442"/>
                      <a:pt x="22390" y="34598"/>
                      <a:pt x="13455" y="49923"/>
                    </a:cubicBezTo>
                    <a:cubicBezTo>
                      <a:pt x="4468" y="65300"/>
                      <a:pt x="0" y="82079"/>
                      <a:pt x="0" y="100261"/>
                    </a:cubicBezTo>
                    <a:cubicBezTo>
                      <a:pt x="0" y="118443"/>
                      <a:pt x="4468" y="135223"/>
                      <a:pt x="13455" y="150600"/>
                    </a:cubicBezTo>
                    <a:cubicBezTo>
                      <a:pt x="22442" y="165977"/>
                      <a:pt x="34598" y="178133"/>
                      <a:pt x="49923" y="187068"/>
                    </a:cubicBezTo>
                    <a:cubicBezTo>
                      <a:pt x="65300" y="196055"/>
                      <a:pt x="82079" y="200522"/>
                      <a:pt x="100262" y="200522"/>
                    </a:cubicBezTo>
                    <a:cubicBezTo>
                      <a:pt x="118444" y="200522"/>
                      <a:pt x="135223" y="196055"/>
                      <a:pt x="150600" y="187068"/>
                    </a:cubicBezTo>
                    <a:cubicBezTo>
                      <a:pt x="165977" y="178081"/>
                      <a:pt x="178133" y="165925"/>
                      <a:pt x="187068" y="150600"/>
                    </a:cubicBezTo>
                    <a:cubicBezTo>
                      <a:pt x="196056" y="135223"/>
                      <a:pt x="200523" y="118443"/>
                      <a:pt x="200523" y="100261"/>
                    </a:cubicBezTo>
                    <a:cubicBezTo>
                      <a:pt x="200523" y="82079"/>
                      <a:pt x="196056" y="65300"/>
                      <a:pt x="187068" y="49923"/>
                    </a:cubicBezTo>
                    <a:close/>
                    <a:moveTo>
                      <a:pt x="114496" y="160210"/>
                    </a:moveTo>
                    <a:cubicBezTo>
                      <a:pt x="113509" y="159015"/>
                      <a:pt x="113145" y="158028"/>
                      <a:pt x="113457" y="157249"/>
                    </a:cubicBezTo>
                    <a:cubicBezTo>
                      <a:pt x="113353" y="157769"/>
                      <a:pt x="112989" y="158184"/>
                      <a:pt x="112418" y="158600"/>
                    </a:cubicBezTo>
                    <a:cubicBezTo>
                      <a:pt x="111898" y="158028"/>
                      <a:pt x="111015" y="157249"/>
                      <a:pt x="109768" y="156366"/>
                    </a:cubicBezTo>
                    <a:cubicBezTo>
                      <a:pt x="108470" y="155483"/>
                      <a:pt x="107586" y="154756"/>
                      <a:pt x="107119" y="154132"/>
                    </a:cubicBezTo>
                    <a:cubicBezTo>
                      <a:pt x="106911" y="153820"/>
                      <a:pt x="106651" y="153405"/>
                      <a:pt x="106288" y="152885"/>
                    </a:cubicBezTo>
                    <a:cubicBezTo>
                      <a:pt x="105924" y="152366"/>
                      <a:pt x="105508" y="151639"/>
                      <a:pt x="104937" y="150756"/>
                    </a:cubicBezTo>
                    <a:cubicBezTo>
                      <a:pt x="104418" y="149872"/>
                      <a:pt x="104002" y="149093"/>
                      <a:pt x="103742" y="148470"/>
                    </a:cubicBezTo>
                    <a:cubicBezTo>
                      <a:pt x="103482" y="147846"/>
                      <a:pt x="103482" y="147431"/>
                      <a:pt x="103690" y="147379"/>
                    </a:cubicBezTo>
                    <a:cubicBezTo>
                      <a:pt x="101820" y="148158"/>
                      <a:pt x="99119" y="147639"/>
                      <a:pt x="95534" y="145768"/>
                    </a:cubicBezTo>
                    <a:cubicBezTo>
                      <a:pt x="94859" y="145353"/>
                      <a:pt x="93820" y="144314"/>
                      <a:pt x="92417" y="142651"/>
                    </a:cubicBezTo>
                    <a:cubicBezTo>
                      <a:pt x="91015" y="140989"/>
                      <a:pt x="89612" y="140210"/>
                      <a:pt x="88106" y="140418"/>
                    </a:cubicBezTo>
                    <a:cubicBezTo>
                      <a:pt x="87638" y="140522"/>
                      <a:pt x="86963" y="140677"/>
                      <a:pt x="86080" y="140937"/>
                    </a:cubicBezTo>
                    <a:cubicBezTo>
                      <a:pt x="85248" y="141197"/>
                      <a:pt x="84521" y="141301"/>
                      <a:pt x="83950" y="141301"/>
                    </a:cubicBezTo>
                    <a:cubicBezTo>
                      <a:pt x="83378" y="141301"/>
                      <a:pt x="82547" y="141093"/>
                      <a:pt x="81560" y="140729"/>
                    </a:cubicBezTo>
                    <a:cubicBezTo>
                      <a:pt x="80781" y="140418"/>
                      <a:pt x="79690" y="139846"/>
                      <a:pt x="78391" y="139015"/>
                    </a:cubicBezTo>
                    <a:cubicBezTo>
                      <a:pt x="77040" y="138184"/>
                      <a:pt x="76157" y="137664"/>
                      <a:pt x="75638" y="137457"/>
                    </a:cubicBezTo>
                    <a:cubicBezTo>
                      <a:pt x="74339" y="136781"/>
                      <a:pt x="73716" y="136418"/>
                      <a:pt x="73716" y="136418"/>
                    </a:cubicBezTo>
                    <a:lnTo>
                      <a:pt x="71326" y="135223"/>
                    </a:lnTo>
                    <a:cubicBezTo>
                      <a:pt x="70755" y="134911"/>
                      <a:pt x="70131" y="134444"/>
                      <a:pt x="69456" y="133820"/>
                    </a:cubicBezTo>
                    <a:cubicBezTo>
                      <a:pt x="68832" y="133197"/>
                      <a:pt x="68417" y="132521"/>
                      <a:pt x="68209" y="131794"/>
                    </a:cubicBezTo>
                    <a:cubicBezTo>
                      <a:pt x="68001" y="131223"/>
                      <a:pt x="67742" y="130028"/>
                      <a:pt x="67482" y="128210"/>
                    </a:cubicBezTo>
                    <a:cubicBezTo>
                      <a:pt x="67170" y="126443"/>
                      <a:pt x="66806" y="125145"/>
                      <a:pt x="66287" y="124365"/>
                    </a:cubicBezTo>
                    <a:cubicBezTo>
                      <a:pt x="65716" y="123378"/>
                      <a:pt x="64832" y="122391"/>
                      <a:pt x="63741" y="121404"/>
                    </a:cubicBezTo>
                    <a:cubicBezTo>
                      <a:pt x="62651" y="120417"/>
                      <a:pt x="61663" y="119898"/>
                      <a:pt x="60780" y="119898"/>
                    </a:cubicBezTo>
                    <a:cubicBezTo>
                      <a:pt x="61560" y="119898"/>
                      <a:pt x="61560" y="119223"/>
                      <a:pt x="60780" y="117872"/>
                    </a:cubicBezTo>
                    <a:cubicBezTo>
                      <a:pt x="60001" y="116521"/>
                      <a:pt x="59274" y="115586"/>
                      <a:pt x="58702" y="114963"/>
                    </a:cubicBezTo>
                    <a:cubicBezTo>
                      <a:pt x="58495" y="114755"/>
                      <a:pt x="57923" y="114132"/>
                      <a:pt x="56936" y="113041"/>
                    </a:cubicBezTo>
                    <a:cubicBezTo>
                      <a:pt x="55949" y="111950"/>
                      <a:pt x="55118" y="111015"/>
                      <a:pt x="54391" y="110235"/>
                    </a:cubicBezTo>
                    <a:cubicBezTo>
                      <a:pt x="53715" y="109456"/>
                      <a:pt x="53092" y="108521"/>
                      <a:pt x="52624" y="107482"/>
                    </a:cubicBezTo>
                    <a:cubicBezTo>
                      <a:pt x="52157" y="106443"/>
                      <a:pt x="52053" y="105560"/>
                      <a:pt x="52313" y="104885"/>
                    </a:cubicBezTo>
                    <a:cubicBezTo>
                      <a:pt x="52417" y="104781"/>
                      <a:pt x="52313" y="104625"/>
                      <a:pt x="52001" y="104417"/>
                    </a:cubicBezTo>
                    <a:cubicBezTo>
                      <a:pt x="51689" y="104209"/>
                      <a:pt x="51326" y="104002"/>
                      <a:pt x="50910" y="103846"/>
                    </a:cubicBezTo>
                    <a:cubicBezTo>
                      <a:pt x="50443" y="103638"/>
                      <a:pt x="50027" y="103482"/>
                      <a:pt x="49663" y="103326"/>
                    </a:cubicBezTo>
                    <a:cubicBezTo>
                      <a:pt x="49248" y="103170"/>
                      <a:pt x="48988" y="103118"/>
                      <a:pt x="48780" y="103118"/>
                    </a:cubicBezTo>
                    <a:cubicBezTo>
                      <a:pt x="48988" y="103534"/>
                      <a:pt x="49196" y="104209"/>
                      <a:pt x="49455" y="105248"/>
                    </a:cubicBezTo>
                    <a:cubicBezTo>
                      <a:pt x="49715" y="106287"/>
                      <a:pt x="49975" y="107067"/>
                      <a:pt x="50287" y="107534"/>
                    </a:cubicBezTo>
                    <a:cubicBezTo>
                      <a:pt x="50494" y="107950"/>
                      <a:pt x="51326" y="109352"/>
                      <a:pt x="52832" y="111846"/>
                    </a:cubicBezTo>
                    <a:cubicBezTo>
                      <a:pt x="55430" y="116002"/>
                      <a:pt x="56572" y="119067"/>
                      <a:pt x="56417" y="121041"/>
                    </a:cubicBezTo>
                    <a:cubicBezTo>
                      <a:pt x="55845" y="121249"/>
                      <a:pt x="55430" y="121145"/>
                      <a:pt x="55222" y="120729"/>
                    </a:cubicBezTo>
                    <a:cubicBezTo>
                      <a:pt x="55014" y="120313"/>
                      <a:pt x="54858" y="119794"/>
                      <a:pt x="54754" y="119119"/>
                    </a:cubicBezTo>
                    <a:cubicBezTo>
                      <a:pt x="54650" y="118443"/>
                      <a:pt x="54546" y="117924"/>
                      <a:pt x="54443" y="117612"/>
                    </a:cubicBezTo>
                    <a:cubicBezTo>
                      <a:pt x="54131" y="117041"/>
                      <a:pt x="53404" y="116365"/>
                      <a:pt x="52157" y="115690"/>
                    </a:cubicBezTo>
                    <a:cubicBezTo>
                      <a:pt x="50910" y="115015"/>
                      <a:pt x="50131" y="114287"/>
                      <a:pt x="49871" y="113612"/>
                    </a:cubicBezTo>
                    <a:cubicBezTo>
                      <a:pt x="49975" y="113612"/>
                      <a:pt x="50079" y="113560"/>
                      <a:pt x="50235" y="113456"/>
                    </a:cubicBezTo>
                    <a:cubicBezTo>
                      <a:pt x="50391" y="113352"/>
                      <a:pt x="50494" y="113300"/>
                      <a:pt x="50598" y="113300"/>
                    </a:cubicBezTo>
                    <a:cubicBezTo>
                      <a:pt x="50702" y="112417"/>
                      <a:pt x="50183" y="111274"/>
                      <a:pt x="49040" y="109872"/>
                    </a:cubicBezTo>
                    <a:cubicBezTo>
                      <a:pt x="47897" y="108469"/>
                      <a:pt x="47429" y="107482"/>
                      <a:pt x="47637" y="106911"/>
                    </a:cubicBezTo>
                    <a:cubicBezTo>
                      <a:pt x="46858" y="106339"/>
                      <a:pt x="46131" y="105144"/>
                      <a:pt x="45559" y="103430"/>
                    </a:cubicBezTo>
                    <a:cubicBezTo>
                      <a:pt x="44988" y="101716"/>
                      <a:pt x="44468" y="100573"/>
                      <a:pt x="44053" y="100105"/>
                    </a:cubicBezTo>
                    <a:cubicBezTo>
                      <a:pt x="43637" y="99534"/>
                      <a:pt x="43170" y="99014"/>
                      <a:pt x="42546" y="98547"/>
                    </a:cubicBezTo>
                    <a:cubicBezTo>
                      <a:pt x="41975" y="98079"/>
                      <a:pt x="41196" y="97612"/>
                      <a:pt x="40312" y="97040"/>
                    </a:cubicBezTo>
                    <a:cubicBezTo>
                      <a:pt x="39429" y="96521"/>
                      <a:pt x="38806" y="96105"/>
                      <a:pt x="38546" y="95949"/>
                    </a:cubicBezTo>
                    <a:cubicBezTo>
                      <a:pt x="38338" y="95846"/>
                      <a:pt x="37975" y="95430"/>
                      <a:pt x="37351" y="94599"/>
                    </a:cubicBezTo>
                    <a:cubicBezTo>
                      <a:pt x="34079" y="90651"/>
                      <a:pt x="33092" y="88521"/>
                      <a:pt x="34390" y="88209"/>
                    </a:cubicBezTo>
                    <a:cubicBezTo>
                      <a:pt x="33092" y="88521"/>
                      <a:pt x="32053" y="87534"/>
                      <a:pt x="31221" y="85300"/>
                    </a:cubicBezTo>
                    <a:cubicBezTo>
                      <a:pt x="30390" y="83066"/>
                      <a:pt x="30130" y="81352"/>
                      <a:pt x="30390" y="80157"/>
                    </a:cubicBezTo>
                    <a:lnTo>
                      <a:pt x="30078" y="80001"/>
                    </a:lnTo>
                    <a:cubicBezTo>
                      <a:pt x="30182" y="79586"/>
                      <a:pt x="30234" y="78443"/>
                      <a:pt x="30234" y="76521"/>
                    </a:cubicBezTo>
                    <a:cubicBezTo>
                      <a:pt x="30234" y="74599"/>
                      <a:pt x="30338" y="72832"/>
                      <a:pt x="30598" y="71274"/>
                    </a:cubicBezTo>
                    <a:cubicBezTo>
                      <a:pt x="30858" y="69715"/>
                      <a:pt x="31325" y="68884"/>
                      <a:pt x="32001" y="68884"/>
                    </a:cubicBezTo>
                    <a:cubicBezTo>
                      <a:pt x="31325" y="68988"/>
                      <a:pt x="30806" y="68365"/>
                      <a:pt x="30442" y="67014"/>
                    </a:cubicBezTo>
                    <a:cubicBezTo>
                      <a:pt x="30078" y="65663"/>
                      <a:pt x="30078" y="64780"/>
                      <a:pt x="30390" y="64261"/>
                    </a:cubicBezTo>
                    <a:cubicBezTo>
                      <a:pt x="30494" y="63949"/>
                      <a:pt x="30910" y="64157"/>
                      <a:pt x="31741" y="64832"/>
                    </a:cubicBezTo>
                    <a:cubicBezTo>
                      <a:pt x="32520" y="65507"/>
                      <a:pt x="32988" y="65975"/>
                      <a:pt x="33092" y="66183"/>
                    </a:cubicBezTo>
                    <a:cubicBezTo>
                      <a:pt x="34390" y="65507"/>
                      <a:pt x="34858" y="64624"/>
                      <a:pt x="34598" y="63533"/>
                    </a:cubicBezTo>
                    <a:cubicBezTo>
                      <a:pt x="34390" y="63118"/>
                      <a:pt x="33351" y="62079"/>
                      <a:pt x="31481" y="60416"/>
                    </a:cubicBezTo>
                    <a:cubicBezTo>
                      <a:pt x="27221" y="57663"/>
                      <a:pt x="25039" y="56313"/>
                      <a:pt x="24936" y="56416"/>
                    </a:cubicBezTo>
                    <a:cubicBezTo>
                      <a:pt x="25507" y="55326"/>
                      <a:pt x="25403" y="54390"/>
                      <a:pt x="24468" y="53611"/>
                    </a:cubicBezTo>
                    <a:cubicBezTo>
                      <a:pt x="23481" y="54183"/>
                      <a:pt x="22910" y="54338"/>
                      <a:pt x="22754" y="54079"/>
                    </a:cubicBezTo>
                    <a:cubicBezTo>
                      <a:pt x="22598" y="53767"/>
                      <a:pt x="22494" y="53248"/>
                      <a:pt x="22390" y="52468"/>
                    </a:cubicBezTo>
                    <a:cubicBezTo>
                      <a:pt x="22286" y="51689"/>
                      <a:pt x="22026" y="51222"/>
                      <a:pt x="21663" y="51118"/>
                    </a:cubicBezTo>
                    <a:cubicBezTo>
                      <a:pt x="21143" y="51014"/>
                      <a:pt x="20572" y="50650"/>
                      <a:pt x="19896" y="49923"/>
                    </a:cubicBezTo>
                    <a:cubicBezTo>
                      <a:pt x="28676" y="35897"/>
                      <a:pt x="40312" y="24883"/>
                      <a:pt x="54754" y="16987"/>
                    </a:cubicBezTo>
                    <a:cubicBezTo>
                      <a:pt x="55326" y="16883"/>
                      <a:pt x="56417" y="16831"/>
                      <a:pt x="58027" y="16831"/>
                    </a:cubicBezTo>
                    <a:cubicBezTo>
                      <a:pt x="58806" y="16935"/>
                      <a:pt x="59534" y="17195"/>
                      <a:pt x="60261" y="17559"/>
                    </a:cubicBezTo>
                    <a:cubicBezTo>
                      <a:pt x="60936" y="17974"/>
                      <a:pt x="61663" y="18494"/>
                      <a:pt x="62391" y="19169"/>
                    </a:cubicBezTo>
                    <a:cubicBezTo>
                      <a:pt x="63118" y="19844"/>
                      <a:pt x="63690" y="20364"/>
                      <a:pt x="64105" y="20676"/>
                    </a:cubicBezTo>
                    <a:cubicBezTo>
                      <a:pt x="64313" y="20104"/>
                      <a:pt x="64053" y="19169"/>
                      <a:pt x="63378" y="18026"/>
                    </a:cubicBezTo>
                    <a:cubicBezTo>
                      <a:pt x="63586" y="17455"/>
                      <a:pt x="64677" y="16831"/>
                      <a:pt x="66651" y="16260"/>
                    </a:cubicBezTo>
                    <a:cubicBezTo>
                      <a:pt x="68936" y="15948"/>
                      <a:pt x="70391" y="16000"/>
                      <a:pt x="71118" y="16416"/>
                    </a:cubicBezTo>
                    <a:cubicBezTo>
                      <a:pt x="70547" y="15533"/>
                      <a:pt x="69560" y="14286"/>
                      <a:pt x="68157" y="12727"/>
                    </a:cubicBezTo>
                    <a:lnTo>
                      <a:pt x="67430" y="13455"/>
                    </a:lnTo>
                    <a:cubicBezTo>
                      <a:pt x="66651" y="12779"/>
                      <a:pt x="64573" y="13091"/>
                      <a:pt x="61196" y="14494"/>
                    </a:cubicBezTo>
                    <a:cubicBezTo>
                      <a:pt x="60988" y="14598"/>
                      <a:pt x="60521" y="14857"/>
                      <a:pt x="59689" y="15325"/>
                    </a:cubicBezTo>
                    <a:cubicBezTo>
                      <a:pt x="58910" y="15792"/>
                      <a:pt x="58235" y="16104"/>
                      <a:pt x="57767" y="16312"/>
                    </a:cubicBezTo>
                    <a:cubicBezTo>
                      <a:pt x="57196" y="16520"/>
                      <a:pt x="56572" y="16572"/>
                      <a:pt x="56001" y="16468"/>
                    </a:cubicBezTo>
                    <a:cubicBezTo>
                      <a:pt x="60728" y="13922"/>
                      <a:pt x="65404" y="11844"/>
                      <a:pt x="69923" y="10390"/>
                    </a:cubicBezTo>
                    <a:cubicBezTo>
                      <a:pt x="70235" y="10598"/>
                      <a:pt x="70703" y="11013"/>
                      <a:pt x="71430" y="11637"/>
                    </a:cubicBezTo>
                    <a:cubicBezTo>
                      <a:pt x="72105" y="12260"/>
                      <a:pt x="72677" y="12727"/>
                      <a:pt x="73040" y="13039"/>
                    </a:cubicBezTo>
                    <a:cubicBezTo>
                      <a:pt x="72729" y="12831"/>
                      <a:pt x="72521" y="12935"/>
                      <a:pt x="72469" y="13351"/>
                    </a:cubicBezTo>
                    <a:cubicBezTo>
                      <a:pt x="72053" y="14546"/>
                      <a:pt x="72053" y="15533"/>
                      <a:pt x="72469" y="16312"/>
                    </a:cubicBezTo>
                    <a:cubicBezTo>
                      <a:pt x="72936" y="16987"/>
                      <a:pt x="73612" y="17403"/>
                      <a:pt x="74495" y="17507"/>
                    </a:cubicBezTo>
                    <a:cubicBezTo>
                      <a:pt x="75326" y="17611"/>
                      <a:pt x="76365" y="17559"/>
                      <a:pt x="77560" y="17351"/>
                    </a:cubicBezTo>
                    <a:cubicBezTo>
                      <a:pt x="78755" y="17143"/>
                      <a:pt x="79534" y="17039"/>
                      <a:pt x="79950" y="17039"/>
                    </a:cubicBezTo>
                    <a:lnTo>
                      <a:pt x="81456" y="17195"/>
                    </a:lnTo>
                    <a:cubicBezTo>
                      <a:pt x="84625" y="17507"/>
                      <a:pt x="85872" y="17195"/>
                      <a:pt x="85144" y="16312"/>
                    </a:cubicBezTo>
                    <a:cubicBezTo>
                      <a:pt x="85456" y="16728"/>
                      <a:pt x="85768" y="17507"/>
                      <a:pt x="86183" y="18754"/>
                    </a:cubicBezTo>
                    <a:cubicBezTo>
                      <a:pt x="86599" y="20000"/>
                      <a:pt x="87015" y="20831"/>
                      <a:pt x="87534" y="21351"/>
                    </a:cubicBezTo>
                    <a:cubicBezTo>
                      <a:pt x="88054" y="20935"/>
                      <a:pt x="88106" y="20260"/>
                      <a:pt x="87846" y="19273"/>
                    </a:cubicBezTo>
                    <a:cubicBezTo>
                      <a:pt x="87534" y="18286"/>
                      <a:pt x="87534" y="17611"/>
                      <a:pt x="87846" y="17195"/>
                    </a:cubicBezTo>
                    <a:cubicBezTo>
                      <a:pt x="87950" y="16987"/>
                      <a:pt x="88261" y="16779"/>
                      <a:pt x="88729" y="16624"/>
                    </a:cubicBezTo>
                    <a:cubicBezTo>
                      <a:pt x="89248" y="16416"/>
                      <a:pt x="89768" y="16208"/>
                      <a:pt x="90443" y="15948"/>
                    </a:cubicBezTo>
                    <a:cubicBezTo>
                      <a:pt x="91067" y="15689"/>
                      <a:pt x="91482" y="15533"/>
                      <a:pt x="91690" y="15429"/>
                    </a:cubicBezTo>
                    <a:cubicBezTo>
                      <a:pt x="92261" y="15013"/>
                      <a:pt x="91898" y="14338"/>
                      <a:pt x="90495" y="13351"/>
                    </a:cubicBezTo>
                    <a:cubicBezTo>
                      <a:pt x="90287" y="13247"/>
                      <a:pt x="89872" y="13091"/>
                      <a:pt x="89248" y="12883"/>
                    </a:cubicBezTo>
                    <a:cubicBezTo>
                      <a:pt x="88625" y="12676"/>
                      <a:pt x="88054" y="12468"/>
                      <a:pt x="87534" y="12312"/>
                    </a:cubicBezTo>
                    <a:cubicBezTo>
                      <a:pt x="87067" y="12104"/>
                      <a:pt x="86547" y="11844"/>
                      <a:pt x="85976" y="11481"/>
                    </a:cubicBezTo>
                    <a:cubicBezTo>
                      <a:pt x="85456" y="11117"/>
                      <a:pt x="85196" y="10753"/>
                      <a:pt x="85248" y="10286"/>
                    </a:cubicBezTo>
                    <a:cubicBezTo>
                      <a:pt x="85300" y="9818"/>
                      <a:pt x="85560" y="9247"/>
                      <a:pt x="86080" y="8572"/>
                    </a:cubicBezTo>
                    <a:cubicBezTo>
                      <a:pt x="86651" y="8104"/>
                      <a:pt x="87638" y="7896"/>
                      <a:pt x="88989" y="8000"/>
                    </a:cubicBezTo>
                    <a:cubicBezTo>
                      <a:pt x="90339" y="8104"/>
                      <a:pt x="91326" y="8364"/>
                      <a:pt x="92054" y="8727"/>
                    </a:cubicBezTo>
                    <a:cubicBezTo>
                      <a:pt x="94703" y="10234"/>
                      <a:pt x="95119" y="11533"/>
                      <a:pt x="93249" y="12727"/>
                    </a:cubicBezTo>
                    <a:cubicBezTo>
                      <a:pt x="94236" y="12831"/>
                      <a:pt x="95430" y="13195"/>
                      <a:pt x="96833" y="13922"/>
                    </a:cubicBezTo>
                    <a:cubicBezTo>
                      <a:pt x="98236" y="14598"/>
                      <a:pt x="98755" y="15377"/>
                      <a:pt x="98443" y="16156"/>
                    </a:cubicBezTo>
                    <a:cubicBezTo>
                      <a:pt x="99223" y="14650"/>
                      <a:pt x="100002" y="13922"/>
                      <a:pt x="100833" y="13922"/>
                    </a:cubicBezTo>
                    <a:cubicBezTo>
                      <a:pt x="101301" y="14026"/>
                      <a:pt x="101820" y="14702"/>
                      <a:pt x="102236" y="15948"/>
                    </a:cubicBezTo>
                    <a:cubicBezTo>
                      <a:pt x="102703" y="17195"/>
                      <a:pt x="102963" y="17870"/>
                      <a:pt x="103067" y="17974"/>
                    </a:cubicBezTo>
                    <a:cubicBezTo>
                      <a:pt x="103846" y="19065"/>
                      <a:pt x="104625" y="19325"/>
                      <a:pt x="105457" y="18702"/>
                    </a:cubicBezTo>
                    <a:cubicBezTo>
                      <a:pt x="106236" y="18130"/>
                      <a:pt x="107067" y="17247"/>
                      <a:pt x="107898" y="16104"/>
                    </a:cubicBezTo>
                    <a:cubicBezTo>
                      <a:pt x="108729" y="14961"/>
                      <a:pt x="109197" y="14442"/>
                      <a:pt x="109301" y="14546"/>
                    </a:cubicBezTo>
                    <a:cubicBezTo>
                      <a:pt x="108314" y="14130"/>
                      <a:pt x="108210" y="13766"/>
                      <a:pt x="108989" y="13351"/>
                    </a:cubicBezTo>
                    <a:cubicBezTo>
                      <a:pt x="110444" y="12468"/>
                      <a:pt x="111794" y="12208"/>
                      <a:pt x="112989" y="12624"/>
                    </a:cubicBezTo>
                    <a:cubicBezTo>
                      <a:pt x="113301" y="12831"/>
                      <a:pt x="113664" y="13247"/>
                      <a:pt x="114184" y="13974"/>
                    </a:cubicBezTo>
                    <a:cubicBezTo>
                      <a:pt x="115067" y="15740"/>
                      <a:pt x="114911" y="16572"/>
                      <a:pt x="113716" y="16520"/>
                    </a:cubicBezTo>
                    <a:cubicBezTo>
                      <a:pt x="114600" y="17299"/>
                      <a:pt x="114963" y="18286"/>
                      <a:pt x="114807" y="19481"/>
                    </a:cubicBezTo>
                    <a:cubicBezTo>
                      <a:pt x="114652" y="20676"/>
                      <a:pt x="113872" y="21195"/>
                      <a:pt x="112522" y="21091"/>
                    </a:cubicBezTo>
                    <a:cubicBezTo>
                      <a:pt x="112054" y="21091"/>
                      <a:pt x="111327" y="20831"/>
                      <a:pt x="110392" y="20364"/>
                    </a:cubicBezTo>
                    <a:cubicBezTo>
                      <a:pt x="109457" y="19896"/>
                      <a:pt x="108729" y="19585"/>
                      <a:pt x="108262" y="19533"/>
                    </a:cubicBezTo>
                    <a:cubicBezTo>
                      <a:pt x="107742" y="19481"/>
                      <a:pt x="107067" y="19741"/>
                      <a:pt x="106184" y="20364"/>
                    </a:cubicBezTo>
                    <a:cubicBezTo>
                      <a:pt x="105768" y="20883"/>
                      <a:pt x="105249" y="21715"/>
                      <a:pt x="104625" y="22909"/>
                    </a:cubicBezTo>
                    <a:cubicBezTo>
                      <a:pt x="104002" y="24104"/>
                      <a:pt x="103431" y="24935"/>
                      <a:pt x="102911" y="25455"/>
                    </a:cubicBezTo>
                    <a:cubicBezTo>
                      <a:pt x="101405" y="26961"/>
                      <a:pt x="98963" y="27481"/>
                      <a:pt x="95482" y="27065"/>
                    </a:cubicBezTo>
                    <a:cubicBezTo>
                      <a:pt x="95794" y="27065"/>
                      <a:pt x="95742" y="27377"/>
                      <a:pt x="95430" y="27948"/>
                    </a:cubicBezTo>
                    <a:cubicBezTo>
                      <a:pt x="95067" y="28520"/>
                      <a:pt x="94599" y="29195"/>
                      <a:pt x="94028" y="29974"/>
                    </a:cubicBezTo>
                    <a:cubicBezTo>
                      <a:pt x="93456" y="30702"/>
                      <a:pt x="93093" y="31117"/>
                      <a:pt x="92989" y="31221"/>
                    </a:cubicBezTo>
                    <a:cubicBezTo>
                      <a:pt x="92106" y="32208"/>
                      <a:pt x="91482" y="33351"/>
                      <a:pt x="91222" y="34650"/>
                    </a:cubicBezTo>
                    <a:cubicBezTo>
                      <a:pt x="91222" y="34858"/>
                      <a:pt x="91171" y="35533"/>
                      <a:pt x="91067" y="36676"/>
                    </a:cubicBezTo>
                    <a:cubicBezTo>
                      <a:pt x="90963" y="37819"/>
                      <a:pt x="90755" y="38702"/>
                      <a:pt x="90495" y="39273"/>
                    </a:cubicBezTo>
                    <a:cubicBezTo>
                      <a:pt x="91690" y="38962"/>
                      <a:pt x="92625" y="39585"/>
                      <a:pt x="93300" y="41040"/>
                    </a:cubicBezTo>
                    <a:cubicBezTo>
                      <a:pt x="93872" y="42442"/>
                      <a:pt x="93872" y="43169"/>
                      <a:pt x="93300" y="43273"/>
                    </a:cubicBezTo>
                    <a:cubicBezTo>
                      <a:pt x="96573" y="42806"/>
                      <a:pt x="99430" y="42962"/>
                      <a:pt x="101924" y="43845"/>
                    </a:cubicBezTo>
                    <a:cubicBezTo>
                      <a:pt x="105508" y="45144"/>
                      <a:pt x="107534" y="46390"/>
                      <a:pt x="108002" y="47689"/>
                    </a:cubicBezTo>
                    <a:cubicBezTo>
                      <a:pt x="108573" y="46806"/>
                      <a:pt x="110028" y="46754"/>
                      <a:pt x="112314" y="47533"/>
                    </a:cubicBezTo>
                    <a:cubicBezTo>
                      <a:pt x="113197" y="48001"/>
                      <a:pt x="113976" y="49507"/>
                      <a:pt x="114703" y="52001"/>
                    </a:cubicBezTo>
                    <a:cubicBezTo>
                      <a:pt x="115119" y="53507"/>
                      <a:pt x="115742" y="54754"/>
                      <a:pt x="116729" y="55845"/>
                    </a:cubicBezTo>
                    <a:cubicBezTo>
                      <a:pt x="117665" y="56936"/>
                      <a:pt x="118704" y="57248"/>
                      <a:pt x="119794" y="56728"/>
                    </a:cubicBezTo>
                    <a:lnTo>
                      <a:pt x="120262" y="56416"/>
                    </a:lnTo>
                    <a:cubicBezTo>
                      <a:pt x="120678" y="56209"/>
                      <a:pt x="120989" y="56053"/>
                      <a:pt x="121249" y="55897"/>
                    </a:cubicBezTo>
                    <a:cubicBezTo>
                      <a:pt x="121509" y="55741"/>
                      <a:pt x="121769" y="55533"/>
                      <a:pt x="122080" y="55326"/>
                    </a:cubicBezTo>
                    <a:cubicBezTo>
                      <a:pt x="122392" y="55066"/>
                      <a:pt x="122548" y="54858"/>
                      <a:pt x="122600" y="54650"/>
                    </a:cubicBezTo>
                    <a:cubicBezTo>
                      <a:pt x="122652" y="54442"/>
                      <a:pt x="122600" y="54235"/>
                      <a:pt x="122392" y="54079"/>
                    </a:cubicBezTo>
                    <a:cubicBezTo>
                      <a:pt x="121717" y="53507"/>
                      <a:pt x="121197" y="52676"/>
                      <a:pt x="120833" y="51637"/>
                    </a:cubicBezTo>
                    <a:cubicBezTo>
                      <a:pt x="120470" y="50598"/>
                      <a:pt x="120574" y="49663"/>
                      <a:pt x="121041" y="48884"/>
                    </a:cubicBezTo>
                    <a:cubicBezTo>
                      <a:pt x="121353" y="48468"/>
                      <a:pt x="122132" y="47897"/>
                      <a:pt x="123431" y="47118"/>
                    </a:cubicBezTo>
                    <a:cubicBezTo>
                      <a:pt x="124730" y="46338"/>
                      <a:pt x="125509" y="45559"/>
                      <a:pt x="125821" y="44728"/>
                    </a:cubicBezTo>
                    <a:cubicBezTo>
                      <a:pt x="126236" y="43429"/>
                      <a:pt x="125717" y="42390"/>
                      <a:pt x="124314" y="41559"/>
                    </a:cubicBezTo>
                    <a:cubicBezTo>
                      <a:pt x="122911" y="40728"/>
                      <a:pt x="122236" y="39949"/>
                      <a:pt x="122236" y="39273"/>
                    </a:cubicBezTo>
                    <a:cubicBezTo>
                      <a:pt x="122236" y="38754"/>
                      <a:pt x="122548" y="38182"/>
                      <a:pt x="123223" y="37507"/>
                    </a:cubicBezTo>
                    <a:cubicBezTo>
                      <a:pt x="123846" y="36832"/>
                      <a:pt x="124158" y="36156"/>
                      <a:pt x="124054" y="35585"/>
                    </a:cubicBezTo>
                    <a:cubicBezTo>
                      <a:pt x="124054" y="35273"/>
                      <a:pt x="123898" y="34650"/>
                      <a:pt x="123535" y="33715"/>
                    </a:cubicBezTo>
                    <a:cubicBezTo>
                      <a:pt x="123171" y="32780"/>
                      <a:pt x="123015" y="32104"/>
                      <a:pt x="122963" y="31637"/>
                    </a:cubicBezTo>
                    <a:cubicBezTo>
                      <a:pt x="122911" y="31169"/>
                      <a:pt x="123119" y="30650"/>
                      <a:pt x="123639" y="30078"/>
                    </a:cubicBezTo>
                    <a:cubicBezTo>
                      <a:pt x="124314" y="29663"/>
                      <a:pt x="125976" y="29715"/>
                      <a:pt x="128522" y="30130"/>
                    </a:cubicBezTo>
                    <a:cubicBezTo>
                      <a:pt x="131067" y="30598"/>
                      <a:pt x="132782" y="31065"/>
                      <a:pt x="133561" y="31533"/>
                    </a:cubicBezTo>
                    <a:cubicBezTo>
                      <a:pt x="133873" y="31741"/>
                      <a:pt x="134496" y="32000"/>
                      <a:pt x="135483" y="32416"/>
                    </a:cubicBezTo>
                    <a:cubicBezTo>
                      <a:pt x="136470" y="32832"/>
                      <a:pt x="137353" y="33247"/>
                      <a:pt x="138081" y="33663"/>
                    </a:cubicBezTo>
                    <a:cubicBezTo>
                      <a:pt x="138808" y="34130"/>
                      <a:pt x="139223" y="34546"/>
                      <a:pt x="139327" y="34910"/>
                    </a:cubicBezTo>
                    <a:lnTo>
                      <a:pt x="138600" y="34910"/>
                    </a:lnTo>
                    <a:cubicBezTo>
                      <a:pt x="139275" y="35481"/>
                      <a:pt x="139691" y="36208"/>
                      <a:pt x="139847" y="36988"/>
                    </a:cubicBezTo>
                    <a:cubicBezTo>
                      <a:pt x="140003" y="37767"/>
                      <a:pt x="139639" y="38390"/>
                      <a:pt x="138756" y="38754"/>
                    </a:cubicBezTo>
                    <a:cubicBezTo>
                      <a:pt x="139327" y="38650"/>
                      <a:pt x="140158" y="38806"/>
                      <a:pt x="141146" y="39221"/>
                    </a:cubicBezTo>
                    <a:cubicBezTo>
                      <a:pt x="142704" y="39793"/>
                      <a:pt x="142756" y="40364"/>
                      <a:pt x="141301" y="40832"/>
                    </a:cubicBezTo>
                    <a:cubicBezTo>
                      <a:pt x="141613" y="40728"/>
                      <a:pt x="142029" y="40624"/>
                      <a:pt x="142548" y="40520"/>
                    </a:cubicBezTo>
                    <a:cubicBezTo>
                      <a:pt x="143068" y="40416"/>
                      <a:pt x="143535" y="40260"/>
                      <a:pt x="143795" y="40053"/>
                    </a:cubicBezTo>
                    <a:cubicBezTo>
                      <a:pt x="144003" y="39949"/>
                      <a:pt x="144262" y="39793"/>
                      <a:pt x="144522" y="39533"/>
                    </a:cubicBezTo>
                    <a:cubicBezTo>
                      <a:pt x="144834" y="39273"/>
                      <a:pt x="145042" y="39117"/>
                      <a:pt x="145198" y="39066"/>
                    </a:cubicBezTo>
                    <a:cubicBezTo>
                      <a:pt x="145353" y="39014"/>
                      <a:pt x="145561" y="38962"/>
                      <a:pt x="145873" y="38910"/>
                    </a:cubicBezTo>
                    <a:cubicBezTo>
                      <a:pt x="146185" y="38858"/>
                      <a:pt x="146444" y="38962"/>
                      <a:pt x="146756" y="39117"/>
                    </a:cubicBezTo>
                    <a:cubicBezTo>
                      <a:pt x="146860" y="39117"/>
                      <a:pt x="147068" y="38858"/>
                      <a:pt x="147431" y="38390"/>
                    </a:cubicBezTo>
                    <a:cubicBezTo>
                      <a:pt x="147795" y="37923"/>
                      <a:pt x="148159" y="37403"/>
                      <a:pt x="148522" y="36884"/>
                    </a:cubicBezTo>
                    <a:cubicBezTo>
                      <a:pt x="148938" y="36416"/>
                      <a:pt x="149250" y="36156"/>
                      <a:pt x="149561" y="36156"/>
                    </a:cubicBezTo>
                    <a:cubicBezTo>
                      <a:pt x="149873" y="36156"/>
                      <a:pt x="150133" y="36260"/>
                      <a:pt x="150392" y="36520"/>
                    </a:cubicBezTo>
                    <a:cubicBezTo>
                      <a:pt x="150652" y="36780"/>
                      <a:pt x="150860" y="37040"/>
                      <a:pt x="150964" y="37351"/>
                    </a:cubicBezTo>
                    <a:cubicBezTo>
                      <a:pt x="151120" y="37663"/>
                      <a:pt x="151276" y="37975"/>
                      <a:pt x="151431" y="38338"/>
                    </a:cubicBezTo>
                    <a:cubicBezTo>
                      <a:pt x="151587" y="38702"/>
                      <a:pt x="151691" y="38962"/>
                      <a:pt x="151795" y="39169"/>
                    </a:cubicBezTo>
                    <a:cubicBezTo>
                      <a:pt x="152003" y="39637"/>
                      <a:pt x="152470" y="40208"/>
                      <a:pt x="153198" y="40728"/>
                    </a:cubicBezTo>
                    <a:cubicBezTo>
                      <a:pt x="153925" y="41247"/>
                      <a:pt x="154393" y="41767"/>
                      <a:pt x="154600" y="42286"/>
                    </a:cubicBezTo>
                    <a:cubicBezTo>
                      <a:pt x="154704" y="42598"/>
                      <a:pt x="154912" y="43325"/>
                      <a:pt x="155172" y="44520"/>
                    </a:cubicBezTo>
                    <a:cubicBezTo>
                      <a:pt x="155483" y="45715"/>
                      <a:pt x="155847" y="46546"/>
                      <a:pt x="156367" y="46962"/>
                    </a:cubicBezTo>
                    <a:cubicBezTo>
                      <a:pt x="156886" y="47429"/>
                      <a:pt x="157613" y="47793"/>
                      <a:pt x="158600" y="48053"/>
                    </a:cubicBezTo>
                    <a:cubicBezTo>
                      <a:pt x="158808" y="48157"/>
                      <a:pt x="159224" y="48105"/>
                      <a:pt x="159951" y="47897"/>
                    </a:cubicBezTo>
                    <a:cubicBezTo>
                      <a:pt x="160626" y="47689"/>
                      <a:pt x="161198" y="47637"/>
                      <a:pt x="161665" y="47741"/>
                    </a:cubicBezTo>
                    <a:cubicBezTo>
                      <a:pt x="162133" y="47845"/>
                      <a:pt x="162341" y="48209"/>
                      <a:pt x="162341" y="48936"/>
                    </a:cubicBezTo>
                    <a:cubicBezTo>
                      <a:pt x="162912" y="48364"/>
                      <a:pt x="163224" y="47949"/>
                      <a:pt x="163224" y="47741"/>
                    </a:cubicBezTo>
                    <a:cubicBezTo>
                      <a:pt x="163328" y="49040"/>
                      <a:pt x="163639" y="50079"/>
                      <a:pt x="164211" y="50858"/>
                    </a:cubicBezTo>
                    <a:cubicBezTo>
                      <a:pt x="164730" y="51637"/>
                      <a:pt x="165613" y="52001"/>
                      <a:pt x="166808" y="51897"/>
                    </a:cubicBezTo>
                    <a:lnTo>
                      <a:pt x="166497" y="55170"/>
                    </a:lnTo>
                    <a:cubicBezTo>
                      <a:pt x="166185" y="55637"/>
                      <a:pt x="165458" y="56053"/>
                      <a:pt x="164263" y="56261"/>
                    </a:cubicBezTo>
                    <a:cubicBezTo>
                      <a:pt x="163068" y="56520"/>
                      <a:pt x="162341" y="56728"/>
                      <a:pt x="162029" y="56936"/>
                    </a:cubicBezTo>
                    <a:cubicBezTo>
                      <a:pt x="161717" y="57040"/>
                      <a:pt x="160990" y="57611"/>
                      <a:pt x="159899" y="58702"/>
                    </a:cubicBezTo>
                    <a:cubicBezTo>
                      <a:pt x="158756" y="59793"/>
                      <a:pt x="158289" y="60416"/>
                      <a:pt x="158496" y="60624"/>
                    </a:cubicBezTo>
                    <a:cubicBezTo>
                      <a:pt x="156834" y="58754"/>
                      <a:pt x="154289" y="58183"/>
                      <a:pt x="150912" y="59014"/>
                    </a:cubicBezTo>
                    <a:cubicBezTo>
                      <a:pt x="147172" y="59585"/>
                      <a:pt x="144574" y="60209"/>
                      <a:pt x="143223" y="60780"/>
                    </a:cubicBezTo>
                    <a:cubicBezTo>
                      <a:pt x="141665" y="61559"/>
                      <a:pt x="140574" y="62287"/>
                      <a:pt x="139951" y="63014"/>
                    </a:cubicBezTo>
                    <a:cubicBezTo>
                      <a:pt x="139847" y="63118"/>
                      <a:pt x="139691" y="63481"/>
                      <a:pt x="139431" y="64053"/>
                    </a:cubicBezTo>
                    <a:cubicBezTo>
                      <a:pt x="139171" y="64624"/>
                      <a:pt x="138912" y="65196"/>
                      <a:pt x="138704" y="65663"/>
                    </a:cubicBezTo>
                    <a:cubicBezTo>
                      <a:pt x="138444" y="66131"/>
                      <a:pt x="138236" y="66391"/>
                      <a:pt x="138029" y="66391"/>
                    </a:cubicBezTo>
                    <a:cubicBezTo>
                      <a:pt x="138600" y="66287"/>
                      <a:pt x="139275" y="65819"/>
                      <a:pt x="140055" y="64988"/>
                    </a:cubicBezTo>
                    <a:cubicBezTo>
                      <a:pt x="140782" y="64157"/>
                      <a:pt x="141249" y="63689"/>
                      <a:pt x="141457" y="63585"/>
                    </a:cubicBezTo>
                    <a:cubicBezTo>
                      <a:pt x="144003" y="61923"/>
                      <a:pt x="146133" y="61300"/>
                      <a:pt x="147847" y="61819"/>
                    </a:cubicBezTo>
                    <a:cubicBezTo>
                      <a:pt x="150029" y="62391"/>
                      <a:pt x="150392" y="63222"/>
                      <a:pt x="148886" y="64209"/>
                    </a:cubicBezTo>
                    <a:cubicBezTo>
                      <a:pt x="148678" y="64417"/>
                      <a:pt x="148159" y="64469"/>
                      <a:pt x="147327" y="64417"/>
                    </a:cubicBezTo>
                    <a:cubicBezTo>
                      <a:pt x="146496" y="64365"/>
                      <a:pt x="145925" y="64365"/>
                      <a:pt x="145613" y="64469"/>
                    </a:cubicBezTo>
                    <a:cubicBezTo>
                      <a:pt x="146496" y="64676"/>
                      <a:pt x="147224" y="64936"/>
                      <a:pt x="147847" y="65300"/>
                    </a:cubicBezTo>
                    <a:cubicBezTo>
                      <a:pt x="148418" y="65663"/>
                      <a:pt x="148574" y="66131"/>
                      <a:pt x="148314" y="66702"/>
                    </a:cubicBezTo>
                    <a:cubicBezTo>
                      <a:pt x="149873" y="67585"/>
                      <a:pt x="150185" y="68572"/>
                      <a:pt x="149198" y="69663"/>
                    </a:cubicBezTo>
                    <a:cubicBezTo>
                      <a:pt x="147899" y="70962"/>
                      <a:pt x="146392" y="71482"/>
                      <a:pt x="144574" y="71274"/>
                    </a:cubicBezTo>
                    <a:cubicBezTo>
                      <a:pt x="144886" y="71274"/>
                      <a:pt x="144886" y="71482"/>
                      <a:pt x="144574" y="71845"/>
                    </a:cubicBezTo>
                    <a:lnTo>
                      <a:pt x="142029" y="73456"/>
                    </a:lnTo>
                    <a:cubicBezTo>
                      <a:pt x="141821" y="73560"/>
                      <a:pt x="141197" y="73819"/>
                      <a:pt x="140107" y="74183"/>
                    </a:cubicBezTo>
                    <a:cubicBezTo>
                      <a:pt x="139016" y="74599"/>
                      <a:pt x="138288" y="75014"/>
                      <a:pt x="137873" y="75534"/>
                    </a:cubicBezTo>
                    <a:cubicBezTo>
                      <a:pt x="137561" y="75949"/>
                      <a:pt x="137405" y="76521"/>
                      <a:pt x="137405" y="77300"/>
                    </a:cubicBezTo>
                    <a:cubicBezTo>
                      <a:pt x="137405" y="78079"/>
                      <a:pt x="137353" y="78702"/>
                      <a:pt x="137249" y="79066"/>
                    </a:cubicBezTo>
                    <a:cubicBezTo>
                      <a:pt x="137145" y="79482"/>
                      <a:pt x="136730" y="79534"/>
                      <a:pt x="136054" y="79378"/>
                    </a:cubicBezTo>
                    <a:cubicBezTo>
                      <a:pt x="135743" y="79949"/>
                      <a:pt x="134860" y="80417"/>
                      <a:pt x="133301" y="80780"/>
                    </a:cubicBezTo>
                    <a:cubicBezTo>
                      <a:pt x="131743" y="81144"/>
                      <a:pt x="130756" y="81664"/>
                      <a:pt x="130236" y="82339"/>
                    </a:cubicBezTo>
                    <a:cubicBezTo>
                      <a:pt x="130808" y="83118"/>
                      <a:pt x="130756" y="83897"/>
                      <a:pt x="130080" y="84729"/>
                    </a:cubicBezTo>
                    <a:cubicBezTo>
                      <a:pt x="128886" y="85716"/>
                      <a:pt x="127847" y="85612"/>
                      <a:pt x="126963" y="84417"/>
                    </a:cubicBezTo>
                    <a:cubicBezTo>
                      <a:pt x="126444" y="84625"/>
                      <a:pt x="126080" y="85092"/>
                      <a:pt x="125872" y="85923"/>
                    </a:cubicBezTo>
                    <a:cubicBezTo>
                      <a:pt x="125613" y="86703"/>
                      <a:pt x="125249" y="87274"/>
                      <a:pt x="124782" y="87534"/>
                    </a:cubicBezTo>
                    <a:cubicBezTo>
                      <a:pt x="125457" y="88625"/>
                      <a:pt x="125353" y="89404"/>
                      <a:pt x="124470" y="89923"/>
                    </a:cubicBezTo>
                    <a:cubicBezTo>
                      <a:pt x="124574" y="89923"/>
                      <a:pt x="124782" y="90027"/>
                      <a:pt x="125145" y="90235"/>
                    </a:cubicBezTo>
                    <a:cubicBezTo>
                      <a:pt x="125509" y="90443"/>
                      <a:pt x="125872" y="90703"/>
                      <a:pt x="126236" y="90962"/>
                    </a:cubicBezTo>
                    <a:cubicBezTo>
                      <a:pt x="126652" y="91274"/>
                      <a:pt x="126860" y="91430"/>
                      <a:pt x="126963" y="91430"/>
                    </a:cubicBezTo>
                    <a:cubicBezTo>
                      <a:pt x="126548" y="92313"/>
                      <a:pt x="126028" y="92781"/>
                      <a:pt x="125353" y="92781"/>
                    </a:cubicBezTo>
                    <a:cubicBezTo>
                      <a:pt x="125924" y="94339"/>
                      <a:pt x="125197" y="96105"/>
                      <a:pt x="123119" y="97975"/>
                    </a:cubicBezTo>
                    <a:cubicBezTo>
                      <a:pt x="122704" y="98391"/>
                      <a:pt x="122080" y="98755"/>
                      <a:pt x="121249" y="99170"/>
                    </a:cubicBezTo>
                    <a:cubicBezTo>
                      <a:pt x="120418" y="99586"/>
                      <a:pt x="119639" y="99898"/>
                      <a:pt x="118963" y="100157"/>
                    </a:cubicBezTo>
                    <a:cubicBezTo>
                      <a:pt x="118288" y="100417"/>
                      <a:pt x="117872" y="100573"/>
                      <a:pt x="117768" y="100677"/>
                    </a:cubicBezTo>
                    <a:cubicBezTo>
                      <a:pt x="116781" y="101560"/>
                      <a:pt x="116054" y="102495"/>
                      <a:pt x="115535" y="103430"/>
                    </a:cubicBezTo>
                    <a:cubicBezTo>
                      <a:pt x="115067" y="104365"/>
                      <a:pt x="114963" y="105300"/>
                      <a:pt x="115327" y="106183"/>
                    </a:cubicBezTo>
                    <a:cubicBezTo>
                      <a:pt x="115690" y="107067"/>
                      <a:pt x="116574" y="107690"/>
                      <a:pt x="118080" y="107950"/>
                    </a:cubicBezTo>
                    <a:lnTo>
                      <a:pt x="118236" y="109144"/>
                    </a:lnTo>
                    <a:lnTo>
                      <a:pt x="118236" y="111794"/>
                    </a:lnTo>
                    <a:lnTo>
                      <a:pt x="118392" y="112989"/>
                    </a:lnTo>
                    <a:cubicBezTo>
                      <a:pt x="118496" y="113664"/>
                      <a:pt x="118548" y="114287"/>
                      <a:pt x="118600" y="114859"/>
                    </a:cubicBezTo>
                    <a:cubicBezTo>
                      <a:pt x="118652" y="115378"/>
                      <a:pt x="118652" y="116106"/>
                      <a:pt x="118600" y="116937"/>
                    </a:cubicBezTo>
                    <a:cubicBezTo>
                      <a:pt x="118548" y="117768"/>
                      <a:pt x="118340" y="118236"/>
                      <a:pt x="117924" y="118339"/>
                    </a:cubicBezTo>
                    <a:cubicBezTo>
                      <a:pt x="117509" y="118443"/>
                      <a:pt x="116989" y="118339"/>
                      <a:pt x="116314" y="118028"/>
                    </a:cubicBezTo>
                    <a:cubicBezTo>
                      <a:pt x="115535" y="117612"/>
                      <a:pt x="114600" y="115482"/>
                      <a:pt x="113509" y="111482"/>
                    </a:cubicBezTo>
                    <a:cubicBezTo>
                      <a:pt x="113301" y="110495"/>
                      <a:pt x="112729" y="109300"/>
                      <a:pt x="111742" y="107898"/>
                    </a:cubicBezTo>
                    <a:cubicBezTo>
                      <a:pt x="111223" y="108417"/>
                      <a:pt x="110807" y="108729"/>
                      <a:pt x="110496" y="108885"/>
                    </a:cubicBezTo>
                    <a:cubicBezTo>
                      <a:pt x="110132" y="109041"/>
                      <a:pt x="109924" y="109041"/>
                      <a:pt x="109768" y="108937"/>
                    </a:cubicBezTo>
                    <a:cubicBezTo>
                      <a:pt x="109612" y="108833"/>
                      <a:pt x="109353" y="108625"/>
                      <a:pt x="108937" y="108261"/>
                    </a:cubicBezTo>
                    <a:cubicBezTo>
                      <a:pt x="108522" y="107898"/>
                      <a:pt x="108210" y="107638"/>
                      <a:pt x="107898" y="107430"/>
                    </a:cubicBezTo>
                    <a:cubicBezTo>
                      <a:pt x="107379" y="107118"/>
                      <a:pt x="106547" y="106911"/>
                      <a:pt x="105301" y="106703"/>
                    </a:cubicBezTo>
                    <a:cubicBezTo>
                      <a:pt x="104054" y="106495"/>
                      <a:pt x="103275" y="106235"/>
                      <a:pt x="103015" y="105976"/>
                    </a:cubicBezTo>
                    <a:cubicBezTo>
                      <a:pt x="100625" y="107742"/>
                      <a:pt x="99223" y="107326"/>
                      <a:pt x="98703" y="104625"/>
                    </a:cubicBezTo>
                    <a:cubicBezTo>
                      <a:pt x="98495" y="105092"/>
                      <a:pt x="98547" y="105768"/>
                      <a:pt x="98755" y="106651"/>
                    </a:cubicBezTo>
                    <a:cubicBezTo>
                      <a:pt x="99015" y="107482"/>
                      <a:pt x="99119" y="107950"/>
                      <a:pt x="99119" y="108054"/>
                    </a:cubicBezTo>
                    <a:cubicBezTo>
                      <a:pt x="98443" y="109352"/>
                      <a:pt x="97352" y="109456"/>
                      <a:pt x="95846" y="108365"/>
                    </a:cubicBezTo>
                    <a:cubicBezTo>
                      <a:pt x="95275" y="107794"/>
                      <a:pt x="93872" y="107690"/>
                      <a:pt x="91742" y="108157"/>
                    </a:cubicBezTo>
                    <a:cubicBezTo>
                      <a:pt x="89612" y="108625"/>
                      <a:pt x="88209" y="108677"/>
                      <a:pt x="87534" y="108365"/>
                    </a:cubicBezTo>
                    <a:cubicBezTo>
                      <a:pt x="87638" y="108365"/>
                      <a:pt x="87846" y="108521"/>
                      <a:pt x="88106" y="108833"/>
                    </a:cubicBezTo>
                    <a:cubicBezTo>
                      <a:pt x="88417" y="109041"/>
                      <a:pt x="88625" y="109196"/>
                      <a:pt x="88677" y="109300"/>
                    </a:cubicBezTo>
                    <a:cubicBezTo>
                      <a:pt x="88573" y="109716"/>
                      <a:pt x="88417" y="109976"/>
                      <a:pt x="88209" y="110183"/>
                    </a:cubicBezTo>
                    <a:cubicBezTo>
                      <a:pt x="88002" y="110391"/>
                      <a:pt x="87794" y="110443"/>
                      <a:pt x="87638" y="110391"/>
                    </a:cubicBezTo>
                    <a:cubicBezTo>
                      <a:pt x="87430" y="110339"/>
                      <a:pt x="87222" y="110339"/>
                      <a:pt x="86963" y="110391"/>
                    </a:cubicBezTo>
                    <a:cubicBezTo>
                      <a:pt x="86703" y="110443"/>
                      <a:pt x="86495" y="110495"/>
                      <a:pt x="86287" y="110599"/>
                    </a:cubicBezTo>
                    <a:cubicBezTo>
                      <a:pt x="85872" y="110911"/>
                      <a:pt x="85404" y="111430"/>
                      <a:pt x="84781" y="112158"/>
                    </a:cubicBezTo>
                    <a:cubicBezTo>
                      <a:pt x="84209" y="112885"/>
                      <a:pt x="83742" y="113352"/>
                      <a:pt x="83430" y="113560"/>
                    </a:cubicBezTo>
                    <a:cubicBezTo>
                      <a:pt x="84002" y="115119"/>
                      <a:pt x="84313" y="116365"/>
                      <a:pt x="84261" y="117197"/>
                    </a:cubicBezTo>
                    <a:cubicBezTo>
                      <a:pt x="84209" y="118028"/>
                      <a:pt x="84054" y="119275"/>
                      <a:pt x="83794" y="120885"/>
                    </a:cubicBezTo>
                    <a:cubicBezTo>
                      <a:pt x="83534" y="122495"/>
                      <a:pt x="83430" y="123846"/>
                      <a:pt x="83430" y="124833"/>
                    </a:cubicBezTo>
                    <a:cubicBezTo>
                      <a:pt x="83430" y="126391"/>
                      <a:pt x="83898" y="128262"/>
                      <a:pt x="84833" y="130340"/>
                    </a:cubicBezTo>
                    <a:cubicBezTo>
                      <a:pt x="85768" y="132418"/>
                      <a:pt x="86859" y="133872"/>
                      <a:pt x="88157" y="134651"/>
                    </a:cubicBezTo>
                    <a:cubicBezTo>
                      <a:pt x="88833" y="135067"/>
                      <a:pt x="90028" y="135275"/>
                      <a:pt x="91742" y="135379"/>
                    </a:cubicBezTo>
                    <a:cubicBezTo>
                      <a:pt x="93404" y="135483"/>
                      <a:pt x="94599" y="135379"/>
                      <a:pt x="95326" y="135067"/>
                    </a:cubicBezTo>
                    <a:cubicBezTo>
                      <a:pt x="95898" y="134755"/>
                      <a:pt x="96365" y="134444"/>
                      <a:pt x="96677" y="134028"/>
                    </a:cubicBezTo>
                    <a:cubicBezTo>
                      <a:pt x="96989" y="133612"/>
                      <a:pt x="97197" y="133041"/>
                      <a:pt x="97404" y="132314"/>
                    </a:cubicBezTo>
                    <a:cubicBezTo>
                      <a:pt x="97612" y="131586"/>
                      <a:pt x="97768" y="131067"/>
                      <a:pt x="97872" y="130755"/>
                    </a:cubicBezTo>
                    <a:cubicBezTo>
                      <a:pt x="98547" y="128885"/>
                      <a:pt x="99846" y="127898"/>
                      <a:pt x="101716" y="127794"/>
                    </a:cubicBezTo>
                    <a:cubicBezTo>
                      <a:pt x="102911" y="127690"/>
                      <a:pt x="103742" y="127846"/>
                      <a:pt x="104314" y="128158"/>
                    </a:cubicBezTo>
                    <a:cubicBezTo>
                      <a:pt x="104833" y="128521"/>
                      <a:pt x="105093" y="128989"/>
                      <a:pt x="104989" y="129560"/>
                    </a:cubicBezTo>
                    <a:cubicBezTo>
                      <a:pt x="104885" y="130132"/>
                      <a:pt x="104677" y="130755"/>
                      <a:pt x="104418" y="131431"/>
                    </a:cubicBezTo>
                    <a:cubicBezTo>
                      <a:pt x="104106" y="132054"/>
                      <a:pt x="103742" y="132781"/>
                      <a:pt x="103327" y="133560"/>
                    </a:cubicBezTo>
                    <a:cubicBezTo>
                      <a:pt x="102859" y="134340"/>
                      <a:pt x="102599" y="134963"/>
                      <a:pt x="102495" y="135327"/>
                    </a:cubicBezTo>
                    <a:cubicBezTo>
                      <a:pt x="102288" y="136106"/>
                      <a:pt x="102132" y="137249"/>
                      <a:pt x="101976" y="138651"/>
                    </a:cubicBezTo>
                    <a:cubicBezTo>
                      <a:pt x="101820" y="140106"/>
                      <a:pt x="101716" y="140937"/>
                      <a:pt x="101612" y="141249"/>
                    </a:cubicBezTo>
                    <a:cubicBezTo>
                      <a:pt x="101820" y="141353"/>
                      <a:pt x="102547" y="141405"/>
                      <a:pt x="103846" y="141405"/>
                    </a:cubicBezTo>
                    <a:cubicBezTo>
                      <a:pt x="103846" y="141197"/>
                      <a:pt x="103898" y="140885"/>
                      <a:pt x="104054" y="140418"/>
                    </a:cubicBezTo>
                    <a:cubicBezTo>
                      <a:pt x="104210" y="139950"/>
                      <a:pt x="104262" y="139690"/>
                      <a:pt x="104262" y="139587"/>
                    </a:cubicBezTo>
                    <a:cubicBezTo>
                      <a:pt x="104781" y="140366"/>
                      <a:pt x="105560" y="140833"/>
                      <a:pt x="106651" y="140937"/>
                    </a:cubicBezTo>
                    <a:cubicBezTo>
                      <a:pt x="107742" y="141041"/>
                      <a:pt x="108522" y="140625"/>
                      <a:pt x="109041" y="139742"/>
                    </a:cubicBezTo>
                    <a:cubicBezTo>
                      <a:pt x="109249" y="140054"/>
                      <a:pt x="109820" y="140781"/>
                      <a:pt x="110807" y="141976"/>
                    </a:cubicBezTo>
                    <a:cubicBezTo>
                      <a:pt x="111794" y="143171"/>
                      <a:pt x="112314" y="144158"/>
                      <a:pt x="112418" y="144937"/>
                    </a:cubicBezTo>
                    <a:cubicBezTo>
                      <a:pt x="112522" y="145353"/>
                      <a:pt x="112729" y="145976"/>
                      <a:pt x="112989" y="146859"/>
                    </a:cubicBezTo>
                    <a:cubicBezTo>
                      <a:pt x="113301" y="147742"/>
                      <a:pt x="113405" y="148366"/>
                      <a:pt x="113301" y="148729"/>
                    </a:cubicBezTo>
                    <a:cubicBezTo>
                      <a:pt x="113197" y="149093"/>
                      <a:pt x="112729" y="149249"/>
                      <a:pt x="111794" y="149249"/>
                    </a:cubicBezTo>
                    <a:cubicBezTo>
                      <a:pt x="111379" y="149249"/>
                      <a:pt x="111171" y="149405"/>
                      <a:pt x="111067" y="149717"/>
                    </a:cubicBezTo>
                    <a:cubicBezTo>
                      <a:pt x="110963" y="150028"/>
                      <a:pt x="110963" y="150392"/>
                      <a:pt x="111067" y="150807"/>
                    </a:cubicBezTo>
                    <a:cubicBezTo>
                      <a:pt x="111171" y="151275"/>
                      <a:pt x="111275" y="151691"/>
                      <a:pt x="111431" y="152054"/>
                    </a:cubicBezTo>
                    <a:cubicBezTo>
                      <a:pt x="111586" y="152470"/>
                      <a:pt x="111794" y="152885"/>
                      <a:pt x="112002" y="153301"/>
                    </a:cubicBezTo>
                    <a:cubicBezTo>
                      <a:pt x="112262" y="153717"/>
                      <a:pt x="112366" y="154028"/>
                      <a:pt x="112366" y="154132"/>
                    </a:cubicBezTo>
                    <a:cubicBezTo>
                      <a:pt x="114132" y="157405"/>
                      <a:pt x="116574" y="158288"/>
                      <a:pt x="119639" y="156782"/>
                    </a:cubicBezTo>
                    <a:cubicBezTo>
                      <a:pt x="119639" y="159639"/>
                      <a:pt x="118963" y="161249"/>
                      <a:pt x="117561" y="161509"/>
                    </a:cubicBezTo>
                    <a:cubicBezTo>
                      <a:pt x="116366" y="161873"/>
                      <a:pt x="115483" y="161353"/>
                      <a:pt x="114496" y="160210"/>
                    </a:cubicBezTo>
                    <a:close/>
                    <a:moveTo>
                      <a:pt x="116729" y="193717"/>
                    </a:moveTo>
                    <a:cubicBezTo>
                      <a:pt x="116522" y="192730"/>
                      <a:pt x="116418" y="191951"/>
                      <a:pt x="116470" y="191328"/>
                    </a:cubicBezTo>
                    <a:cubicBezTo>
                      <a:pt x="116366" y="190548"/>
                      <a:pt x="116729" y="189457"/>
                      <a:pt x="117509" y="188159"/>
                    </a:cubicBezTo>
                    <a:cubicBezTo>
                      <a:pt x="118288" y="186808"/>
                      <a:pt x="118704" y="185821"/>
                      <a:pt x="118704" y="185094"/>
                    </a:cubicBezTo>
                    <a:cubicBezTo>
                      <a:pt x="117145" y="184678"/>
                      <a:pt x="116522" y="183431"/>
                      <a:pt x="116937" y="181249"/>
                    </a:cubicBezTo>
                    <a:cubicBezTo>
                      <a:pt x="117145" y="179743"/>
                      <a:pt x="118548" y="177769"/>
                      <a:pt x="121249" y="175327"/>
                    </a:cubicBezTo>
                    <a:cubicBezTo>
                      <a:pt x="123119" y="173665"/>
                      <a:pt x="123743" y="171275"/>
                      <a:pt x="123015" y="168210"/>
                    </a:cubicBezTo>
                    <a:cubicBezTo>
                      <a:pt x="122704" y="166912"/>
                      <a:pt x="122444" y="165041"/>
                      <a:pt x="122288" y="162548"/>
                    </a:cubicBezTo>
                    <a:cubicBezTo>
                      <a:pt x="122080" y="160054"/>
                      <a:pt x="121872" y="158340"/>
                      <a:pt x="121717" y="157353"/>
                    </a:cubicBezTo>
                    <a:cubicBezTo>
                      <a:pt x="121717" y="157665"/>
                      <a:pt x="122184" y="157924"/>
                      <a:pt x="123119" y="158184"/>
                    </a:cubicBezTo>
                    <a:cubicBezTo>
                      <a:pt x="124054" y="158444"/>
                      <a:pt x="124626" y="158756"/>
                      <a:pt x="124834" y="159119"/>
                    </a:cubicBezTo>
                    <a:cubicBezTo>
                      <a:pt x="125041" y="158808"/>
                      <a:pt x="125301" y="158288"/>
                      <a:pt x="125561" y="157509"/>
                    </a:cubicBezTo>
                    <a:cubicBezTo>
                      <a:pt x="125872" y="156730"/>
                      <a:pt x="126132" y="156106"/>
                      <a:pt x="126444" y="155743"/>
                    </a:cubicBezTo>
                    <a:cubicBezTo>
                      <a:pt x="126652" y="155431"/>
                      <a:pt x="127067" y="155067"/>
                      <a:pt x="127691" y="154652"/>
                    </a:cubicBezTo>
                    <a:cubicBezTo>
                      <a:pt x="128314" y="154184"/>
                      <a:pt x="128730" y="153924"/>
                      <a:pt x="128937" y="153820"/>
                    </a:cubicBezTo>
                    <a:cubicBezTo>
                      <a:pt x="129145" y="153717"/>
                      <a:pt x="129561" y="153405"/>
                      <a:pt x="130288" y="152833"/>
                    </a:cubicBezTo>
                    <a:cubicBezTo>
                      <a:pt x="130963" y="152314"/>
                      <a:pt x="131535" y="151846"/>
                      <a:pt x="132002" y="151587"/>
                    </a:cubicBezTo>
                    <a:cubicBezTo>
                      <a:pt x="132470" y="151275"/>
                      <a:pt x="133041" y="151067"/>
                      <a:pt x="133769" y="150911"/>
                    </a:cubicBezTo>
                    <a:cubicBezTo>
                      <a:pt x="134496" y="150756"/>
                      <a:pt x="135016" y="150963"/>
                      <a:pt x="135327" y="151587"/>
                    </a:cubicBezTo>
                    <a:cubicBezTo>
                      <a:pt x="135847" y="152158"/>
                      <a:pt x="135743" y="153093"/>
                      <a:pt x="135016" y="154340"/>
                    </a:cubicBezTo>
                    <a:cubicBezTo>
                      <a:pt x="134340" y="155587"/>
                      <a:pt x="134340" y="156418"/>
                      <a:pt x="135016" y="156937"/>
                    </a:cubicBezTo>
                    <a:cubicBezTo>
                      <a:pt x="135119" y="156626"/>
                      <a:pt x="135223" y="156002"/>
                      <a:pt x="135327" y="155015"/>
                    </a:cubicBezTo>
                    <a:cubicBezTo>
                      <a:pt x="135431" y="154028"/>
                      <a:pt x="135743" y="153301"/>
                      <a:pt x="136210" y="152782"/>
                    </a:cubicBezTo>
                    <a:cubicBezTo>
                      <a:pt x="136782" y="152210"/>
                      <a:pt x="137353" y="151846"/>
                      <a:pt x="137925" y="151743"/>
                    </a:cubicBezTo>
                    <a:cubicBezTo>
                      <a:pt x="138444" y="151639"/>
                      <a:pt x="138964" y="151691"/>
                      <a:pt x="139379" y="151950"/>
                    </a:cubicBezTo>
                    <a:cubicBezTo>
                      <a:pt x="139847" y="152210"/>
                      <a:pt x="140366" y="152522"/>
                      <a:pt x="140938" y="152989"/>
                    </a:cubicBezTo>
                    <a:cubicBezTo>
                      <a:pt x="141509" y="153457"/>
                      <a:pt x="142081" y="153717"/>
                      <a:pt x="142548" y="153820"/>
                    </a:cubicBezTo>
                    <a:cubicBezTo>
                      <a:pt x="144055" y="154340"/>
                      <a:pt x="145821" y="155379"/>
                      <a:pt x="147899" y="157093"/>
                    </a:cubicBezTo>
                    <a:cubicBezTo>
                      <a:pt x="147795" y="156989"/>
                      <a:pt x="147795" y="156885"/>
                      <a:pt x="147899" y="156730"/>
                    </a:cubicBezTo>
                    <a:cubicBezTo>
                      <a:pt x="148003" y="156574"/>
                      <a:pt x="148211" y="156418"/>
                      <a:pt x="148470" y="156262"/>
                    </a:cubicBezTo>
                    <a:cubicBezTo>
                      <a:pt x="148782" y="156106"/>
                      <a:pt x="149042" y="155950"/>
                      <a:pt x="149301" y="155795"/>
                    </a:cubicBezTo>
                    <a:cubicBezTo>
                      <a:pt x="149561" y="155639"/>
                      <a:pt x="149821" y="155535"/>
                      <a:pt x="150133" y="155431"/>
                    </a:cubicBezTo>
                    <a:lnTo>
                      <a:pt x="150600" y="155275"/>
                    </a:lnTo>
                    <a:cubicBezTo>
                      <a:pt x="151276" y="155275"/>
                      <a:pt x="151795" y="155223"/>
                      <a:pt x="152107" y="155119"/>
                    </a:cubicBezTo>
                    <a:cubicBezTo>
                      <a:pt x="152418" y="155015"/>
                      <a:pt x="152834" y="155119"/>
                      <a:pt x="153354" y="155431"/>
                    </a:cubicBezTo>
                    <a:cubicBezTo>
                      <a:pt x="153873" y="155743"/>
                      <a:pt x="154289" y="155950"/>
                      <a:pt x="154444" y="156106"/>
                    </a:cubicBezTo>
                    <a:cubicBezTo>
                      <a:pt x="154652" y="156262"/>
                      <a:pt x="154964" y="156522"/>
                      <a:pt x="155483" y="156937"/>
                    </a:cubicBezTo>
                    <a:cubicBezTo>
                      <a:pt x="156003" y="157353"/>
                      <a:pt x="156315" y="157613"/>
                      <a:pt x="156522" y="157821"/>
                    </a:cubicBezTo>
                    <a:cubicBezTo>
                      <a:pt x="156834" y="158028"/>
                      <a:pt x="157354" y="158340"/>
                      <a:pt x="158133" y="158860"/>
                    </a:cubicBezTo>
                    <a:cubicBezTo>
                      <a:pt x="158912" y="159379"/>
                      <a:pt x="159535" y="159743"/>
                      <a:pt x="160003" y="160054"/>
                    </a:cubicBezTo>
                    <a:cubicBezTo>
                      <a:pt x="160471" y="160366"/>
                      <a:pt x="160834" y="160782"/>
                      <a:pt x="161198" y="161405"/>
                    </a:cubicBezTo>
                    <a:cubicBezTo>
                      <a:pt x="161561" y="161976"/>
                      <a:pt x="161665" y="162652"/>
                      <a:pt x="161561" y="163327"/>
                    </a:cubicBezTo>
                    <a:cubicBezTo>
                      <a:pt x="162133" y="163431"/>
                      <a:pt x="163328" y="163795"/>
                      <a:pt x="165146" y="164522"/>
                    </a:cubicBezTo>
                    <a:cubicBezTo>
                      <a:pt x="165458" y="164730"/>
                      <a:pt x="166081" y="164886"/>
                      <a:pt x="167016" y="165041"/>
                    </a:cubicBezTo>
                    <a:cubicBezTo>
                      <a:pt x="167951" y="165197"/>
                      <a:pt x="168575" y="165405"/>
                      <a:pt x="168886" y="165717"/>
                    </a:cubicBezTo>
                    <a:cubicBezTo>
                      <a:pt x="154444" y="180782"/>
                      <a:pt x="137093" y="190133"/>
                      <a:pt x="116729" y="193717"/>
                    </a:cubicBezTo>
                    <a:close/>
                  </a:path>
                </a:pathLst>
              </a:custGeom>
              <a:solidFill>
                <a:srgbClr val="FFFFFF"/>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15152F"/>
                  </a:solidFill>
                  <a:latin typeface="Open Sans"/>
                  <a:ea typeface="Open Sans"/>
                  <a:cs typeface="Open Sans"/>
                  <a:sym typeface="Open Sans"/>
                </a:endParaRPr>
              </a:p>
            </p:txBody>
          </p:sp>
        </p:grpSp>
        <p:grpSp>
          <p:nvGrpSpPr>
            <p:cNvPr id="1027" name="Google Shape;1027;p101"/>
            <p:cNvGrpSpPr/>
            <p:nvPr/>
          </p:nvGrpSpPr>
          <p:grpSpPr>
            <a:xfrm>
              <a:off x="5280689" y="3671835"/>
              <a:ext cx="201168" cy="201168"/>
              <a:chOff x="1190625" y="238125"/>
              <a:chExt cx="5238750" cy="5238750"/>
            </a:xfrm>
          </p:grpSpPr>
          <p:sp>
            <p:nvSpPr>
              <p:cNvPr id="1028" name="Google Shape;1028;p10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0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0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01"/>
              <p:cNvSpPr/>
              <p:nvPr/>
            </p:nvSpPr>
            <p:spPr>
              <a:xfrm>
                <a:off x="2060700" y="1741825"/>
                <a:ext cx="3498600" cy="2458725"/>
              </a:xfrm>
              <a:custGeom>
                <a:avLst/>
                <a:gdLst/>
                <a:ahLst/>
                <a:cxnLst/>
                <a:rect l="l" t="t" r="r" b="b"/>
                <a:pathLst>
                  <a:path w="139944" h="98349" extrusionOk="0">
                    <a:moveTo>
                      <a:pt x="55784" y="29954"/>
                    </a:moveTo>
                    <a:lnTo>
                      <a:pt x="92285" y="48993"/>
                    </a:lnTo>
                    <a:lnTo>
                      <a:pt x="55784" y="68759"/>
                    </a:lnTo>
                    <a:lnTo>
                      <a:pt x="55784" y="29954"/>
                    </a:lnTo>
                    <a:close/>
                    <a:moveTo>
                      <a:pt x="67910" y="1"/>
                    </a:moveTo>
                    <a:lnTo>
                      <a:pt x="44385" y="971"/>
                    </a:lnTo>
                    <a:lnTo>
                      <a:pt x="21223" y="1820"/>
                    </a:lnTo>
                    <a:lnTo>
                      <a:pt x="18797" y="2062"/>
                    </a:lnTo>
                    <a:lnTo>
                      <a:pt x="16493" y="2426"/>
                    </a:lnTo>
                    <a:lnTo>
                      <a:pt x="14310" y="3032"/>
                    </a:lnTo>
                    <a:lnTo>
                      <a:pt x="12370" y="3760"/>
                    </a:lnTo>
                    <a:lnTo>
                      <a:pt x="11279" y="4366"/>
                    </a:lnTo>
                    <a:lnTo>
                      <a:pt x="10430" y="4851"/>
                    </a:lnTo>
                    <a:lnTo>
                      <a:pt x="9460" y="5579"/>
                    </a:lnTo>
                    <a:lnTo>
                      <a:pt x="8611" y="6307"/>
                    </a:lnTo>
                    <a:lnTo>
                      <a:pt x="7883" y="7034"/>
                    </a:lnTo>
                    <a:lnTo>
                      <a:pt x="7156" y="7883"/>
                    </a:lnTo>
                    <a:lnTo>
                      <a:pt x="6428" y="8853"/>
                    </a:lnTo>
                    <a:lnTo>
                      <a:pt x="5700" y="9945"/>
                    </a:lnTo>
                    <a:lnTo>
                      <a:pt x="4488" y="12491"/>
                    </a:lnTo>
                    <a:lnTo>
                      <a:pt x="3275" y="15159"/>
                    </a:lnTo>
                    <a:lnTo>
                      <a:pt x="2547" y="17948"/>
                    </a:lnTo>
                    <a:lnTo>
                      <a:pt x="2184" y="19403"/>
                    </a:lnTo>
                    <a:lnTo>
                      <a:pt x="1941" y="20737"/>
                    </a:lnTo>
                    <a:lnTo>
                      <a:pt x="1092" y="27892"/>
                    </a:lnTo>
                    <a:lnTo>
                      <a:pt x="486" y="34926"/>
                    </a:lnTo>
                    <a:lnTo>
                      <a:pt x="122" y="41959"/>
                    </a:lnTo>
                    <a:lnTo>
                      <a:pt x="1" y="49114"/>
                    </a:lnTo>
                    <a:lnTo>
                      <a:pt x="122" y="56147"/>
                    </a:lnTo>
                    <a:lnTo>
                      <a:pt x="486" y="63181"/>
                    </a:lnTo>
                    <a:lnTo>
                      <a:pt x="971" y="70336"/>
                    </a:lnTo>
                    <a:lnTo>
                      <a:pt x="1698" y="77369"/>
                    </a:lnTo>
                    <a:lnTo>
                      <a:pt x="2184" y="79916"/>
                    </a:lnTo>
                    <a:lnTo>
                      <a:pt x="2547" y="82220"/>
                    </a:lnTo>
                    <a:lnTo>
                      <a:pt x="3154" y="84403"/>
                    </a:lnTo>
                    <a:lnTo>
                      <a:pt x="3881" y="86343"/>
                    </a:lnTo>
                    <a:lnTo>
                      <a:pt x="4730" y="88162"/>
                    </a:lnTo>
                    <a:lnTo>
                      <a:pt x="5579" y="89738"/>
                    </a:lnTo>
                    <a:lnTo>
                      <a:pt x="6670" y="91194"/>
                    </a:lnTo>
                    <a:lnTo>
                      <a:pt x="7883" y="92528"/>
                    </a:lnTo>
                    <a:lnTo>
                      <a:pt x="9217" y="93619"/>
                    </a:lnTo>
                    <a:lnTo>
                      <a:pt x="10794" y="94589"/>
                    </a:lnTo>
                    <a:lnTo>
                      <a:pt x="12491" y="95438"/>
                    </a:lnTo>
                    <a:lnTo>
                      <a:pt x="14310" y="96166"/>
                    </a:lnTo>
                    <a:lnTo>
                      <a:pt x="16251" y="96651"/>
                    </a:lnTo>
                    <a:lnTo>
                      <a:pt x="18433" y="97015"/>
                    </a:lnTo>
                    <a:lnTo>
                      <a:pt x="20859" y="97257"/>
                    </a:lnTo>
                    <a:lnTo>
                      <a:pt x="23405" y="97500"/>
                    </a:lnTo>
                    <a:lnTo>
                      <a:pt x="42687" y="97863"/>
                    </a:lnTo>
                    <a:lnTo>
                      <a:pt x="62090" y="98106"/>
                    </a:lnTo>
                    <a:lnTo>
                      <a:pt x="100653" y="98348"/>
                    </a:lnTo>
                    <a:lnTo>
                      <a:pt x="105988" y="98227"/>
                    </a:lnTo>
                    <a:lnTo>
                      <a:pt x="111324" y="97985"/>
                    </a:lnTo>
                    <a:lnTo>
                      <a:pt x="116539" y="97621"/>
                    </a:lnTo>
                    <a:lnTo>
                      <a:pt x="121874" y="97015"/>
                    </a:lnTo>
                    <a:lnTo>
                      <a:pt x="123208" y="96893"/>
                    </a:lnTo>
                    <a:lnTo>
                      <a:pt x="124542" y="96529"/>
                    </a:lnTo>
                    <a:lnTo>
                      <a:pt x="125755" y="96166"/>
                    </a:lnTo>
                    <a:lnTo>
                      <a:pt x="126968" y="95802"/>
                    </a:lnTo>
                    <a:lnTo>
                      <a:pt x="128059" y="95317"/>
                    </a:lnTo>
                    <a:lnTo>
                      <a:pt x="129150" y="94710"/>
                    </a:lnTo>
                    <a:lnTo>
                      <a:pt x="130242" y="93983"/>
                    </a:lnTo>
                    <a:lnTo>
                      <a:pt x="131212" y="93255"/>
                    </a:lnTo>
                    <a:lnTo>
                      <a:pt x="132061" y="92528"/>
                    </a:lnTo>
                    <a:lnTo>
                      <a:pt x="132910" y="91557"/>
                    </a:lnTo>
                    <a:lnTo>
                      <a:pt x="133637" y="90587"/>
                    </a:lnTo>
                    <a:lnTo>
                      <a:pt x="134365" y="89617"/>
                    </a:lnTo>
                    <a:lnTo>
                      <a:pt x="134971" y="88526"/>
                    </a:lnTo>
                    <a:lnTo>
                      <a:pt x="135578" y="87313"/>
                    </a:lnTo>
                    <a:lnTo>
                      <a:pt x="136063" y="86100"/>
                    </a:lnTo>
                    <a:lnTo>
                      <a:pt x="136427" y="84767"/>
                    </a:lnTo>
                    <a:lnTo>
                      <a:pt x="137397" y="81007"/>
                    </a:lnTo>
                    <a:lnTo>
                      <a:pt x="138124" y="77248"/>
                    </a:lnTo>
                    <a:lnTo>
                      <a:pt x="138731" y="73367"/>
                    </a:lnTo>
                    <a:lnTo>
                      <a:pt x="139094" y="69487"/>
                    </a:lnTo>
                    <a:lnTo>
                      <a:pt x="139458" y="63545"/>
                    </a:lnTo>
                    <a:lnTo>
                      <a:pt x="139701" y="57481"/>
                    </a:lnTo>
                    <a:lnTo>
                      <a:pt x="139822" y="51418"/>
                    </a:lnTo>
                    <a:lnTo>
                      <a:pt x="139943" y="45355"/>
                    </a:lnTo>
                    <a:lnTo>
                      <a:pt x="139701" y="39291"/>
                    </a:lnTo>
                    <a:lnTo>
                      <a:pt x="139458" y="33349"/>
                    </a:lnTo>
                    <a:lnTo>
                      <a:pt x="138973" y="27286"/>
                    </a:lnTo>
                    <a:lnTo>
                      <a:pt x="138246" y="21222"/>
                    </a:lnTo>
                    <a:lnTo>
                      <a:pt x="137882" y="18918"/>
                    </a:lnTo>
                    <a:lnTo>
                      <a:pt x="137397" y="16736"/>
                    </a:lnTo>
                    <a:lnTo>
                      <a:pt x="136790" y="14674"/>
                    </a:lnTo>
                    <a:lnTo>
                      <a:pt x="136063" y="12734"/>
                    </a:lnTo>
                    <a:lnTo>
                      <a:pt x="135214" y="11036"/>
                    </a:lnTo>
                    <a:lnTo>
                      <a:pt x="134244" y="9459"/>
                    </a:lnTo>
                    <a:lnTo>
                      <a:pt x="133152" y="8126"/>
                    </a:lnTo>
                    <a:lnTo>
                      <a:pt x="131940" y="6792"/>
                    </a:lnTo>
                    <a:lnTo>
                      <a:pt x="130606" y="5700"/>
                    </a:lnTo>
                    <a:lnTo>
                      <a:pt x="129150" y="4730"/>
                    </a:lnTo>
                    <a:lnTo>
                      <a:pt x="127574" y="3881"/>
                    </a:lnTo>
                    <a:lnTo>
                      <a:pt x="125755" y="3154"/>
                    </a:lnTo>
                    <a:lnTo>
                      <a:pt x="123815" y="2668"/>
                    </a:lnTo>
                    <a:lnTo>
                      <a:pt x="121753" y="2183"/>
                    </a:lnTo>
                    <a:lnTo>
                      <a:pt x="119570" y="1941"/>
                    </a:lnTo>
                    <a:lnTo>
                      <a:pt x="117266" y="1698"/>
                    </a:lnTo>
                    <a:lnTo>
                      <a:pt x="104776" y="1213"/>
                    </a:lnTo>
                    <a:lnTo>
                      <a:pt x="92406" y="849"/>
                    </a:lnTo>
                    <a:lnTo>
                      <a:pt x="679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01"/>
              <p:cNvSpPr/>
              <p:nvPr/>
            </p:nvSpPr>
            <p:spPr>
              <a:xfrm>
                <a:off x="3455275" y="2490650"/>
                <a:ext cx="912575" cy="970175"/>
              </a:xfrm>
              <a:custGeom>
                <a:avLst/>
                <a:gdLst/>
                <a:ahLst/>
                <a:cxnLst/>
                <a:rect l="l" t="t" r="r" b="b"/>
                <a:pathLst>
                  <a:path w="36503" h="38807" fill="none" extrusionOk="0">
                    <a:moveTo>
                      <a:pt x="1" y="38806"/>
                    </a:moveTo>
                    <a:lnTo>
                      <a:pt x="1" y="38806"/>
                    </a:lnTo>
                    <a:lnTo>
                      <a:pt x="36502" y="19040"/>
                    </a:lnTo>
                    <a:lnTo>
                      <a:pt x="36502" y="19040"/>
                    </a:lnTo>
                    <a:lnTo>
                      <a:pt x="1" y="1"/>
                    </a:lnTo>
                    <a:lnTo>
                      <a:pt x="1" y="388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01"/>
              <p:cNvSpPr/>
              <p:nvPr/>
            </p:nvSpPr>
            <p:spPr>
              <a:xfrm>
                <a:off x="2060700" y="1741825"/>
                <a:ext cx="3498600" cy="2458725"/>
              </a:xfrm>
              <a:custGeom>
                <a:avLst/>
                <a:gdLst/>
                <a:ahLst/>
                <a:cxnLst/>
                <a:rect l="l" t="t" r="r" b="b"/>
                <a:pathLst>
                  <a:path w="139944" h="98349" fill="none" extrusionOk="0">
                    <a:moveTo>
                      <a:pt x="67910" y="1"/>
                    </a:moveTo>
                    <a:lnTo>
                      <a:pt x="67910" y="1"/>
                    </a:lnTo>
                    <a:lnTo>
                      <a:pt x="92406" y="849"/>
                    </a:lnTo>
                    <a:lnTo>
                      <a:pt x="104776" y="1213"/>
                    </a:lnTo>
                    <a:lnTo>
                      <a:pt x="117266" y="1698"/>
                    </a:lnTo>
                    <a:lnTo>
                      <a:pt x="117266" y="1698"/>
                    </a:lnTo>
                    <a:lnTo>
                      <a:pt x="119570" y="1941"/>
                    </a:lnTo>
                    <a:lnTo>
                      <a:pt x="121753" y="2183"/>
                    </a:lnTo>
                    <a:lnTo>
                      <a:pt x="123815" y="2668"/>
                    </a:lnTo>
                    <a:lnTo>
                      <a:pt x="125755" y="3154"/>
                    </a:lnTo>
                    <a:lnTo>
                      <a:pt x="127574" y="3881"/>
                    </a:lnTo>
                    <a:lnTo>
                      <a:pt x="129150" y="4730"/>
                    </a:lnTo>
                    <a:lnTo>
                      <a:pt x="130606" y="5700"/>
                    </a:lnTo>
                    <a:lnTo>
                      <a:pt x="131940" y="6792"/>
                    </a:lnTo>
                    <a:lnTo>
                      <a:pt x="133152" y="8126"/>
                    </a:lnTo>
                    <a:lnTo>
                      <a:pt x="134244" y="9459"/>
                    </a:lnTo>
                    <a:lnTo>
                      <a:pt x="135214" y="11036"/>
                    </a:lnTo>
                    <a:lnTo>
                      <a:pt x="136063" y="12734"/>
                    </a:lnTo>
                    <a:lnTo>
                      <a:pt x="136790" y="14674"/>
                    </a:lnTo>
                    <a:lnTo>
                      <a:pt x="137397" y="16736"/>
                    </a:lnTo>
                    <a:lnTo>
                      <a:pt x="137882" y="18918"/>
                    </a:lnTo>
                    <a:lnTo>
                      <a:pt x="138246" y="21222"/>
                    </a:lnTo>
                    <a:lnTo>
                      <a:pt x="138246" y="21222"/>
                    </a:lnTo>
                    <a:lnTo>
                      <a:pt x="138973" y="27286"/>
                    </a:lnTo>
                    <a:lnTo>
                      <a:pt x="139458" y="33349"/>
                    </a:lnTo>
                    <a:lnTo>
                      <a:pt x="139701" y="39291"/>
                    </a:lnTo>
                    <a:lnTo>
                      <a:pt x="139943" y="45355"/>
                    </a:lnTo>
                    <a:lnTo>
                      <a:pt x="139822" y="51418"/>
                    </a:lnTo>
                    <a:lnTo>
                      <a:pt x="139701" y="57481"/>
                    </a:lnTo>
                    <a:lnTo>
                      <a:pt x="139458" y="63545"/>
                    </a:lnTo>
                    <a:lnTo>
                      <a:pt x="139094" y="69487"/>
                    </a:lnTo>
                    <a:lnTo>
                      <a:pt x="139094" y="69487"/>
                    </a:lnTo>
                    <a:lnTo>
                      <a:pt x="138731" y="73367"/>
                    </a:lnTo>
                    <a:lnTo>
                      <a:pt x="138124" y="77248"/>
                    </a:lnTo>
                    <a:lnTo>
                      <a:pt x="137397" y="81007"/>
                    </a:lnTo>
                    <a:lnTo>
                      <a:pt x="136427" y="84767"/>
                    </a:lnTo>
                    <a:lnTo>
                      <a:pt x="136427" y="84767"/>
                    </a:lnTo>
                    <a:lnTo>
                      <a:pt x="136063" y="86100"/>
                    </a:lnTo>
                    <a:lnTo>
                      <a:pt x="135578" y="87313"/>
                    </a:lnTo>
                    <a:lnTo>
                      <a:pt x="134971" y="88526"/>
                    </a:lnTo>
                    <a:lnTo>
                      <a:pt x="134365" y="89617"/>
                    </a:lnTo>
                    <a:lnTo>
                      <a:pt x="133637" y="90587"/>
                    </a:lnTo>
                    <a:lnTo>
                      <a:pt x="132910" y="91557"/>
                    </a:lnTo>
                    <a:lnTo>
                      <a:pt x="132061" y="92528"/>
                    </a:lnTo>
                    <a:lnTo>
                      <a:pt x="131212" y="93255"/>
                    </a:lnTo>
                    <a:lnTo>
                      <a:pt x="130242" y="93983"/>
                    </a:lnTo>
                    <a:lnTo>
                      <a:pt x="129150" y="94710"/>
                    </a:lnTo>
                    <a:lnTo>
                      <a:pt x="128059" y="95317"/>
                    </a:lnTo>
                    <a:lnTo>
                      <a:pt x="126968" y="95802"/>
                    </a:lnTo>
                    <a:lnTo>
                      <a:pt x="125755" y="96166"/>
                    </a:lnTo>
                    <a:lnTo>
                      <a:pt x="124542" y="96529"/>
                    </a:lnTo>
                    <a:lnTo>
                      <a:pt x="123208" y="96893"/>
                    </a:lnTo>
                    <a:lnTo>
                      <a:pt x="121874" y="97015"/>
                    </a:lnTo>
                    <a:lnTo>
                      <a:pt x="121874" y="97015"/>
                    </a:lnTo>
                    <a:lnTo>
                      <a:pt x="116539" y="97621"/>
                    </a:lnTo>
                    <a:lnTo>
                      <a:pt x="111324" y="97985"/>
                    </a:lnTo>
                    <a:lnTo>
                      <a:pt x="105988" y="98227"/>
                    </a:lnTo>
                    <a:lnTo>
                      <a:pt x="100653" y="98348"/>
                    </a:lnTo>
                    <a:lnTo>
                      <a:pt x="100653" y="98348"/>
                    </a:lnTo>
                    <a:lnTo>
                      <a:pt x="62090" y="98106"/>
                    </a:lnTo>
                    <a:lnTo>
                      <a:pt x="42687" y="97863"/>
                    </a:lnTo>
                    <a:lnTo>
                      <a:pt x="23405" y="97500"/>
                    </a:lnTo>
                    <a:lnTo>
                      <a:pt x="23405" y="97500"/>
                    </a:lnTo>
                    <a:lnTo>
                      <a:pt x="20859" y="97257"/>
                    </a:lnTo>
                    <a:lnTo>
                      <a:pt x="18433" y="97015"/>
                    </a:lnTo>
                    <a:lnTo>
                      <a:pt x="16251" y="96651"/>
                    </a:lnTo>
                    <a:lnTo>
                      <a:pt x="14310" y="96166"/>
                    </a:lnTo>
                    <a:lnTo>
                      <a:pt x="12491" y="95438"/>
                    </a:lnTo>
                    <a:lnTo>
                      <a:pt x="10794" y="94589"/>
                    </a:lnTo>
                    <a:lnTo>
                      <a:pt x="9217" y="93619"/>
                    </a:lnTo>
                    <a:lnTo>
                      <a:pt x="7883" y="92528"/>
                    </a:lnTo>
                    <a:lnTo>
                      <a:pt x="6670" y="91194"/>
                    </a:lnTo>
                    <a:lnTo>
                      <a:pt x="5579" y="89738"/>
                    </a:lnTo>
                    <a:lnTo>
                      <a:pt x="4730" y="88162"/>
                    </a:lnTo>
                    <a:lnTo>
                      <a:pt x="3881" y="86343"/>
                    </a:lnTo>
                    <a:lnTo>
                      <a:pt x="3154" y="84403"/>
                    </a:lnTo>
                    <a:lnTo>
                      <a:pt x="2547" y="82220"/>
                    </a:lnTo>
                    <a:lnTo>
                      <a:pt x="2184" y="79916"/>
                    </a:lnTo>
                    <a:lnTo>
                      <a:pt x="1698" y="77369"/>
                    </a:lnTo>
                    <a:lnTo>
                      <a:pt x="1698" y="77369"/>
                    </a:lnTo>
                    <a:lnTo>
                      <a:pt x="971" y="70336"/>
                    </a:lnTo>
                    <a:lnTo>
                      <a:pt x="486" y="63181"/>
                    </a:lnTo>
                    <a:lnTo>
                      <a:pt x="122" y="56147"/>
                    </a:lnTo>
                    <a:lnTo>
                      <a:pt x="1" y="49114"/>
                    </a:lnTo>
                    <a:lnTo>
                      <a:pt x="122" y="41959"/>
                    </a:lnTo>
                    <a:lnTo>
                      <a:pt x="486" y="34926"/>
                    </a:lnTo>
                    <a:lnTo>
                      <a:pt x="1092" y="27892"/>
                    </a:lnTo>
                    <a:lnTo>
                      <a:pt x="1941" y="20737"/>
                    </a:lnTo>
                    <a:lnTo>
                      <a:pt x="1941" y="20737"/>
                    </a:lnTo>
                    <a:lnTo>
                      <a:pt x="2184" y="19403"/>
                    </a:lnTo>
                    <a:lnTo>
                      <a:pt x="2547" y="17948"/>
                    </a:lnTo>
                    <a:lnTo>
                      <a:pt x="3275" y="15159"/>
                    </a:lnTo>
                    <a:lnTo>
                      <a:pt x="4488" y="12491"/>
                    </a:lnTo>
                    <a:lnTo>
                      <a:pt x="5700" y="9945"/>
                    </a:lnTo>
                    <a:lnTo>
                      <a:pt x="5700" y="9945"/>
                    </a:lnTo>
                    <a:lnTo>
                      <a:pt x="6428" y="8853"/>
                    </a:lnTo>
                    <a:lnTo>
                      <a:pt x="7156" y="7883"/>
                    </a:lnTo>
                    <a:lnTo>
                      <a:pt x="7883" y="7034"/>
                    </a:lnTo>
                    <a:lnTo>
                      <a:pt x="8611" y="6307"/>
                    </a:lnTo>
                    <a:lnTo>
                      <a:pt x="9460" y="5579"/>
                    </a:lnTo>
                    <a:lnTo>
                      <a:pt x="10430" y="4851"/>
                    </a:lnTo>
                    <a:lnTo>
                      <a:pt x="11279" y="4366"/>
                    </a:lnTo>
                    <a:lnTo>
                      <a:pt x="12370" y="3760"/>
                    </a:lnTo>
                    <a:lnTo>
                      <a:pt x="14310" y="3032"/>
                    </a:lnTo>
                    <a:lnTo>
                      <a:pt x="16493" y="2426"/>
                    </a:lnTo>
                    <a:lnTo>
                      <a:pt x="18797" y="2062"/>
                    </a:lnTo>
                    <a:lnTo>
                      <a:pt x="21223" y="1820"/>
                    </a:lnTo>
                    <a:lnTo>
                      <a:pt x="21223" y="1820"/>
                    </a:lnTo>
                    <a:lnTo>
                      <a:pt x="44385" y="971"/>
                    </a:lnTo>
                    <a:lnTo>
                      <a:pt x="67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101"/>
            <p:cNvGrpSpPr/>
            <p:nvPr/>
          </p:nvGrpSpPr>
          <p:grpSpPr>
            <a:xfrm>
              <a:off x="5280677" y="2644098"/>
              <a:ext cx="201168" cy="201168"/>
              <a:chOff x="1190625" y="238125"/>
              <a:chExt cx="5238750" cy="5238750"/>
            </a:xfrm>
          </p:grpSpPr>
          <p:sp>
            <p:nvSpPr>
              <p:cNvPr id="1035" name="Google Shape;1035;p10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01"/>
              <p:cNvSpPr/>
              <p:nvPr/>
            </p:nvSpPr>
            <p:spPr>
              <a:xfrm>
                <a:off x="2342650" y="1832775"/>
                <a:ext cx="2934700" cy="2379900"/>
              </a:xfrm>
              <a:custGeom>
                <a:avLst/>
                <a:gdLst/>
                <a:ahLst/>
                <a:cxnLst/>
                <a:rect l="l" t="t" r="r" b="b"/>
                <a:pathLst>
                  <a:path w="117388" h="95196" extrusionOk="0">
                    <a:moveTo>
                      <a:pt x="79795" y="1"/>
                    </a:moveTo>
                    <a:lnTo>
                      <a:pt x="76884" y="364"/>
                    </a:lnTo>
                    <a:lnTo>
                      <a:pt x="74095" y="1092"/>
                    </a:lnTo>
                    <a:lnTo>
                      <a:pt x="72761" y="1456"/>
                    </a:lnTo>
                    <a:lnTo>
                      <a:pt x="71548" y="1941"/>
                    </a:lnTo>
                    <a:lnTo>
                      <a:pt x="70336" y="2547"/>
                    </a:lnTo>
                    <a:lnTo>
                      <a:pt x="69123" y="3275"/>
                    </a:lnTo>
                    <a:lnTo>
                      <a:pt x="67910" y="3881"/>
                    </a:lnTo>
                    <a:lnTo>
                      <a:pt x="66819" y="4730"/>
                    </a:lnTo>
                    <a:lnTo>
                      <a:pt x="65849" y="5458"/>
                    </a:lnTo>
                    <a:lnTo>
                      <a:pt x="64757" y="6428"/>
                    </a:lnTo>
                    <a:lnTo>
                      <a:pt x="63909" y="7277"/>
                    </a:lnTo>
                    <a:lnTo>
                      <a:pt x="62938" y="8247"/>
                    </a:lnTo>
                    <a:lnTo>
                      <a:pt x="62211" y="9338"/>
                    </a:lnTo>
                    <a:lnTo>
                      <a:pt x="61362" y="10430"/>
                    </a:lnTo>
                    <a:lnTo>
                      <a:pt x="60634" y="11642"/>
                    </a:lnTo>
                    <a:lnTo>
                      <a:pt x="60028" y="12855"/>
                    </a:lnTo>
                    <a:lnTo>
                      <a:pt x="59422" y="14068"/>
                    </a:lnTo>
                    <a:lnTo>
                      <a:pt x="58815" y="15402"/>
                    </a:lnTo>
                    <a:lnTo>
                      <a:pt x="57966" y="18191"/>
                    </a:lnTo>
                    <a:lnTo>
                      <a:pt x="57603" y="19403"/>
                    </a:lnTo>
                    <a:lnTo>
                      <a:pt x="57360" y="20737"/>
                    </a:lnTo>
                    <a:lnTo>
                      <a:pt x="57239" y="22193"/>
                    </a:lnTo>
                    <a:lnTo>
                      <a:pt x="57118" y="23769"/>
                    </a:lnTo>
                    <a:lnTo>
                      <a:pt x="57118" y="25224"/>
                    </a:lnTo>
                    <a:lnTo>
                      <a:pt x="57239" y="26801"/>
                    </a:lnTo>
                    <a:lnTo>
                      <a:pt x="57481" y="28135"/>
                    </a:lnTo>
                    <a:lnTo>
                      <a:pt x="57845" y="29469"/>
                    </a:lnTo>
                    <a:lnTo>
                      <a:pt x="57845" y="29469"/>
                    </a:lnTo>
                    <a:lnTo>
                      <a:pt x="54935" y="29347"/>
                    </a:lnTo>
                    <a:lnTo>
                      <a:pt x="52146" y="28984"/>
                    </a:lnTo>
                    <a:lnTo>
                      <a:pt x="49478" y="28620"/>
                    </a:lnTo>
                    <a:lnTo>
                      <a:pt x="47052" y="28013"/>
                    </a:lnTo>
                    <a:lnTo>
                      <a:pt x="42444" y="26801"/>
                    </a:lnTo>
                    <a:lnTo>
                      <a:pt x="38321" y="25467"/>
                    </a:lnTo>
                    <a:lnTo>
                      <a:pt x="34441" y="24012"/>
                    </a:lnTo>
                    <a:lnTo>
                      <a:pt x="30803" y="22314"/>
                    </a:lnTo>
                    <a:lnTo>
                      <a:pt x="27407" y="20495"/>
                    </a:lnTo>
                    <a:lnTo>
                      <a:pt x="24133" y="18433"/>
                    </a:lnTo>
                    <a:lnTo>
                      <a:pt x="20859" y="16250"/>
                    </a:lnTo>
                    <a:lnTo>
                      <a:pt x="17584" y="13825"/>
                    </a:lnTo>
                    <a:lnTo>
                      <a:pt x="15644" y="12249"/>
                    </a:lnTo>
                    <a:lnTo>
                      <a:pt x="13825" y="10551"/>
                    </a:lnTo>
                    <a:lnTo>
                      <a:pt x="12006" y="8853"/>
                    </a:lnTo>
                    <a:lnTo>
                      <a:pt x="10430" y="6913"/>
                    </a:lnTo>
                    <a:lnTo>
                      <a:pt x="9338" y="5821"/>
                    </a:lnTo>
                    <a:lnTo>
                      <a:pt x="8732" y="5094"/>
                    </a:lnTo>
                    <a:lnTo>
                      <a:pt x="8247" y="4488"/>
                    </a:lnTo>
                    <a:lnTo>
                      <a:pt x="8126" y="4366"/>
                    </a:lnTo>
                    <a:lnTo>
                      <a:pt x="7277" y="5943"/>
                    </a:lnTo>
                    <a:lnTo>
                      <a:pt x="6185" y="7519"/>
                    </a:lnTo>
                    <a:lnTo>
                      <a:pt x="5336" y="9217"/>
                    </a:lnTo>
                    <a:lnTo>
                      <a:pt x="4973" y="10066"/>
                    </a:lnTo>
                    <a:lnTo>
                      <a:pt x="4609" y="11036"/>
                    </a:lnTo>
                    <a:lnTo>
                      <a:pt x="4245" y="12734"/>
                    </a:lnTo>
                    <a:lnTo>
                      <a:pt x="4002" y="14310"/>
                    </a:lnTo>
                    <a:lnTo>
                      <a:pt x="4002" y="15887"/>
                    </a:lnTo>
                    <a:lnTo>
                      <a:pt x="4002" y="17463"/>
                    </a:lnTo>
                    <a:lnTo>
                      <a:pt x="4245" y="19040"/>
                    </a:lnTo>
                    <a:lnTo>
                      <a:pt x="4487" y="20495"/>
                    </a:lnTo>
                    <a:lnTo>
                      <a:pt x="4973" y="21950"/>
                    </a:lnTo>
                    <a:lnTo>
                      <a:pt x="5458" y="23284"/>
                    </a:lnTo>
                    <a:lnTo>
                      <a:pt x="5943" y="24618"/>
                    </a:lnTo>
                    <a:lnTo>
                      <a:pt x="6549" y="25952"/>
                    </a:lnTo>
                    <a:lnTo>
                      <a:pt x="8004" y="28256"/>
                    </a:lnTo>
                    <a:lnTo>
                      <a:pt x="9459" y="30439"/>
                    </a:lnTo>
                    <a:lnTo>
                      <a:pt x="10915" y="32500"/>
                    </a:lnTo>
                    <a:lnTo>
                      <a:pt x="11400" y="32985"/>
                    </a:lnTo>
                    <a:lnTo>
                      <a:pt x="12006" y="33470"/>
                    </a:lnTo>
                    <a:lnTo>
                      <a:pt x="13219" y="34441"/>
                    </a:lnTo>
                    <a:lnTo>
                      <a:pt x="14310" y="35411"/>
                    </a:lnTo>
                    <a:lnTo>
                      <a:pt x="15402" y="36381"/>
                    </a:lnTo>
                    <a:lnTo>
                      <a:pt x="15159" y="36381"/>
                    </a:lnTo>
                    <a:lnTo>
                      <a:pt x="14674" y="36502"/>
                    </a:lnTo>
                    <a:lnTo>
                      <a:pt x="13825" y="36381"/>
                    </a:lnTo>
                    <a:lnTo>
                      <a:pt x="12249" y="36017"/>
                    </a:lnTo>
                    <a:lnTo>
                      <a:pt x="9581" y="35411"/>
                    </a:lnTo>
                    <a:lnTo>
                      <a:pt x="8368" y="35047"/>
                    </a:lnTo>
                    <a:lnTo>
                      <a:pt x="7155" y="34683"/>
                    </a:lnTo>
                    <a:lnTo>
                      <a:pt x="4730" y="33470"/>
                    </a:lnTo>
                    <a:lnTo>
                      <a:pt x="4730" y="35289"/>
                    </a:lnTo>
                    <a:lnTo>
                      <a:pt x="4851" y="37108"/>
                    </a:lnTo>
                    <a:lnTo>
                      <a:pt x="5215" y="38806"/>
                    </a:lnTo>
                    <a:lnTo>
                      <a:pt x="5579" y="40383"/>
                    </a:lnTo>
                    <a:lnTo>
                      <a:pt x="6064" y="41959"/>
                    </a:lnTo>
                    <a:lnTo>
                      <a:pt x="6549" y="43414"/>
                    </a:lnTo>
                    <a:lnTo>
                      <a:pt x="7277" y="44748"/>
                    </a:lnTo>
                    <a:lnTo>
                      <a:pt x="8004" y="46082"/>
                    </a:lnTo>
                    <a:lnTo>
                      <a:pt x="8853" y="47295"/>
                    </a:lnTo>
                    <a:lnTo>
                      <a:pt x="9702" y="48508"/>
                    </a:lnTo>
                    <a:lnTo>
                      <a:pt x="10551" y="49599"/>
                    </a:lnTo>
                    <a:lnTo>
                      <a:pt x="11642" y="50569"/>
                    </a:lnTo>
                    <a:lnTo>
                      <a:pt x="12612" y="51539"/>
                    </a:lnTo>
                    <a:lnTo>
                      <a:pt x="13704" y="52509"/>
                    </a:lnTo>
                    <a:lnTo>
                      <a:pt x="16008" y="54086"/>
                    </a:lnTo>
                    <a:lnTo>
                      <a:pt x="17706" y="55056"/>
                    </a:lnTo>
                    <a:lnTo>
                      <a:pt x="19646" y="56026"/>
                    </a:lnTo>
                    <a:lnTo>
                      <a:pt x="20616" y="56511"/>
                    </a:lnTo>
                    <a:lnTo>
                      <a:pt x="21707" y="56875"/>
                    </a:lnTo>
                    <a:lnTo>
                      <a:pt x="22799" y="57118"/>
                    </a:lnTo>
                    <a:lnTo>
                      <a:pt x="23890" y="57239"/>
                    </a:lnTo>
                    <a:lnTo>
                      <a:pt x="23526" y="57481"/>
                    </a:lnTo>
                    <a:lnTo>
                      <a:pt x="23041" y="57603"/>
                    </a:lnTo>
                    <a:lnTo>
                      <a:pt x="21829" y="57966"/>
                    </a:lnTo>
                    <a:lnTo>
                      <a:pt x="20374" y="58088"/>
                    </a:lnTo>
                    <a:lnTo>
                      <a:pt x="18797" y="58088"/>
                    </a:lnTo>
                    <a:lnTo>
                      <a:pt x="15644" y="57966"/>
                    </a:lnTo>
                    <a:lnTo>
                      <a:pt x="13097" y="57724"/>
                    </a:lnTo>
                    <a:lnTo>
                      <a:pt x="14310" y="60392"/>
                    </a:lnTo>
                    <a:lnTo>
                      <a:pt x="15644" y="62938"/>
                    </a:lnTo>
                    <a:lnTo>
                      <a:pt x="16372" y="64030"/>
                    </a:lnTo>
                    <a:lnTo>
                      <a:pt x="17221" y="65242"/>
                    </a:lnTo>
                    <a:lnTo>
                      <a:pt x="18069" y="66213"/>
                    </a:lnTo>
                    <a:lnTo>
                      <a:pt x="18918" y="67183"/>
                    </a:lnTo>
                    <a:lnTo>
                      <a:pt x="19888" y="68153"/>
                    </a:lnTo>
                    <a:lnTo>
                      <a:pt x="20980" y="69002"/>
                    </a:lnTo>
                    <a:lnTo>
                      <a:pt x="21950" y="69851"/>
                    </a:lnTo>
                    <a:lnTo>
                      <a:pt x="23163" y="70578"/>
                    </a:lnTo>
                    <a:lnTo>
                      <a:pt x="24375" y="71306"/>
                    </a:lnTo>
                    <a:lnTo>
                      <a:pt x="25588" y="71912"/>
                    </a:lnTo>
                    <a:lnTo>
                      <a:pt x="26922" y="72519"/>
                    </a:lnTo>
                    <a:lnTo>
                      <a:pt x="28377" y="73125"/>
                    </a:lnTo>
                    <a:lnTo>
                      <a:pt x="29954" y="73610"/>
                    </a:lnTo>
                    <a:lnTo>
                      <a:pt x="31773" y="73974"/>
                    </a:lnTo>
                    <a:lnTo>
                      <a:pt x="33592" y="74338"/>
                    </a:lnTo>
                    <a:lnTo>
                      <a:pt x="35532" y="74338"/>
                    </a:lnTo>
                    <a:lnTo>
                      <a:pt x="34926" y="75065"/>
                    </a:lnTo>
                    <a:lnTo>
                      <a:pt x="34198" y="75550"/>
                    </a:lnTo>
                    <a:lnTo>
                      <a:pt x="32500" y="76763"/>
                    </a:lnTo>
                    <a:lnTo>
                      <a:pt x="29105" y="78703"/>
                    </a:lnTo>
                    <a:lnTo>
                      <a:pt x="27407" y="79552"/>
                    </a:lnTo>
                    <a:lnTo>
                      <a:pt x="25831" y="80280"/>
                    </a:lnTo>
                    <a:lnTo>
                      <a:pt x="24133" y="81007"/>
                    </a:lnTo>
                    <a:lnTo>
                      <a:pt x="22314" y="81735"/>
                    </a:lnTo>
                    <a:lnTo>
                      <a:pt x="18555" y="82948"/>
                    </a:lnTo>
                    <a:lnTo>
                      <a:pt x="14553" y="83918"/>
                    </a:lnTo>
                    <a:lnTo>
                      <a:pt x="12976" y="84160"/>
                    </a:lnTo>
                    <a:lnTo>
                      <a:pt x="11278" y="84403"/>
                    </a:lnTo>
                    <a:lnTo>
                      <a:pt x="9581" y="84524"/>
                    </a:lnTo>
                    <a:lnTo>
                      <a:pt x="7762" y="84645"/>
                    </a:lnTo>
                    <a:lnTo>
                      <a:pt x="5700" y="84645"/>
                    </a:lnTo>
                    <a:lnTo>
                      <a:pt x="3760" y="84524"/>
                    </a:lnTo>
                    <a:lnTo>
                      <a:pt x="1" y="84281"/>
                    </a:lnTo>
                    <a:lnTo>
                      <a:pt x="1" y="84281"/>
                    </a:lnTo>
                    <a:lnTo>
                      <a:pt x="2183" y="85615"/>
                    </a:lnTo>
                    <a:lnTo>
                      <a:pt x="5458" y="87434"/>
                    </a:lnTo>
                    <a:lnTo>
                      <a:pt x="8974" y="89132"/>
                    </a:lnTo>
                    <a:lnTo>
                      <a:pt x="12249" y="90466"/>
                    </a:lnTo>
                    <a:lnTo>
                      <a:pt x="15765" y="91679"/>
                    </a:lnTo>
                    <a:lnTo>
                      <a:pt x="19403" y="92770"/>
                    </a:lnTo>
                    <a:lnTo>
                      <a:pt x="23163" y="93740"/>
                    </a:lnTo>
                    <a:lnTo>
                      <a:pt x="25103" y="94225"/>
                    </a:lnTo>
                    <a:lnTo>
                      <a:pt x="27164" y="94589"/>
                    </a:lnTo>
                    <a:lnTo>
                      <a:pt x="29347" y="94832"/>
                    </a:lnTo>
                    <a:lnTo>
                      <a:pt x="31530" y="95074"/>
                    </a:lnTo>
                    <a:lnTo>
                      <a:pt x="33834" y="95196"/>
                    </a:lnTo>
                    <a:lnTo>
                      <a:pt x="36017" y="95196"/>
                    </a:lnTo>
                    <a:lnTo>
                      <a:pt x="40625" y="95074"/>
                    </a:lnTo>
                    <a:lnTo>
                      <a:pt x="45112" y="94710"/>
                    </a:lnTo>
                    <a:lnTo>
                      <a:pt x="49478" y="94104"/>
                    </a:lnTo>
                    <a:lnTo>
                      <a:pt x="53480" y="93377"/>
                    </a:lnTo>
                    <a:lnTo>
                      <a:pt x="57118" y="92406"/>
                    </a:lnTo>
                    <a:lnTo>
                      <a:pt x="59543" y="91557"/>
                    </a:lnTo>
                    <a:lnTo>
                      <a:pt x="61847" y="90709"/>
                    </a:lnTo>
                    <a:lnTo>
                      <a:pt x="64030" y="89860"/>
                    </a:lnTo>
                    <a:lnTo>
                      <a:pt x="66213" y="88890"/>
                    </a:lnTo>
                    <a:lnTo>
                      <a:pt x="68274" y="87919"/>
                    </a:lnTo>
                    <a:lnTo>
                      <a:pt x="70336" y="86828"/>
                    </a:lnTo>
                    <a:lnTo>
                      <a:pt x="72397" y="85737"/>
                    </a:lnTo>
                    <a:lnTo>
                      <a:pt x="74337" y="84524"/>
                    </a:lnTo>
                    <a:lnTo>
                      <a:pt x="76278" y="83311"/>
                    </a:lnTo>
                    <a:lnTo>
                      <a:pt x="78097" y="81977"/>
                    </a:lnTo>
                    <a:lnTo>
                      <a:pt x="79795" y="80643"/>
                    </a:lnTo>
                    <a:lnTo>
                      <a:pt x="81614" y="79188"/>
                    </a:lnTo>
                    <a:lnTo>
                      <a:pt x="83190" y="77733"/>
                    </a:lnTo>
                    <a:lnTo>
                      <a:pt x="84888" y="76157"/>
                    </a:lnTo>
                    <a:lnTo>
                      <a:pt x="86464" y="74580"/>
                    </a:lnTo>
                    <a:lnTo>
                      <a:pt x="87919" y="72882"/>
                    </a:lnTo>
                    <a:lnTo>
                      <a:pt x="89375" y="71185"/>
                    </a:lnTo>
                    <a:lnTo>
                      <a:pt x="90830" y="69487"/>
                    </a:lnTo>
                    <a:lnTo>
                      <a:pt x="92164" y="67668"/>
                    </a:lnTo>
                    <a:lnTo>
                      <a:pt x="93376" y="65728"/>
                    </a:lnTo>
                    <a:lnTo>
                      <a:pt x="94589" y="63909"/>
                    </a:lnTo>
                    <a:lnTo>
                      <a:pt x="95802" y="61847"/>
                    </a:lnTo>
                    <a:lnTo>
                      <a:pt x="96893" y="59785"/>
                    </a:lnTo>
                    <a:lnTo>
                      <a:pt x="97985" y="57724"/>
                    </a:lnTo>
                    <a:lnTo>
                      <a:pt x="98955" y="55662"/>
                    </a:lnTo>
                    <a:lnTo>
                      <a:pt x="99925" y="53358"/>
                    </a:lnTo>
                    <a:lnTo>
                      <a:pt x="101623" y="48871"/>
                    </a:lnTo>
                    <a:lnTo>
                      <a:pt x="103078" y="44142"/>
                    </a:lnTo>
                    <a:lnTo>
                      <a:pt x="104291" y="39170"/>
                    </a:lnTo>
                    <a:lnTo>
                      <a:pt x="104654" y="37351"/>
                    </a:lnTo>
                    <a:lnTo>
                      <a:pt x="104897" y="35532"/>
                    </a:lnTo>
                    <a:lnTo>
                      <a:pt x="105261" y="31773"/>
                    </a:lnTo>
                    <a:lnTo>
                      <a:pt x="105382" y="27771"/>
                    </a:lnTo>
                    <a:lnTo>
                      <a:pt x="105382" y="23648"/>
                    </a:lnTo>
                    <a:lnTo>
                      <a:pt x="109141" y="20737"/>
                    </a:lnTo>
                    <a:lnTo>
                      <a:pt x="110354" y="19767"/>
                    </a:lnTo>
                    <a:lnTo>
                      <a:pt x="111445" y="18676"/>
                    </a:lnTo>
                    <a:lnTo>
                      <a:pt x="113628" y="16372"/>
                    </a:lnTo>
                    <a:lnTo>
                      <a:pt x="115568" y="13946"/>
                    </a:lnTo>
                    <a:lnTo>
                      <a:pt x="117387" y="11400"/>
                    </a:lnTo>
                    <a:lnTo>
                      <a:pt x="117387" y="11279"/>
                    </a:lnTo>
                    <a:lnTo>
                      <a:pt x="114234" y="12370"/>
                    </a:lnTo>
                    <a:lnTo>
                      <a:pt x="110960" y="13583"/>
                    </a:lnTo>
                    <a:lnTo>
                      <a:pt x="109262" y="14068"/>
                    </a:lnTo>
                    <a:lnTo>
                      <a:pt x="107443" y="14553"/>
                    </a:lnTo>
                    <a:lnTo>
                      <a:pt x="105624" y="14917"/>
                    </a:lnTo>
                    <a:lnTo>
                      <a:pt x="103684" y="15038"/>
                    </a:lnTo>
                    <a:lnTo>
                      <a:pt x="103684" y="14917"/>
                    </a:lnTo>
                    <a:lnTo>
                      <a:pt x="104412" y="14553"/>
                    </a:lnTo>
                    <a:lnTo>
                      <a:pt x="105139" y="14068"/>
                    </a:lnTo>
                    <a:lnTo>
                      <a:pt x="106352" y="13098"/>
                    </a:lnTo>
                    <a:lnTo>
                      <a:pt x="107686" y="12006"/>
                    </a:lnTo>
                    <a:lnTo>
                      <a:pt x="109020" y="10793"/>
                    </a:lnTo>
                    <a:lnTo>
                      <a:pt x="110233" y="9581"/>
                    </a:lnTo>
                    <a:lnTo>
                      <a:pt x="111324" y="8247"/>
                    </a:lnTo>
                    <a:lnTo>
                      <a:pt x="112415" y="6792"/>
                    </a:lnTo>
                    <a:lnTo>
                      <a:pt x="113386" y="5336"/>
                    </a:lnTo>
                    <a:lnTo>
                      <a:pt x="114113" y="3760"/>
                    </a:lnTo>
                    <a:lnTo>
                      <a:pt x="114841" y="1941"/>
                    </a:lnTo>
                    <a:lnTo>
                      <a:pt x="113992" y="2305"/>
                    </a:lnTo>
                    <a:lnTo>
                      <a:pt x="113022" y="2669"/>
                    </a:lnTo>
                    <a:lnTo>
                      <a:pt x="112052" y="3032"/>
                    </a:lnTo>
                    <a:lnTo>
                      <a:pt x="111203" y="3396"/>
                    </a:lnTo>
                    <a:lnTo>
                      <a:pt x="108535" y="4609"/>
                    </a:lnTo>
                    <a:lnTo>
                      <a:pt x="105382" y="5943"/>
                    </a:lnTo>
                    <a:lnTo>
                      <a:pt x="103684" y="6549"/>
                    </a:lnTo>
                    <a:lnTo>
                      <a:pt x="101986" y="6913"/>
                    </a:lnTo>
                    <a:lnTo>
                      <a:pt x="100410" y="7277"/>
                    </a:lnTo>
                    <a:lnTo>
                      <a:pt x="98834" y="7519"/>
                    </a:lnTo>
                    <a:lnTo>
                      <a:pt x="97014" y="5943"/>
                    </a:lnTo>
                    <a:lnTo>
                      <a:pt x="95195" y="4488"/>
                    </a:lnTo>
                    <a:lnTo>
                      <a:pt x="93255" y="3275"/>
                    </a:lnTo>
                    <a:lnTo>
                      <a:pt x="91072" y="2062"/>
                    </a:lnTo>
                    <a:lnTo>
                      <a:pt x="89860" y="1577"/>
                    </a:lnTo>
                    <a:lnTo>
                      <a:pt x="88647" y="1213"/>
                    </a:lnTo>
                    <a:lnTo>
                      <a:pt x="87434" y="850"/>
                    </a:lnTo>
                    <a:lnTo>
                      <a:pt x="86100" y="486"/>
                    </a:lnTo>
                    <a:lnTo>
                      <a:pt x="84645" y="243"/>
                    </a:lnTo>
                    <a:lnTo>
                      <a:pt x="83069" y="122"/>
                    </a:lnTo>
                    <a:lnTo>
                      <a:pt x="814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01"/>
              <p:cNvSpPr/>
              <p:nvPr/>
            </p:nvSpPr>
            <p:spPr>
              <a:xfrm>
                <a:off x="2342650" y="1832775"/>
                <a:ext cx="2934700" cy="2379900"/>
              </a:xfrm>
              <a:custGeom>
                <a:avLst/>
                <a:gdLst/>
                <a:ahLst/>
                <a:cxnLst/>
                <a:rect l="l" t="t" r="r" b="b"/>
                <a:pathLst>
                  <a:path w="117388" h="95196" fill="none" extrusionOk="0">
                    <a:moveTo>
                      <a:pt x="79795" y="1"/>
                    </a:moveTo>
                    <a:lnTo>
                      <a:pt x="79795" y="1"/>
                    </a:lnTo>
                    <a:lnTo>
                      <a:pt x="81492" y="1"/>
                    </a:lnTo>
                    <a:lnTo>
                      <a:pt x="83069" y="122"/>
                    </a:lnTo>
                    <a:lnTo>
                      <a:pt x="84645" y="243"/>
                    </a:lnTo>
                    <a:lnTo>
                      <a:pt x="86100" y="486"/>
                    </a:lnTo>
                    <a:lnTo>
                      <a:pt x="87434" y="850"/>
                    </a:lnTo>
                    <a:lnTo>
                      <a:pt x="88647" y="1213"/>
                    </a:lnTo>
                    <a:lnTo>
                      <a:pt x="89860" y="1577"/>
                    </a:lnTo>
                    <a:lnTo>
                      <a:pt x="91072" y="2062"/>
                    </a:lnTo>
                    <a:lnTo>
                      <a:pt x="93255" y="3275"/>
                    </a:lnTo>
                    <a:lnTo>
                      <a:pt x="95195" y="4488"/>
                    </a:lnTo>
                    <a:lnTo>
                      <a:pt x="97014" y="5943"/>
                    </a:lnTo>
                    <a:lnTo>
                      <a:pt x="98834" y="7519"/>
                    </a:lnTo>
                    <a:lnTo>
                      <a:pt x="98834" y="7519"/>
                    </a:lnTo>
                    <a:lnTo>
                      <a:pt x="100410" y="7277"/>
                    </a:lnTo>
                    <a:lnTo>
                      <a:pt x="101986" y="6913"/>
                    </a:lnTo>
                    <a:lnTo>
                      <a:pt x="103684" y="6549"/>
                    </a:lnTo>
                    <a:lnTo>
                      <a:pt x="105382" y="5943"/>
                    </a:lnTo>
                    <a:lnTo>
                      <a:pt x="108535" y="4609"/>
                    </a:lnTo>
                    <a:lnTo>
                      <a:pt x="111203" y="3396"/>
                    </a:lnTo>
                    <a:lnTo>
                      <a:pt x="111203" y="3396"/>
                    </a:lnTo>
                    <a:lnTo>
                      <a:pt x="112052" y="3032"/>
                    </a:lnTo>
                    <a:lnTo>
                      <a:pt x="113022" y="2669"/>
                    </a:lnTo>
                    <a:lnTo>
                      <a:pt x="113992" y="2305"/>
                    </a:lnTo>
                    <a:lnTo>
                      <a:pt x="114841" y="1941"/>
                    </a:lnTo>
                    <a:lnTo>
                      <a:pt x="114841" y="1941"/>
                    </a:lnTo>
                    <a:lnTo>
                      <a:pt x="114113" y="3760"/>
                    </a:lnTo>
                    <a:lnTo>
                      <a:pt x="113386" y="5336"/>
                    </a:lnTo>
                    <a:lnTo>
                      <a:pt x="112415" y="6792"/>
                    </a:lnTo>
                    <a:lnTo>
                      <a:pt x="111324" y="8247"/>
                    </a:lnTo>
                    <a:lnTo>
                      <a:pt x="110233" y="9581"/>
                    </a:lnTo>
                    <a:lnTo>
                      <a:pt x="109020" y="10793"/>
                    </a:lnTo>
                    <a:lnTo>
                      <a:pt x="107686" y="12006"/>
                    </a:lnTo>
                    <a:lnTo>
                      <a:pt x="106352" y="13098"/>
                    </a:lnTo>
                    <a:lnTo>
                      <a:pt x="106352" y="13098"/>
                    </a:lnTo>
                    <a:lnTo>
                      <a:pt x="105139" y="14068"/>
                    </a:lnTo>
                    <a:lnTo>
                      <a:pt x="104412" y="14553"/>
                    </a:lnTo>
                    <a:lnTo>
                      <a:pt x="103684" y="14917"/>
                    </a:lnTo>
                    <a:lnTo>
                      <a:pt x="103684" y="15038"/>
                    </a:lnTo>
                    <a:lnTo>
                      <a:pt x="103684" y="15038"/>
                    </a:lnTo>
                    <a:lnTo>
                      <a:pt x="105624" y="14917"/>
                    </a:lnTo>
                    <a:lnTo>
                      <a:pt x="107443" y="14553"/>
                    </a:lnTo>
                    <a:lnTo>
                      <a:pt x="109262" y="14068"/>
                    </a:lnTo>
                    <a:lnTo>
                      <a:pt x="110960" y="13583"/>
                    </a:lnTo>
                    <a:lnTo>
                      <a:pt x="114234" y="12370"/>
                    </a:lnTo>
                    <a:lnTo>
                      <a:pt x="117387" y="11279"/>
                    </a:lnTo>
                    <a:lnTo>
                      <a:pt x="117387" y="11400"/>
                    </a:lnTo>
                    <a:lnTo>
                      <a:pt x="117387" y="11400"/>
                    </a:lnTo>
                    <a:lnTo>
                      <a:pt x="115568" y="13946"/>
                    </a:lnTo>
                    <a:lnTo>
                      <a:pt x="113628" y="16372"/>
                    </a:lnTo>
                    <a:lnTo>
                      <a:pt x="111445" y="18676"/>
                    </a:lnTo>
                    <a:lnTo>
                      <a:pt x="110354" y="19767"/>
                    </a:lnTo>
                    <a:lnTo>
                      <a:pt x="109141" y="20737"/>
                    </a:lnTo>
                    <a:lnTo>
                      <a:pt x="109141" y="20737"/>
                    </a:lnTo>
                    <a:lnTo>
                      <a:pt x="105382" y="23648"/>
                    </a:lnTo>
                    <a:lnTo>
                      <a:pt x="105382" y="23648"/>
                    </a:lnTo>
                    <a:lnTo>
                      <a:pt x="105382" y="27771"/>
                    </a:lnTo>
                    <a:lnTo>
                      <a:pt x="105261" y="31773"/>
                    </a:lnTo>
                    <a:lnTo>
                      <a:pt x="104897" y="35532"/>
                    </a:lnTo>
                    <a:lnTo>
                      <a:pt x="104654" y="37351"/>
                    </a:lnTo>
                    <a:lnTo>
                      <a:pt x="104291" y="39170"/>
                    </a:lnTo>
                    <a:lnTo>
                      <a:pt x="104291" y="39170"/>
                    </a:lnTo>
                    <a:lnTo>
                      <a:pt x="103078" y="44142"/>
                    </a:lnTo>
                    <a:lnTo>
                      <a:pt x="101623" y="48871"/>
                    </a:lnTo>
                    <a:lnTo>
                      <a:pt x="99925" y="53358"/>
                    </a:lnTo>
                    <a:lnTo>
                      <a:pt x="98955" y="55662"/>
                    </a:lnTo>
                    <a:lnTo>
                      <a:pt x="97985" y="57724"/>
                    </a:lnTo>
                    <a:lnTo>
                      <a:pt x="96893" y="59785"/>
                    </a:lnTo>
                    <a:lnTo>
                      <a:pt x="95802" y="61847"/>
                    </a:lnTo>
                    <a:lnTo>
                      <a:pt x="94589" y="63909"/>
                    </a:lnTo>
                    <a:lnTo>
                      <a:pt x="93376" y="65728"/>
                    </a:lnTo>
                    <a:lnTo>
                      <a:pt x="92164" y="67668"/>
                    </a:lnTo>
                    <a:lnTo>
                      <a:pt x="90830" y="69487"/>
                    </a:lnTo>
                    <a:lnTo>
                      <a:pt x="89375" y="71185"/>
                    </a:lnTo>
                    <a:lnTo>
                      <a:pt x="87919" y="72882"/>
                    </a:lnTo>
                    <a:lnTo>
                      <a:pt x="86464" y="74580"/>
                    </a:lnTo>
                    <a:lnTo>
                      <a:pt x="84888" y="76157"/>
                    </a:lnTo>
                    <a:lnTo>
                      <a:pt x="83190" y="77733"/>
                    </a:lnTo>
                    <a:lnTo>
                      <a:pt x="81614" y="79188"/>
                    </a:lnTo>
                    <a:lnTo>
                      <a:pt x="79795" y="80643"/>
                    </a:lnTo>
                    <a:lnTo>
                      <a:pt x="78097" y="81977"/>
                    </a:lnTo>
                    <a:lnTo>
                      <a:pt x="76278" y="83311"/>
                    </a:lnTo>
                    <a:lnTo>
                      <a:pt x="74337" y="84524"/>
                    </a:lnTo>
                    <a:lnTo>
                      <a:pt x="72397" y="85737"/>
                    </a:lnTo>
                    <a:lnTo>
                      <a:pt x="70336" y="86828"/>
                    </a:lnTo>
                    <a:lnTo>
                      <a:pt x="68274" y="87919"/>
                    </a:lnTo>
                    <a:lnTo>
                      <a:pt x="66213" y="88890"/>
                    </a:lnTo>
                    <a:lnTo>
                      <a:pt x="64030" y="89860"/>
                    </a:lnTo>
                    <a:lnTo>
                      <a:pt x="61847" y="90709"/>
                    </a:lnTo>
                    <a:lnTo>
                      <a:pt x="59543" y="91557"/>
                    </a:lnTo>
                    <a:lnTo>
                      <a:pt x="57118" y="92406"/>
                    </a:lnTo>
                    <a:lnTo>
                      <a:pt x="57118" y="92406"/>
                    </a:lnTo>
                    <a:lnTo>
                      <a:pt x="53480" y="93377"/>
                    </a:lnTo>
                    <a:lnTo>
                      <a:pt x="49478" y="94104"/>
                    </a:lnTo>
                    <a:lnTo>
                      <a:pt x="45112" y="94710"/>
                    </a:lnTo>
                    <a:lnTo>
                      <a:pt x="40625" y="95074"/>
                    </a:lnTo>
                    <a:lnTo>
                      <a:pt x="36017" y="95196"/>
                    </a:lnTo>
                    <a:lnTo>
                      <a:pt x="33834" y="95196"/>
                    </a:lnTo>
                    <a:lnTo>
                      <a:pt x="31530" y="95074"/>
                    </a:lnTo>
                    <a:lnTo>
                      <a:pt x="29347" y="94832"/>
                    </a:lnTo>
                    <a:lnTo>
                      <a:pt x="27164" y="94589"/>
                    </a:lnTo>
                    <a:lnTo>
                      <a:pt x="25103" y="94225"/>
                    </a:lnTo>
                    <a:lnTo>
                      <a:pt x="23163" y="93740"/>
                    </a:lnTo>
                    <a:lnTo>
                      <a:pt x="23163" y="93740"/>
                    </a:lnTo>
                    <a:lnTo>
                      <a:pt x="19403" y="92770"/>
                    </a:lnTo>
                    <a:lnTo>
                      <a:pt x="15765" y="91679"/>
                    </a:lnTo>
                    <a:lnTo>
                      <a:pt x="12249" y="90466"/>
                    </a:lnTo>
                    <a:lnTo>
                      <a:pt x="8974" y="89132"/>
                    </a:lnTo>
                    <a:lnTo>
                      <a:pt x="8974" y="89132"/>
                    </a:lnTo>
                    <a:lnTo>
                      <a:pt x="5458" y="87434"/>
                    </a:lnTo>
                    <a:lnTo>
                      <a:pt x="2183" y="85615"/>
                    </a:lnTo>
                    <a:lnTo>
                      <a:pt x="2183" y="85615"/>
                    </a:lnTo>
                    <a:lnTo>
                      <a:pt x="1" y="84281"/>
                    </a:lnTo>
                    <a:lnTo>
                      <a:pt x="1" y="84281"/>
                    </a:lnTo>
                    <a:lnTo>
                      <a:pt x="3760" y="84524"/>
                    </a:lnTo>
                    <a:lnTo>
                      <a:pt x="5700" y="84645"/>
                    </a:lnTo>
                    <a:lnTo>
                      <a:pt x="7762" y="84645"/>
                    </a:lnTo>
                    <a:lnTo>
                      <a:pt x="7762" y="84645"/>
                    </a:lnTo>
                    <a:lnTo>
                      <a:pt x="9581" y="84524"/>
                    </a:lnTo>
                    <a:lnTo>
                      <a:pt x="11278" y="84403"/>
                    </a:lnTo>
                    <a:lnTo>
                      <a:pt x="12976" y="84160"/>
                    </a:lnTo>
                    <a:lnTo>
                      <a:pt x="14553" y="83918"/>
                    </a:lnTo>
                    <a:lnTo>
                      <a:pt x="14553" y="83918"/>
                    </a:lnTo>
                    <a:lnTo>
                      <a:pt x="18555" y="82948"/>
                    </a:lnTo>
                    <a:lnTo>
                      <a:pt x="22314" y="81735"/>
                    </a:lnTo>
                    <a:lnTo>
                      <a:pt x="24133" y="81007"/>
                    </a:lnTo>
                    <a:lnTo>
                      <a:pt x="25831" y="80280"/>
                    </a:lnTo>
                    <a:lnTo>
                      <a:pt x="27407" y="79552"/>
                    </a:lnTo>
                    <a:lnTo>
                      <a:pt x="29105" y="78703"/>
                    </a:lnTo>
                    <a:lnTo>
                      <a:pt x="29105" y="78703"/>
                    </a:lnTo>
                    <a:lnTo>
                      <a:pt x="32500" y="76763"/>
                    </a:lnTo>
                    <a:lnTo>
                      <a:pt x="34198" y="75550"/>
                    </a:lnTo>
                    <a:lnTo>
                      <a:pt x="34926" y="75065"/>
                    </a:lnTo>
                    <a:lnTo>
                      <a:pt x="35532" y="74338"/>
                    </a:lnTo>
                    <a:lnTo>
                      <a:pt x="35532" y="74338"/>
                    </a:lnTo>
                    <a:lnTo>
                      <a:pt x="33592" y="74338"/>
                    </a:lnTo>
                    <a:lnTo>
                      <a:pt x="31773" y="73974"/>
                    </a:lnTo>
                    <a:lnTo>
                      <a:pt x="29954" y="73610"/>
                    </a:lnTo>
                    <a:lnTo>
                      <a:pt x="28377" y="73125"/>
                    </a:lnTo>
                    <a:lnTo>
                      <a:pt x="28377" y="73125"/>
                    </a:lnTo>
                    <a:lnTo>
                      <a:pt x="26922" y="72519"/>
                    </a:lnTo>
                    <a:lnTo>
                      <a:pt x="25588" y="71912"/>
                    </a:lnTo>
                    <a:lnTo>
                      <a:pt x="24375" y="71306"/>
                    </a:lnTo>
                    <a:lnTo>
                      <a:pt x="23163" y="70578"/>
                    </a:lnTo>
                    <a:lnTo>
                      <a:pt x="21950" y="69851"/>
                    </a:lnTo>
                    <a:lnTo>
                      <a:pt x="20980" y="69002"/>
                    </a:lnTo>
                    <a:lnTo>
                      <a:pt x="19888" y="68153"/>
                    </a:lnTo>
                    <a:lnTo>
                      <a:pt x="18918" y="67183"/>
                    </a:lnTo>
                    <a:lnTo>
                      <a:pt x="18069" y="66213"/>
                    </a:lnTo>
                    <a:lnTo>
                      <a:pt x="17221" y="65242"/>
                    </a:lnTo>
                    <a:lnTo>
                      <a:pt x="16372" y="64030"/>
                    </a:lnTo>
                    <a:lnTo>
                      <a:pt x="15644" y="62938"/>
                    </a:lnTo>
                    <a:lnTo>
                      <a:pt x="14310" y="60392"/>
                    </a:lnTo>
                    <a:lnTo>
                      <a:pt x="13097" y="57724"/>
                    </a:lnTo>
                    <a:lnTo>
                      <a:pt x="13097" y="57724"/>
                    </a:lnTo>
                    <a:lnTo>
                      <a:pt x="15644" y="57966"/>
                    </a:lnTo>
                    <a:lnTo>
                      <a:pt x="18797" y="58088"/>
                    </a:lnTo>
                    <a:lnTo>
                      <a:pt x="20374" y="58088"/>
                    </a:lnTo>
                    <a:lnTo>
                      <a:pt x="21829" y="57966"/>
                    </a:lnTo>
                    <a:lnTo>
                      <a:pt x="23041" y="57603"/>
                    </a:lnTo>
                    <a:lnTo>
                      <a:pt x="23526" y="57481"/>
                    </a:lnTo>
                    <a:lnTo>
                      <a:pt x="23890" y="57239"/>
                    </a:lnTo>
                    <a:lnTo>
                      <a:pt x="23890" y="57239"/>
                    </a:lnTo>
                    <a:lnTo>
                      <a:pt x="22799" y="57118"/>
                    </a:lnTo>
                    <a:lnTo>
                      <a:pt x="21707" y="56875"/>
                    </a:lnTo>
                    <a:lnTo>
                      <a:pt x="20616" y="56511"/>
                    </a:lnTo>
                    <a:lnTo>
                      <a:pt x="19646" y="56026"/>
                    </a:lnTo>
                    <a:lnTo>
                      <a:pt x="17706" y="55056"/>
                    </a:lnTo>
                    <a:lnTo>
                      <a:pt x="16008" y="54086"/>
                    </a:lnTo>
                    <a:lnTo>
                      <a:pt x="16008" y="54086"/>
                    </a:lnTo>
                    <a:lnTo>
                      <a:pt x="13704" y="52509"/>
                    </a:lnTo>
                    <a:lnTo>
                      <a:pt x="12612" y="51539"/>
                    </a:lnTo>
                    <a:lnTo>
                      <a:pt x="11642" y="50569"/>
                    </a:lnTo>
                    <a:lnTo>
                      <a:pt x="10551" y="49599"/>
                    </a:lnTo>
                    <a:lnTo>
                      <a:pt x="9702" y="48508"/>
                    </a:lnTo>
                    <a:lnTo>
                      <a:pt x="8853" y="47295"/>
                    </a:lnTo>
                    <a:lnTo>
                      <a:pt x="8004" y="46082"/>
                    </a:lnTo>
                    <a:lnTo>
                      <a:pt x="7277" y="44748"/>
                    </a:lnTo>
                    <a:lnTo>
                      <a:pt x="6549" y="43414"/>
                    </a:lnTo>
                    <a:lnTo>
                      <a:pt x="6064" y="41959"/>
                    </a:lnTo>
                    <a:lnTo>
                      <a:pt x="5579" y="40383"/>
                    </a:lnTo>
                    <a:lnTo>
                      <a:pt x="5215" y="38806"/>
                    </a:lnTo>
                    <a:lnTo>
                      <a:pt x="4851" y="37108"/>
                    </a:lnTo>
                    <a:lnTo>
                      <a:pt x="4730" y="35289"/>
                    </a:lnTo>
                    <a:lnTo>
                      <a:pt x="4730" y="33470"/>
                    </a:lnTo>
                    <a:lnTo>
                      <a:pt x="4730" y="33470"/>
                    </a:lnTo>
                    <a:lnTo>
                      <a:pt x="7155" y="34683"/>
                    </a:lnTo>
                    <a:lnTo>
                      <a:pt x="7155" y="34683"/>
                    </a:lnTo>
                    <a:lnTo>
                      <a:pt x="8368" y="35047"/>
                    </a:lnTo>
                    <a:lnTo>
                      <a:pt x="9581" y="35411"/>
                    </a:lnTo>
                    <a:lnTo>
                      <a:pt x="12249" y="36017"/>
                    </a:lnTo>
                    <a:lnTo>
                      <a:pt x="12249" y="36017"/>
                    </a:lnTo>
                    <a:lnTo>
                      <a:pt x="13825" y="36381"/>
                    </a:lnTo>
                    <a:lnTo>
                      <a:pt x="14674" y="36502"/>
                    </a:lnTo>
                    <a:lnTo>
                      <a:pt x="15159" y="36381"/>
                    </a:lnTo>
                    <a:lnTo>
                      <a:pt x="15523" y="36381"/>
                    </a:lnTo>
                    <a:lnTo>
                      <a:pt x="15402" y="36381"/>
                    </a:lnTo>
                    <a:lnTo>
                      <a:pt x="15402" y="36381"/>
                    </a:lnTo>
                    <a:lnTo>
                      <a:pt x="14310" y="35411"/>
                    </a:lnTo>
                    <a:lnTo>
                      <a:pt x="13219" y="34441"/>
                    </a:lnTo>
                    <a:lnTo>
                      <a:pt x="12006" y="33470"/>
                    </a:lnTo>
                    <a:lnTo>
                      <a:pt x="11400" y="32985"/>
                    </a:lnTo>
                    <a:lnTo>
                      <a:pt x="10915" y="32500"/>
                    </a:lnTo>
                    <a:lnTo>
                      <a:pt x="10915" y="32500"/>
                    </a:lnTo>
                    <a:lnTo>
                      <a:pt x="9459" y="30439"/>
                    </a:lnTo>
                    <a:lnTo>
                      <a:pt x="8004" y="28256"/>
                    </a:lnTo>
                    <a:lnTo>
                      <a:pt x="6549" y="25952"/>
                    </a:lnTo>
                    <a:lnTo>
                      <a:pt x="5943" y="24618"/>
                    </a:lnTo>
                    <a:lnTo>
                      <a:pt x="5458" y="23284"/>
                    </a:lnTo>
                    <a:lnTo>
                      <a:pt x="4973" y="21950"/>
                    </a:lnTo>
                    <a:lnTo>
                      <a:pt x="4487" y="20495"/>
                    </a:lnTo>
                    <a:lnTo>
                      <a:pt x="4245" y="19040"/>
                    </a:lnTo>
                    <a:lnTo>
                      <a:pt x="4002" y="17463"/>
                    </a:lnTo>
                    <a:lnTo>
                      <a:pt x="4002" y="15887"/>
                    </a:lnTo>
                    <a:lnTo>
                      <a:pt x="4002" y="14310"/>
                    </a:lnTo>
                    <a:lnTo>
                      <a:pt x="4245" y="12734"/>
                    </a:lnTo>
                    <a:lnTo>
                      <a:pt x="4609" y="11036"/>
                    </a:lnTo>
                    <a:lnTo>
                      <a:pt x="4609" y="11036"/>
                    </a:lnTo>
                    <a:lnTo>
                      <a:pt x="4973" y="10066"/>
                    </a:lnTo>
                    <a:lnTo>
                      <a:pt x="5336" y="9217"/>
                    </a:lnTo>
                    <a:lnTo>
                      <a:pt x="6185" y="7519"/>
                    </a:lnTo>
                    <a:lnTo>
                      <a:pt x="7277" y="5943"/>
                    </a:lnTo>
                    <a:lnTo>
                      <a:pt x="8126" y="4366"/>
                    </a:lnTo>
                    <a:lnTo>
                      <a:pt x="8126" y="4366"/>
                    </a:lnTo>
                    <a:lnTo>
                      <a:pt x="8247" y="4488"/>
                    </a:lnTo>
                    <a:lnTo>
                      <a:pt x="8247" y="4488"/>
                    </a:lnTo>
                    <a:lnTo>
                      <a:pt x="8732" y="5094"/>
                    </a:lnTo>
                    <a:lnTo>
                      <a:pt x="9338" y="5821"/>
                    </a:lnTo>
                    <a:lnTo>
                      <a:pt x="10430" y="6913"/>
                    </a:lnTo>
                    <a:lnTo>
                      <a:pt x="10430" y="6913"/>
                    </a:lnTo>
                    <a:lnTo>
                      <a:pt x="12006" y="8853"/>
                    </a:lnTo>
                    <a:lnTo>
                      <a:pt x="13825" y="10551"/>
                    </a:lnTo>
                    <a:lnTo>
                      <a:pt x="15644" y="12249"/>
                    </a:lnTo>
                    <a:lnTo>
                      <a:pt x="17584" y="13825"/>
                    </a:lnTo>
                    <a:lnTo>
                      <a:pt x="17584" y="13825"/>
                    </a:lnTo>
                    <a:lnTo>
                      <a:pt x="20859" y="16250"/>
                    </a:lnTo>
                    <a:lnTo>
                      <a:pt x="24133" y="18433"/>
                    </a:lnTo>
                    <a:lnTo>
                      <a:pt x="27407" y="20495"/>
                    </a:lnTo>
                    <a:lnTo>
                      <a:pt x="30803" y="22314"/>
                    </a:lnTo>
                    <a:lnTo>
                      <a:pt x="34441" y="24012"/>
                    </a:lnTo>
                    <a:lnTo>
                      <a:pt x="38321" y="25467"/>
                    </a:lnTo>
                    <a:lnTo>
                      <a:pt x="42444" y="26801"/>
                    </a:lnTo>
                    <a:lnTo>
                      <a:pt x="47052" y="28013"/>
                    </a:lnTo>
                    <a:lnTo>
                      <a:pt x="47052" y="28013"/>
                    </a:lnTo>
                    <a:lnTo>
                      <a:pt x="49478" y="28620"/>
                    </a:lnTo>
                    <a:lnTo>
                      <a:pt x="52146" y="28984"/>
                    </a:lnTo>
                    <a:lnTo>
                      <a:pt x="54935" y="29347"/>
                    </a:lnTo>
                    <a:lnTo>
                      <a:pt x="57845" y="29469"/>
                    </a:lnTo>
                    <a:lnTo>
                      <a:pt x="57845" y="29469"/>
                    </a:lnTo>
                    <a:lnTo>
                      <a:pt x="57481" y="28135"/>
                    </a:lnTo>
                    <a:lnTo>
                      <a:pt x="57239" y="26801"/>
                    </a:lnTo>
                    <a:lnTo>
                      <a:pt x="57118" y="25224"/>
                    </a:lnTo>
                    <a:lnTo>
                      <a:pt x="57118" y="23769"/>
                    </a:lnTo>
                    <a:lnTo>
                      <a:pt x="57239" y="22193"/>
                    </a:lnTo>
                    <a:lnTo>
                      <a:pt x="57360" y="20737"/>
                    </a:lnTo>
                    <a:lnTo>
                      <a:pt x="57603" y="19403"/>
                    </a:lnTo>
                    <a:lnTo>
                      <a:pt x="57966" y="18191"/>
                    </a:lnTo>
                    <a:lnTo>
                      <a:pt x="57966" y="18191"/>
                    </a:lnTo>
                    <a:lnTo>
                      <a:pt x="58815" y="15402"/>
                    </a:lnTo>
                    <a:lnTo>
                      <a:pt x="59422" y="14068"/>
                    </a:lnTo>
                    <a:lnTo>
                      <a:pt x="60028" y="12855"/>
                    </a:lnTo>
                    <a:lnTo>
                      <a:pt x="60634" y="11642"/>
                    </a:lnTo>
                    <a:lnTo>
                      <a:pt x="61362" y="10430"/>
                    </a:lnTo>
                    <a:lnTo>
                      <a:pt x="62211" y="9338"/>
                    </a:lnTo>
                    <a:lnTo>
                      <a:pt x="62938" y="8247"/>
                    </a:lnTo>
                    <a:lnTo>
                      <a:pt x="63909" y="7277"/>
                    </a:lnTo>
                    <a:lnTo>
                      <a:pt x="64757" y="6428"/>
                    </a:lnTo>
                    <a:lnTo>
                      <a:pt x="65849" y="5458"/>
                    </a:lnTo>
                    <a:lnTo>
                      <a:pt x="66819" y="4730"/>
                    </a:lnTo>
                    <a:lnTo>
                      <a:pt x="67910" y="3881"/>
                    </a:lnTo>
                    <a:lnTo>
                      <a:pt x="69123" y="3275"/>
                    </a:lnTo>
                    <a:lnTo>
                      <a:pt x="70336" y="2547"/>
                    </a:lnTo>
                    <a:lnTo>
                      <a:pt x="71548" y="1941"/>
                    </a:lnTo>
                    <a:lnTo>
                      <a:pt x="71548" y="1941"/>
                    </a:lnTo>
                    <a:lnTo>
                      <a:pt x="72761" y="1456"/>
                    </a:lnTo>
                    <a:lnTo>
                      <a:pt x="74095" y="1092"/>
                    </a:lnTo>
                    <a:lnTo>
                      <a:pt x="76884" y="364"/>
                    </a:lnTo>
                    <a:lnTo>
                      <a:pt x="76884" y="364"/>
                    </a:lnTo>
                    <a:lnTo>
                      <a:pt x="797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101"/>
            <p:cNvGrpSpPr/>
            <p:nvPr/>
          </p:nvGrpSpPr>
          <p:grpSpPr>
            <a:xfrm>
              <a:off x="5280689" y="2984560"/>
              <a:ext cx="201168" cy="201168"/>
              <a:chOff x="1190625" y="238125"/>
              <a:chExt cx="5238750" cy="5238750"/>
            </a:xfrm>
          </p:grpSpPr>
          <p:sp>
            <p:nvSpPr>
              <p:cNvPr id="1039" name="Google Shape;1039;p10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01"/>
              <p:cNvSpPr/>
              <p:nvPr/>
            </p:nvSpPr>
            <p:spPr>
              <a:xfrm>
                <a:off x="2973250" y="1093050"/>
                <a:ext cx="1673500" cy="3656225"/>
              </a:xfrm>
              <a:custGeom>
                <a:avLst/>
                <a:gdLst/>
                <a:ahLst/>
                <a:cxnLst/>
                <a:rect l="l" t="t" r="r" b="b"/>
                <a:pathLst>
                  <a:path w="66940" h="146249" extrusionOk="0">
                    <a:moveTo>
                      <a:pt x="47416" y="0"/>
                    </a:moveTo>
                    <a:lnTo>
                      <a:pt x="44748" y="122"/>
                    </a:lnTo>
                    <a:lnTo>
                      <a:pt x="42080" y="243"/>
                    </a:lnTo>
                    <a:lnTo>
                      <a:pt x="39533" y="607"/>
                    </a:lnTo>
                    <a:lnTo>
                      <a:pt x="37229" y="971"/>
                    </a:lnTo>
                    <a:lnTo>
                      <a:pt x="34925" y="1577"/>
                    </a:lnTo>
                    <a:lnTo>
                      <a:pt x="32864" y="2183"/>
                    </a:lnTo>
                    <a:lnTo>
                      <a:pt x="30923" y="3032"/>
                    </a:lnTo>
                    <a:lnTo>
                      <a:pt x="29104" y="3881"/>
                    </a:lnTo>
                    <a:lnTo>
                      <a:pt x="27407" y="4972"/>
                    </a:lnTo>
                    <a:lnTo>
                      <a:pt x="25830" y="6064"/>
                    </a:lnTo>
                    <a:lnTo>
                      <a:pt x="24375" y="7155"/>
                    </a:lnTo>
                    <a:lnTo>
                      <a:pt x="23041" y="8489"/>
                    </a:lnTo>
                    <a:lnTo>
                      <a:pt x="21828" y="9702"/>
                    </a:lnTo>
                    <a:lnTo>
                      <a:pt x="20616" y="11157"/>
                    </a:lnTo>
                    <a:lnTo>
                      <a:pt x="19524" y="12491"/>
                    </a:lnTo>
                    <a:lnTo>
                      <a:pt x="18675" y="13946"/>
                    </a:lnTo>
                    <a:lnTo>
                      <a:pt x="17705" y="15523"/>
                    </a:lnTo>
                    <a:lnTo>
                      <a:pt x="16978" y="16978"/>
                    </a:lnTo>
                    <a:lnTo>
                      <a:pt x="16250" y="18554"/>
                    </a:lnTo>
                    <a:lnTo>
                      <a:pt x="15644" y="20131"/>
                    </a:lnTo>
                    <a:lnTo>
                      <a:pt x="15159" y="21707"/>
                    </a:lnTo>
                    <a:lnTo>
                      <a:pt x="14916" y="22556"/>
                    </a:lnTo>
                    <a:lnTo>
                      <a:pt x="14310" y="24981"/>
                    </a:lnTo>
                    <a:lnTo>
                      <a:pt x="13946" y="26558"/>
                    </a:lnTo>
                    <a:lnTo>
                      <a:pt x="13703" y="28256"/>
                    </a:lnTo>
                    <a:lnTo>
                      <a:pt x="13461" y="30196"/>
                    </a:lnTo>
                    <a:lnTo>
                      <a:pt x="13461" y="32136"/>
                    </a:lnTo>
                    <a:lnTo>
                      <a:pt x="13461" y="53479"/>
                    </a:lnTo>
                    <a:lnTo>
                      <a:pt x="0" y="53479"/>
                    </a:lnTo>
                    <a:lnTo>
                      <a:pt x="0" y="79431"/>
                    </a:lnTo>
                    <a:lnTo>
                      <a:pt x="13461" y="79431"/>
                    </a:lnTo>
                    <a:lnTo>
                      <a:pt x="13461" y="146249"/>
                    </a:lnTo>
                    <a:lnTo>
                      <a:pt x="40261" y="146249"/>
                    </a:lnTo>
                    <a:lnTo>
                      <a:pt x="40261" y="79431"/>
                    </a:lnTo>
                    <a:lnTo>
                      <a:pt x="62695" y="79431"/>
                    </a:lnTo>
                    <a:lnTo>
                      <a:pt x="66091" y="53479"/>
                    </a:lnTo>
                    <a:lnTo>
                      <a:pt x="40261" y="53479"/>
                    </a:lnTo>
                    <a:lnTo>
                      <a:pt x="40261" y="35047"/>
                    </a:lnTo>
                    <a:lnTo>
                      <a:pt x="40261" y="34683"/>
                    </a:lnTo>
                    <a:lnTo>
                      <a:pt x="40382" y="33349"/>
                    </a:lnTo>
                    <a:lnTo>
                      <a:pt x="40504" y="32621"/>
                    </a:lnTo>
                    <a:lnTo>
                      <a:pt x="40746" y="31651"/>
                    </a:lnTo>
                    <a:lnTo>
                      <a:pt x="41110" y="30681"/>
                    </a:lnTo>
                    <a:lnTo>
                      <a:pt x="41595" y="29590"/>
                    </a:lnTo>
                    <a:lnTo>
                      <a:pt x="42201" y="28619"/>
                    </a:lnTo>
                    <a:lnTo>
                      <a:pt x="43050" y="27649"/>
                    </a:lnTo>
                    <a:lnTo>
                      <a:pt x="44020" y="26679"/>
                    </a:lnTo>
                    <a:lnTo>
                      <a:pt x="45233" y="25830"/>
                    </a:lnTo>
                    <a:lnTo>
                      <a:pt x="46688" y="25224"/>
                    </a:lnTo>
                    <a:lnTo>
                      <a:pt x="48386" y="24618"/>
                    </a:lnTo>
                    <a:lnTo>
                      <a:pt x="50326" y="24254"/>
                    </a:lnTo>
                    <a:lnTo>
                      <a:pt x="52509" y="24133"/>
                    </a:lnTo>
                    <a:lnTo>
                      <a:pt x="66940" y="24133"/>
                    </a:lnTo>
                    <a:lnTo>
                      <a:pt x="66940" y="1092"/>
                    </a:lnTo>
                    <a:lnTo>
                      <a:pt x="63544" y="728"/>
                    </a:lnTo>
                    <a:lnTo>
                      <a:pt x="59785" y="364"/>
                    </a:lnTo>
                    <a:lnTo>
                      <a:pt x="55177" y="122"/>
                    </a:lnTo>
                    <a:lnTo>
                      <a:pt x="50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 name="Google Shape;1041;p101"/>
            <p:cNvSpPr/>
            <p:nvPr/>
          </p:nvSpPr>
          <p:spPr>
            <a:xfrm>
              <a:off x="5280689" y="3325948"/>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01"/>
            <p:cNvSpPr/>
            <p:nvPr/>
          </p:nvSpPr>
          <p:spPr>
            <a:xfrm>
              <a:off x="5280689" y="4017710"/>
              <a:ext cx="201168" cy="201168"/>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 name="Google Shape;1043;p101"/>
            <p:cNvGrpSpPr/>
            <p:nvPr/>
          </p:nvGrpSpPr>
          <p:grpSpPr>
            <a:xfrm>
              <a:off x="5314308" y="4048824"/>
              <a:ext cx="138916" cy="138916"/>
              <a:chOff x="1978850" y="868312"/>
              <a:chExt cx="3665325" cy="3665325"/>
            </a:xfrm>
          </p:grpSpPr>
          <p:sp>
            <p:nvSpPr>
              <p:cNvPr id="1044" name="Google Shape;1044;p101"/>
              <p:cNvSpPr/>
              <p:nvPr/>
            </p:nvSpPr>
            <p:spPr>
              <a:xfrm>
                <a:off x="1978850" y="868312"/>
                <a:ext cx="3665325" cy="3665325"/>
              </a:xfrm>
              <a:custGeom>
                <a:avLst/>
                <a:gdLst/>
                <a:ahLst/>
                <a:cxnLst/>
                <a:rect l="l" t="t" r="r" b="b"/>
                <a:pathLst>
                  <a:path w="146613" h="146613" extrusionOk="0">
                    <a:moveTo>
                      <a:pt x="105867" y="12370"/>
                    </a:moveTo>
                    <a:lnTo>
                      <a:pt x="108656" y="12491"/>
                    </a:lnTo>
                    <a:lnTo>
                      <a:pt x="111203" y="12855"/>
                    </a:lnTo>
                    <a:lnTo>
                      <a:pt x="113749" y="13461"/>
                    </a:lnTo>
                    <a:lnTo>
                      <a:pt x="116175" y="14189"/>
                    </a:lnTo>
                    <a:lnTo>
                      <a:pt x="118479" y="15159"/>
                    </a:lnTo>
                    <a:lnTo>
                      <a:pt x="120662" y="16371"/>
                    </a:lnTo>
                    <a:lnTo>
                      <a:pt x="122723" y="17827"/>
                    </a:lnTo>
                    <a:lnTo>
                      <a:pt x="124785" y="19403"/>
                    </a:lnTo>
                    <a:lnTo>
                      <a:pt x="126482" y="21101"/>
                    </a:lnTo>
                    <a:lnTo>
                      <a:pt x="128180" y="23041"/>
                    </a:lnTo>
                    <a:lnTo>
                      <a:pt x="129635" y="25103"/>
                    </a:lnTo>
                    <a:lnTo>
                      <a:pt x="130969" y="27285"/>
                    </a:lnTo>
                    <a:lnTo>
                      <a:pt x="132061" y="29589"/>
                    </a:lnTo>
                    <a:lnTo>
                      <a:pt x="132910" y="32015"/>
                    </a:lnTo>
                    <a:lnTo>
                      <a:pt x="133637" y="34561"/>
                    </a:lnTo>
                    <a:lnTo>
                      <a:pt x="134122" y="37229"/>
                    </a:lnTo>
                    <a:lnTo>
                      <a:pt x="134243" y="39048"/>
                    </a:lnTo>
                    <a:lnTo>
                      <a:pt x="134243" y="41231"/>
                    </a:lnTo>
                    <a:lnTo>
                      <a:pt x="134243" y="65363"/>
                    </a:lnTo>
                    <a:lnTo>
                      <a:pt x="134243" y="84160"/>
                    </a:lnTo>
                    <a:lnTo>
                      <a:pt x="134243" y="105867"/>
                    </a:lnTo>
                    <a:lnTo>
                      <a:pt x="134243" y="108049"/>
                    </a:lnTo>
                    <a:lnTo>
                      <a:pt x="134001" y="110232"/>
                    </a:lnTo>
                    <a:lnTo>
                      <a:pt x="133516" y="112415"/>
                    </a:lnTo>
                    <a:lnTo>
                      <a:pt x="133031" y="114477"/>
                    </a:lnTo>
                    <a:lnTo>
                      <a:pt x="132303" y="116417"/>
                    </a:lnTo>
                    <a:lnTo>
                      <a:pt x="131454" y="118357"/>
                    </a:lnTo>
                    <a:lnTo>
                      <a:pt x="130484" y="120176"/>
                    </a:lnTo>
                    <a:lnTo>
                      <a:pt x="129393" y="121995"/>
                    </a:lnTo>
                    <a:lnTo>
                      <a:pt x="128180" y="123693"/>
                    </a:lnTo>
                    <a:lnTo>
                      <a:pt x="126846" y="125269"/>
                    </a:lnTo>
                    <a:lnTo>
                      <a:pt x="125270" y="126725"/>
                    </a:lnTo>
                    <a:lnTo>
                      <a:pt x="123693" y="128059"/>
                    </a:lnTo>
                    <a:lnTo>
                      <a:pt x="121995" y="129393"/>
                    </a:lnTo>
                    <a:lnTo>
                      <a:pt x="120176" y="130484"/>
                    </a:lnTo>
                    <a:lnTo>
                      <a:pt x="118236" y="131575"/>
                    </a:lnTo>
                    <a:lnTo>
                      <a:pt x="116175" y="132424"/>
                    </a:lnTo>
                    <a:lnTo>
                      <a:pt x="113749" y="133273"/>
                    </a:lnTo>
                    <a:lnTo>
                      <a:pt x="111324" y="133879"/>
                    </a:lnTo>
                    <a:lnTo>
                      <a:pt x="108777" y="134243"/>
                    </a:lnTo>
                    <a:lnTo>
                      <a:pt x="106231" y="134364"/>
                    </a:lnTo>
                    <a:lnTo>
                      <a:pt x="40383" y="134364"/>
                    </a:lnTo>
                    <a:lnTo>
                      <a:pt x="37836" y="134243"/>
                    </a:lnTo>
                    <a:lnTo>
                      <a:pt x="35289" y="133879"/>
                    </a:lnTo>
                    <a:lnTo>
                      <a:pt x="32743" y="133273"/>
                    </a:lnTo>
                    <a:lnTo>
                      <a:pt x="30317" y="132424"/>
                    </a:lnTo>
                    <a:lnTo>
                      <a:pt x="28013" y="131333"/>
                    </a:lnTo>
                    <a:lnTo>
                      <a:pt x="25830" y="130120"/>
                    </a:lnTo>
                    <a:lnTo>
                      <a:pt x="23769" y="128786"/>
                    </a:lnTo>
                    <a:lnTo>
                      <a:pt x="21829" y="127210"/>
                    </a:lnTo>
                    <a:lnTo>
                      <a:pt x="20010" y="125391"/>
                    </a:lnTo>
                    <a:lnTo>
                      <a:pt x="18433" y="123450"/>
                    </a:lnTo>
                    <a:lnTo>
                      <a:pt x="16978" y="121510"/>
                    </a:lnTo>
                    <a:lnTo>
                      <a:pt x="15644" y="119327"/>
                    </a:lnTo>
                    <a:lnTo>
                      <a:pt x="14553" y="117023"/>
                    </a:lnTo>
                    <a:lnTo>
                      <a:pt x="13704" y="114598"/>
                    </a:lnTo>
                    <a:lnTo>
                      <a:pt x="12976" y="112051"/>
                    </a:lnTo>
                    <a:lnTo>
                      <a:pt x="12491" y="109383"/>
                    </a:lnTo>
                    <a:lnTo>
                      <a:pt x="12370" y="107564"/>
                    </a:lnTo>
                    <a:lnTo>
                      <a:pt x="12249" y="105624"/>
                    </a:lnTo>
                    <a:lnTo>
                      <a:pt x="12249" y="40989"/>
                    </a:lnTo>
                    <a:lnTo>
                      <a:pt x="12370" y="38442"/>
                    </a:lnTo>
                    <a:lnTo>
                      <a:pt x="12734" y="36017"/>
                    </a:lnTo>
                    <a:lnTo>
                      <a:pt x="13219" y="33591"/>
                    </a:lnTo>
                    <a:lnTo>
                      <a:pt x="13946" y="31287"/>
                    </a:lnTo>
                    <a:lnTo>
                      <a:pt x="14795" y="29104"/>
                    </a:lnTo>
                    <a:lnTo>
                      <a:pt x="15765" y="27043"/>
                    </a:lnTo>
                    <a:lnTo>
                      <a:pt x="17099" y="24981"/>
                    </a:lnTo>
                    <a:lnTo>
                      <a:pt x="18433" y="23041"/>
                    </a:lnTo>
                    <a:lnTo>
                      <a:pt x="20010" y="21343"/>
                    </a:lnTo>
                    <a:lnTo>
                      <a:pt x="21586" y="19646"/>
                    </a:lnTo>
                    <a:lnTo>
                      <a:pt x="23526" y="18190"/>
                    </a:lnTo>
                    <a:lnTo>
                      <a:pt x="25467" y="16856"/>
                    </a:lnTo>
                    <a:lnTo>
                      <a:pt x="27528" y="15644"/>
                    </a:lnTo>
                    <a:lnTo>
                      <a:pt x="29711" y="14552"/>
                    </a:lnTo>
                    <a:lnTo>
                      <a:pt x="32015" y="13703"/>
                    </a:lnTo>
                    <a:lnTo>
                      <a:pt x="34440" y="13097"/>
                    </a:lnTo>
                    <a:lnTo>
                      <a:pt x="36017" y="12733"/>
                    </a:lnTo>
                    <a:lnTo>
                      <a:pt x="37472" y="12491"/>
                    </a:lnTo>
                    <a:lnTo>
                      <a:pt x="39049" y="12370"/>
                    </a:lnTo>
                    <a:close/>
                    <a:moveTo>
                      <a:pt x="40746" y="0"/>
                    </a:moveTo>
                    <a:lnTo>
                      <a:pt x="37230" y="243"/>
                    </a:lnTo>
                    <a:lnTo>
                      <a:pt x="33713" y="607"/>
                    </a:lnTo>
                    <a:lnTo>
                      <a:pt x="32015" y="970"/>
                    </a:lnTo>
                    <a:lnTo>
                      <a:pt x="30196" y="1455"/>
                    </a:lnTo>
                    <a:lnTo>
                      <a:pt x="28498" y="1941"/>
                    </a:lnTo>
                    <a:lnTo>
                      <a:pt x="26801" y="2426"/>
                    </a:lnTo>
                    <a:lnTo>
                      <a:pt x="25103" y="3153"/>
                    </a:lnTo>
                    <a:lnTo>
                      <a:pt x="23526" y="3881"/>
                    </a:lnTo>
                    <a:lnTo>
                      <a:pt x="21950" y="4608"/>
                    </a:lnTo>
                    <a:lnTo>
                      <a:pt x="20373" y="5457"/>
                    </a:lnTo>
                    <a:lnTo>
                      <a:pt x="18918" y="6427"/>
                    </a:lnTo>
                    <a:lnTo>
                      <a:pt x="17463" y="7398"/>
                    </a:lnTo>
                    <a:lnTo>
                      <a:pt x="16008" y="8368"/>
                    </a:lnTo>
                    <a:lnTo>
                      <a:pt x="14674" y="9459"/>
                    </a:lnTo>
                    <a:lnTo>
                      <a:pt x="13340" y="10672"/>
                    </a:lnTo>
                    <a:lnTo>
                      <a:pt x="12006" y="11884"/>
                    </a:lnTo>
                    <a:lnTo>
                      <a:pt x="10793" y="13097"/>
                    </a:lnTo>
                    <a:lnTo>
                      <a:pt x="9702" y="14431"/>
                    </a:lnTo>
                    <a:lnTo>
                      <a:pt x="8611" y="15765"/>
                    </a:lnTo>
                    <a:lnTo>
                      <a:pt x="7519" y="17220"/>
                    </a:lnTo>
                    <a:lnTo>
                      <a:pt x="6549" y="18675"/>
                    </a:lnTo>
                    <a:lnTo>
                      <a:pt x="5579" y="20131"/>
                    </a:lnTo>
                    <a:lnTo>
                      <a:pt x="4730" y="21707"/>
                    </a:lnTo>
                    <a:lnTo>
                      <a:pt x="4002" y="23284"/>
                    </a:lnTo>
                    <a:lnTo>
                      <a:pt x="3275" y="24860"/>
                    </a:lnTo>
                    <a:lnTo>
                      <a:pt x="2547" y="26437"/>
                    </a:lnTo>
                    <a:lnTo>
                      <a:pt x="1941" y="28134"/>
                    </a:lnTo>
                    <a:lnTo>
                      <a:pt x="1456" y="29832"/>
                    </a:lnTo>
                    <a:lnTo>
                      <a:pt x="971" y="31530"/>
                    </a:lnTo>
                    <a:lnTo>
                      <a:pt x="607" y="33349"/>
                    </a:lnTo>
                    <a:lnTo>
                      <a:pt x="364" y="35047"/>
                    </a:lnTo>
                    <a:lnTo>
                      <a:pt x="122" y="36866"/>
                    </a:lnTo>
                    <a:lnTo>
                      <a:pt x="1" y="38685"/>
                    </a:lnTo>
                    <a:lnTo>
                      <a:pt x="1" y="40504"/>
                    </a:lnTo>
                    <a:lnTo>
                      <a:pt x="1" y="106230"/>
                    </a:lnTo>
                    <a:lnTo>
                      <a:pt x="122" y="109383"/>
                    </a:lnTo>
                    <a:lnTo>
                      <a:pt x="486" y="112294"/>
                    </a:lnTo>
                    <a:lnTo>
                      <a:pt x="849" y="114234"/>
                    </a:lnTo>
                    <a:lnTo>
                      <a:pt x="1213" y="116053"/>
                    </a:lnTo>
                    <a:lnTo>
                      <a:pt x="1698" y="117751"/>
                    </a:lnTo>
                    <a:lnTo>
                      <a:pt x="2305" y="119570"/>
                    </a:lnTo>
                    <a:lnTo>
                      <a:pt x="2911" y="121268"/>
                    </a:lnTo>
                    <a:lnTo>
                      <a:pt x="3639" y="122844"/>
                    </a:lnTo>
                    <a:lnTo>
                      <a:pt x="4487" y="124542"/>
                    </a:lnTo>
                    <a:lnTo>
                      <a:pt x="5336" y="126118"/>
                    </a:lnTo>
                    <a:lnTo>
                      <a:pt x="6185" y="127574"/>
                    </a:lnTo>
                    <a:lnTo>
                      <a:pt x="7155" y="129150"/>
                    </a:lnTo>
                    <a:lnTo>
                      <a:pt x="8247" y="130484"/>
                    </a:lnTo>
                    <a:lnTo>
                      <a:pt x="9338" y="131939"/>
                    </a:lnTo>
                    <a:lnTo>
                      <a:pt x="10430" y="133273"/>
                    </a:lnTo>
                    <a:lnTo>
                      <a:pt x="11642" y="134607"/>
                    </a:lnTo>
                    <a:lnTo>
                      <a:pt x="12976" y="135820"/>
                    </a:lnTo>
                    <a:lnTo>
                      <a:pt x="14310" y="136911"/>
                    </a:lnTo>
                    <a:lnTo>
                      <a:pt x="15644" y="138003"/>
                    </a:lnTo>
                    <a:lnTo>
                      <a:pt x="16978" y="139094"/>
                    </a:lnTo>
                    <a:lnTo>
                      <a:pt x="18554" y="140064"/>
                    </a:lnTo>
                    <a:lnTo>
                      <a:pt x="20010" y="141034"/>
                    </a:lnTo>
                    <a:lnTo>
                      <a:pt x="21586" y="141883"/>
                    </a:lnTo>
                    <a:lnTo>
                      <a:pt x="23163" y="142732"/>
                    </a:lnTo>
                    <a:lnTo>
                      <a:pt x="24739" y="143460"/>
                    </a:lnTo>
                    <a:lnTo>
                      <a:pt x="26437" y="144066"/>
                    </a:lnTo>
                    <a:lnTo>
                      <a:pt x="28135" y="144672"/>
                    </a:lnTo>
                    <a:lnTo>
                      <a:pt x="29832" y="145157"/>
                    </a:lnTo>
                    <a:lnTo>
                      <a:pt x="31530" y="145642"/>
                    </a:lnTo>
                    <a:lnTo>
                      <a:pt x="33349" y="146006"/>
                    </a:lnTo>
                    <a:lnTo>
                      <a:pt x="35168" y="146249"/>
                    </a:lnTo>
                    <a:lnTo>
                      <a:pt x="36987" y="146491"/>
                    </a:lnTo>
                    <a:lnTo>
                      <a:pt x="38927" y="146612"/>
                    </a:lnTo>
                    <a:lnTo>
                      <a:pt x="107443" y="146612"/>
                    </a:lnTo>
                    <a:lnTo>
                      <a:pt x="109262" y="146491"/>
                    </a:lnTo>
                    <a:lnTo>
                      <a:pt x="111081" y="146249"/>
                    </a:lnTo>
                    <a:lnTo>
                      <a:pt x="112900" y="146006"/>
                    </a:lnTo>
                    <a:lnTo>
                      <a:pt x="114719" y="145642"/>
                    </a:lnTo>
                    <a:lnTo>
                      <a:pt x="116417" y="145279"/>
                    </a:lnTo>
                    <a:lnTo>
                      <a:pt x="118115" y="144793"/>
                    </a:lnTo>
                    <a:lnTo>
                      <a:pt x="119813" y="144187"/>
                    </a:lnTo>
                    <a:lnTo>
                      <a:pt x="121510" y="143581"/>
                    </a:lnTo>
                    <a:lnTo>
                      <a:pt x="123087" y="142853"/>
                    </a:lnTo>
                    <a:lnTo>
                      <a:pt x="124663" y="142126"/>
                    </a:lnTo>
                    <a:lnTo>
                      <a:pt x="126240" y="141277"/>
                    </a:lnTo>
                    <a:lnTo>
                      <a:pt x="127695" y="140307"/>
                    </a:lnTo>
                    <a:lnTo>
                      <a:pt x="129272" y="139336"/>
                    </a:lnTo>
                    <a:lnTo>
                      <a:pt x="130605" y="138366"/>
                    </a:lnTo>
                    <a:lnTo>
                      <a:pt x="131939" y="137275"/>
                    </a:lnTo>
                    <a:lnTo>
                      <a:pt x="133273" y="136062"/>
                    </a:lnTo>
                    <a:lnTo>
                      <a:pt x="134607" y="134850"/>
                    </a:lnTo>
                    <a:lnTo>
                      <a:pt x="135820" y="133637"/>
                    </a:lnTo>
                    <a:lnTo>
                      <a:pt x="136911" y="132303"/>
                    </a:lnTo>
                    <a:lnTo>
                      <a:pt x="138003" y="130969"/>
                    </a:lnTo>
                    <a:lnTo>
                      <a:pt x="139094" y="129514"/>
                    </a:lnTo>
                    <a:lnTo>
                      <a:pt x="140064" y="128180"/>
                    </a:lnTo>
                    <a:lnTo>
                      <a:pt x="141034" y="126603"/>
                    </a:lnTo>
                    <a:lnTo>
                      <a:pt x="141883" y="125148"/>
                    </a:lnTo>
                    <a:lnTo>
                      <a:pt x="142611" y="123572"/>
                    </a:lnTo>
                    <a:lnTo>
                      <a:pt x="143339" y="121995"/>
                    </a:lnTo>
                    <a:lnTo>
                      <a:pt x="144066" y="120297"/>
                    </a:lnTo>
                    <a:lnTo>
                      <a:pt x="144672" y="118721"/>
                    </a:lnTo>
                    <a:lnTo>
                      <a:pt x="145158" y="117023"/>
                    </a:lnTo>
                    <a:lnTo>
                      <a:pt x="145521" y="115204"/>
                    </a:lnTo>
                    <a:lnTo>
                      <a:pt x="145885" y="113507"/>
                    </a:lnTo>
                    <a:lnTo>
                      <a:pt x="146249" y="111809"/>
                    </a:lnTo>
                    <a:lnTo>
                      <a:pt x="146491" y="109990"/>
                    </a:lnTo>
                    <a:lnTo>
                      <a:pt x="146613" y="108171"/>
                    </a:lnTo>
                    <a:lnTo>
                      <a:pt x="146613" y="106352"/>
                    </a:lnTo>
                    <a:lnTo>
                      <a:pt x="146613" y="73367"/>
                    </a:lnTo>
                    <a:lnTo>
                      <a:pt x="146613" y="40261"/>
                    </a:lnTo>
                    <a:lnTo>
                      <a:pt x="146491" y="38442"/>
                    </a:lnTo>
                    <a:lnTo>
                      <a:pt x="146370" y="36502"/>
                    </a:lnTo>
                    <a:lnTo>
                      <a:pt x="146128" y="34683"/>
                    </a:lnTo>
                    <a:lnTo>
                      <a:pt x="145885" y="32985"/>
                    </a:lnTo>
                    <a:lnTo>
                      <a:pt x="145400" y="31166"/>
                    </a:lnTo>
                    <a:lnTo>
                      <a:pt x="145036" y="29347"/>
                    </a:lnTo>
                    <a:lnTo>
                      <a:pt x="144430" y="27649"/>
                    </a:lnTo>
                    <a:lnTo>
                      <a:pt x="143824" y="25951"/>
                    </a:lnTo>
                    <a:lnTo>
                      <a:pt x="143096" y="24254"/>
                    </a:lnTo>
                    <a:lnTo>
                      <a:pt x="142368" y="22677"/>
                    </a:lnTo>
                    <a:lnTo>
                      <a:pt x="141520" y="21101"/>
                    </a:lnTo>
                    <a:lnTo>
                      <a:pt x="140671" y="19646"/>
                    </a:lnTo>
                    <a:lnTo>
                      <a:pt x="139701" y="18190"/>
                    </a:lnTo>
                    <a:lnTo>
                      <a:pt x="138730" y="16735"/>
                    </a:lnTo>
                    <a:lnTo>
                      <a:pt x="137639" y="15280"/>
                    </a:lnTo>
                    <a:lnTo>
                      <a:pt x="136548" y="13946"/>
                    </a:lnTo>
                    <a:lnTo>
                      <a:pt x="135456" y="12733"/>
                    </a:lnTo>
                    <a:lnTo>
                      <a:pt x="134243" y="11521"/>
                    </a:lnTo>
                    <a:lnTo>
                      <a:pt x="132910" y="10308"/>
                    </a:lnTo>
                    <a:lnTo>
                      <a:pt x="131576" y="9217"/>
                    </a:lnTo>
                    <a:lnTo>
                      <a:pt x="130242" y="8125"/>
                    </a:lnTo>
                    <a:lnTo>
                      <a:pt x="128908" y="7155"/>
                    </a:lnTo>
                    <a:lnTo>
                      <a:pt x="127453" y="6185"/>
                    </a:lnTo>
                    <a:lnTo>
                      <a:pt x="125876" y="5336"/>
                    </a:lnTo>
                    <a:lnTo>
                      <a:pt x="124421" y="4487"/>
                    </a:lnTo>
                    <a:lnTo>
                      <a:pt x="122844" y="3760"/>
                    </a:lnTo>
                    <a:lnTo>
                      <a:pt x="121268" y="3032"/>
                    </a:lnTo>
                    <a:lnTo>
                      <a:pt x="119570" y="2426"/>
                    </a:lnTo>
                    <a:lnTo>
                      <a:pt x="117994" y="1941"/>
                    </a:lnTo>
                    <a:lnTo>
                      <a:pt x="116296" y="1455"/>
                    </a:lnTo>
                    <a:lnTo>
                      <a:pt x="114477" y="970"/>
                    </a:lnTo>
                    <a:lnTo>
                      <a:pt x="112779" y="607"/>
                    </a:lnTo>
                    <a:lnTo>
                      <a:pt x="110960" y="364"/>
                    </a:lnTo>
                    <a:lnTo>
                      <a:pt x="109141" y="122"/>
                    </a:lnTo>
                    <a:lnTo>
                      <a:pt x="107322" y="122"/>
                    </a:lnTo>
                    <a:lnTo>
                      <a:pt x="105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01"/>
              <p:cNvSpPr/>
              <p:nvPr/>
            </p:nvSpPr>
            <p:spPr>
              <a:xfrm>
                <a:off x="2824700" y="1714137"/>
                <a:ext cx="1973650" cy="1973650"/>
              </a:xfrm>
              <a:custGeom>
                <a:avLst/>
                <a:gdLst/>
                <a:ahLst/>
                <a:cxnLst/>
                <a:rect l="l" t="t" r="r" b="b"/>
                <a:pathLst>
                  <a:path w="78946" h="78946" extrusionOk="0">
                    <a:moveTo>
                      <a:pt x="39533" y="12370"/>
                    </a:moveTo>
                    <a:lnTo>
                      <a:pt x="42201" y="12613"/>
                    </a:lnTo>
                    <a:lnTo>
                      <a:pt x="44990" y="12976"/>
                    </a:lnTo>
                    <a:lnTo>
                      <a:pt x="47537" y="13583"/>
                    </a:lnTo>
                    <a:lnTo>
                      <a:pt x="49962" y="14553"/>
                    </a:lnTo>
                    <a:lnTo>
                      <a:pt x="52388" y="15644"/>
                    </a:lnTo>
                    <a:lnTo>
                      <a:pt x="54570" y="17100"/>
                    </a:lnTo>
                    <a:lnTo>
                      <a:pt x="56632" y="18555"/>
                    </a:lnTo>
                    <a:lnTo>
                      <a:pt x="58572" y="20374"/>
                    </a:lnTo>
                    <a:lnTo>
                      <a:pt x="60391" y="22314"/>
                    </a:lnTo>
                    <a:lnTo>
                      <a:pt x="61968" y="24376"/>
                    </a:lnTo>
                    <a:lnTo>
                      <a:pt x="63302" y="26558"/>
                    </a:lnTo>
                    <a:lnTo>
                      <a:pt x="64393" y="28984"/>
                    </a:lnTo>
                    <a:lnTo>
                      <a:pt x="65363" y="31409"/>
                    </a:lnTo>
                    <a:lnTo>
                      <a:pt x="65970" y="34077"/>
                    </a:lnTo>
                    <a:lnTo>
                      <a:pt x="66455" y="36745"/>
                    </a:lnTo>
                    <a:lnTo>
                      <a:pt x="66576" y="39413"/>
                    </a:lnTo>
                    <a:lnTo>
                      <a:pt x="66455" y="42202"/>
                    </a:lnTo>
                    <a:lnTo>
                      <a:pt x="66091" y="44870"/>
                    </a:lnTo>
                    <a:lnTo>
                      <a:pt x="65363" y="47416"/>
                    </a:lnTo>
                    <a:lnTo>
                      <a:pt x="64514" y="49842"/>
                    </a:lnTo>
                    <a:lnTo>
                      <a:pt x="63423" y="52267"/>
                    </a:lnTo>
                    <a:lnTo>
                      <a:pt x="62089" y="54571"/>
                    </a:lnTo>
                    <a:lnTo>
                      <a:pt x="60391" y="56633"/>
                    </a:lnTo>
                    <a:lnTo>
                      <a:pt x="58572" y="58694"/>
                    </a:lnTo>
                    <a:lnTo>
                      <a:pt x="56632" y="60513"/>
                    </a:lnTo>
                    <a:lnTo>
                      <a:pt x="54449" y="62090"/>
                    </a:lnTo>
                    <a:lnTo>
                      <a:pt x="52266" y="63424"/>
                    </a:lnTo>
                    <a:lnTo>
                      <a:pt x="49841" y="64515"/>
                    </a:lnTo>
                    <a:lnTo>
                      <a:pt x="47416" y="65485"/>
                    </a:lnTo>
                    <a:lnTo>
                      <a:pt x="44869" y="66092"/>
                    </a:lnTo>
                    <a:lnTo>
                      <a:pt x="42201" y="66455"/>
                    </a:lnTo>
                    <a:lnTo>
                      <a:pt x="39533" y="66577"/>
                    </a:lnTo>
                    <a:lnTo>
                      <a:pt x="39412" y="66577"/>
                    </a:lnTo>
                    <a:lnTo>
                      <a:pt x="36623" y="66455"/>
                    </a:lnTo>
                    <a:lnTo>
                      <a:pt x="33955" y="65970"/>
                    </a:lnTo>
                    <a:lnTo>
                      <a:pt x="31408" y="65364"/>
                    </a:lnTo>
                    <a:lnTo>
                      <a:pt x="28983" y="64394"/>
                    </a:lnTo>
                    <a:lnTo>
                      <a:pt x="26558" y="63302"/>
                    </a:lnTo>
                    <a:lnTo>
                      <a:pt x="24375" y="61968"/>
                    </a:lnTo>
                    <a:lnTo>
                      <a:pt x="22192" y="60392"/>
                    </a:lnTo>
                    <a:lnTo>
                      <a:pt x="20373" y="58694"/>
                    </a:lnTo>
                    <a:lnTo>
                      <a:pt x="18554" y="56754"/>
                    </a:lnTo>
                    <a:lnTo>
                      <a:pt x="16978" y="54571"/>
                    </a:lnTo>
                    <a:lnTo>
                      <a:pt x="15644" y="52388"/>
                    </a:lnTo>
                    <a:lnTo>
                      <a:pt x="14552" y="50084"/>
                    </a:lnTo>
                    <a:lnTo>
                      <a:pt x="13582" y="47538"/>
                    </a:lnTo>
                    <a:lnTo>
                      <a:pt x="12976" y="44991"/>
                    </a:lnTo>
                    <a:lnTo>
                      <a:pt x="12491" y="42323"/>
                    </a:lnTo>
                    <a:lnTo>
                      <a:pt x="12369" y="39534"/>
                    </a:lnTo>
                    <a:lnTo>
                      <a:pt x="12491" y="36866"/>
                    </a:lnTo>
                    <a:lnTo>
                      <a:pt x="12854" y="34198"/>
                    </a:lnTo>
                    <a:lnTo>
                      <a:pt x="13582" y="31652"/>
                    </a:lnTo>
                    <a:lnTo>
                      <a:pt x="14431" y="29105"/>
                    </a:lnTo>
                    <a:lnTo>
                      <a:pt x="15522" y="26801"/>
                    </a:lnTo>
                    <a:lnTo>
                      <a:pt x="16856" y="24497"/>
                    </a:lnTo>
                    <a:lnTo>
                      <a:pt x="18554" y="22314"/>
                    </a:lnTo>
                    <a:lnTo>
                      <a:pt x="20252" y="20374"/>
                    </a:lnTo>
                    <a:lnTo>
                      <a:pt x="22313" y="18555"/>
                    </a:lnTo>
                    <a:lnTo>
                      <a:pt x="24496" y="16978"/>
                    </a:lnTo>
                    <a:lnTo>
                      <a:pt x="26679" y="15644"/>
                    </a:lnTo>
                    <a:lnTo>
                      <a:pt x="29104" y="14432"/>
                    </a:lnTo>
                    <a:lnTo>
                      <a:pt x="31530" y="13583"/>
                    </a:lnTo>
                    <a:lnTo>
                      <a:pt x="34198" y="12976"/>
                    </a:lnTo>
                    <a:lnTo>
                      <a:pt x="36744" y="12491"/>
                    </a:lnTo>
                    <a:lnTo>
                      <a:pt x="39533" y="12370"/>
                    </a:lnTo>
                    <a:close/>
                    <a:moveTo>
                      <a:pt x="39412" y="1"/>
                    </a:moveTo>
                    <a:lnTo>
                      <a:pt x="37472" y="122"/>
                    </a:lnTo>
                    <a:lnTo>
                      <a:pt x="35531" y="243"/>
                    </a:lnTo>
                    <a:lnTo>
                      <a:pt x="33591" y="486"/>
                    </a:lnTo>
                    <a:lnTo>
                      <a:pt x="31772" y="850"/>
                    </a:lnTo>
                    <a:lnTo>
                      <a:pt x="29832" y="1214"/>
                    </a:lnTo>
                    <a:lnTo>
                      <a:pt x="28013" y="1699"/>
                    </a:lnTo>
                    <a:lnTo>
                      <a:pt x="26194" y="2305"/>
                    </a:lnTo>
                    <a:lnTo>
                      <a:pt x="24375" y="3033"/>
                    </a:lnTo>
                    <a:lnTo>
                      <a:pt x="22677" y="3760"/>
                    </a:lnTo>
                    <a:lnTo>
                      <a:pt x="20979" y="4730"/>
                    </a:lnTo>
                    <a:lnTo>
                      <a:pt x="19282" y="5579"/>
                    </a:lnTo>
                    <a:lnTo>
                      <a:pt x="17584" y="6671"/>
                    </a:lnTo>
                    <a:lnTo>
                      <a:pt x="16007" y="7762"/>
                    </a:lnTo>
                    <a:lnTo>
                      <a:pt x="14552" y="8975"/>
                    </a:lnTo>
                    <a:lnTo>
                      <a:pt x="12976" y="10309"/>
                    </a:lnTo>
                    <a:lnTo>
                      <a:pt x="11642" y="11643"/>
                    </a:lnTo>
                    <a:lnTo>
                      <a:pt x="10187" y="13098"/>
                    </a:lnTo>
                    <a:lnTo>
                      <a:pt x="8974" y="14553"/>
                    </a:lnTo>
                    <a:lnTo>
                      <a:pt x="7761" y="16129"/>
                    </a:lnTo>
                    <a:lnTo>
                      <a:pt x="6670" y="17706"/>
                    </a:lnTo>
                    <a:lnTo>
                      <a:pt x="5578" y="19282"/>
                    </a:lnTo>
                    <a:lnTo>
                      <a:pt x="4608" y="20980"/>
                    </a:lnTo>
                    <a:lnTo>
                      <a:pt x="3759" y="22678"/>
                    </a:lnTo>
                    <a:lnTo>
                      <a:pt x="3032" y="24497"/>
                    </a:lnTo>
                    <a:lnTo>
                      <a:pt x="2304" y="26195"/>
                    </a:lnTo>
                    <a:lnTo>
                      <a:pt x="1698" y="28014"/>
                    </a:lnTo>
                    <a:lnTo>
                      <a:pt x="1213" y="29954"/>
                    </a:lnTo>
                    <a:lnTo>
                      <a:pt x="728" y="31773"/>
                    </a:lnTo>
                    <a:lnTo>
                      <a:pt x="485" y="33713"/>
                    </a:lnTo>
                    <a:lnTo>
                      <a:pt x="243" y="35653"/>
                    </a:lnTo>
                    <a:lnTo>
                      <a:pt x="121" y="37594"/>
                    </a:lnTo>
                    <a:lnTo>
                      <a:pt x="0" y="39534"/>
                    </a:lnTo>
                    <a:lnTo>
                      <a:pt x="121" y="41596"/>
                    </a:lnTo>
                    <a:lnTo>
                      <a:pt x="243" y="43536"/>
                    </a:lnTo>
                    <a:lnTo>
                      <a:pt x="485" y="45476"/>
                    </a:lnTo>
                    <a:lnTo>
                      <a:pt x="849" y="47416"/>
                    </a:lnTo>
                    <a:lnTo>
                      <a:pt x="1334" y="49357"/>
                    </a:lnTo>
                    <a:lnTo>
                      <a:pt x="1819" y="51297"/>
                    </a:lnTo>
                    <a:lnTo>
                      <a:pt x="2425" y="53116"/>
                    </a:lnTo>
                    <a:lnTo>
                      <a:pt x="3153" y="54814"/>
                    </a:lnTo>
                    <a:lnTo>
                      <a:pt x="3881" y="56633"/>
                    </a:lnTo>
                    <a:lnTo>
                      <a:pt x="4851" y="58330"/>
                    </a:lnTo>
                    <a:lnTo>
                      <a:pt x="5700" y="59907"/>
                    </a:lnTo>
                    <a:lnTo>
                      <a:pt x="6791" y="61605"/>
                    </a:lnTo>
                    <a:lnTo>
                      <a:pt x="7882" y="63060"/>
                    </a:lnTo>
                    <a:lnTo>
                      <a:pt x="9095" y="64636"/>
                    </a:lnTo>
                    <a:lnTo>
                      <a:pt x="10308" y="65970"/>
                    </a:lnTo>
                    <a:lnTo>
                      <a:pt x="11642" y="67426"/>
                    </a:lnTo>
                    <a:lnTo>
                      <a:pt x="12976" y="68638"/>
                    </a:lnTo>
                    <a:lnTo>
                      <a:pt x="14431" y="69972"/>
                    </a:lnTo>
                    <a:lnTo>
                      <a:pt x="15886" y="71064"/>
                    </a:lnTo>
                    <a:lnTo>
                      <a:pt x="17463" y="72155"/>
                    </a:lnTo>
                    <a:lnTo>
                      <a:pt x="19039" y="73246"/>
                    </a:lnTo>
                    <a:lnTo>
                      <a:pt x="20737" y="74216"/>
                    </a:lnTo>
                    <a:lnTo>
                      <a:pt x="22435" y="75065"/>
                    </a:lnTo>
                    <a:lnTo>
                      <a:pt x="24132" y="75793"/>
                    </a:lnTo>
                    <a:lnTo>
                      <a:pt x="25951" y="76521"/>
                    </a:lnTo>
                    <a:lnTo>
                      <a:pt x="27770" y="77127"/>
                    </a:lnTo>
                    <a:lnTo>
                      <a:pt x="29589" y="77733"/>
                    </a:lnTo>
                    <a:lnTo>
                      <a:pt x="31530" y="78097"/>
                    </a:lnTo>
                    <a:lnTo>
                      <a:pt x="33470" y="78461"/>
                    </a:lnTo>
                    <a:lnTo>
                      <a:pt x="35410" y="78703"/>
                    </a:lnTo>
                    <a:lnTo>
                      <a:pt x="37472" y="78946"/>
                    </a:lnTo>
                    <a:lnTo>
                      <a:pt x="41474" y="78946"/>
                    </a:lnTo>
                    <a:lnTo>
                      <a:pt x="43414" y="78825"/>
                    </a:lnTo>
                    <a:lnTo>
                      <a:pt x="45354" y="78582"/>
                    </a:lnTo>
                    <a:lnTo>
                      <a:pt x="47173" y="78218"/>
                    </a:lnTo>
                    <a:lnTo>
                      <a:pt x="49113" y="77733"/>
                    </a:lnTo>
                    <a:lnTo>
                      <a:pt x="50932" y="77248"/>
                    </a:lnTo>
                    <a:lnTo>
                      <a:pt x="52751" y="76642"/>
                    </a:lnTo>
                    <a:lnTo>
                      <a:pt x="54570" y="75914"/>
                    </a:lnTo>
                    <a:lnTo>
                      <a:pt x="56268" y="75187"/>
                    </a:lnTo>
                    <a:lnTo>
                      <a:pt x="57966" y="74338"/>
                    </a:lnTo>
                    <a:lnTo>
                      <a:pt x="59664" y="73368"/>
                    </a:lnTo>
                    <a:lnTo>
                      <a:pt x="61361" y="72397"/>
                    </a:lnTo>
                    <a:lnTo>
                      <a:pt x="62938" y="71185"/>
                    </a:lnTo>
                    <a:lnTo>
                      <a:pt x="64393" y="69972"/>
                    </a:lnTo>
                    <a:lnTo>
                      <a:pt x="65970" y="68759"/>
                    </a:lnTo>
                    <a:lnTo>
                      <a:pt x="67304" y="67426"/>
                    </a:lnTo>
                    <a:lnTo>
                      <a:pt x="68759" y="65970"/>
                    </a:lnTo>
                    <a:lnTo>
                      <a:pt x="69971" y="64515"/>
                    </a:lnTo>
                    <a:lnTo>
                      <a:pt x="71184" y="62939"/>
                    </a:lnTo>
                    <a:lnTo>
                      <a:pt x="72275" y="61362"/>
                    </a:lnTo>
                    <a:lnTo>
                      <a:pt x="73367" y="59664"/>
                    </a:lnTo>
                    <a:lnTo>
                      <a:pt x="74337" y="58088"/>
                    </a:lnTo>
                    <a:lnTo>
                      <a:pt x="75186" y="56269"/>
                    </a:lnTo>
                    <a:lnTo>
                      <a:pt x="75913" y="54571"/>
                    </a:lnTo>
                    <a:lnTo>
                      <a:pt x="76641" y="52752"/>
                    </a:lnTo>
                    <a:lnTo>
                      <a:pt x="77247" y="50933"/>
                    </a:lnTo>
                    <a:lnTo>
                      <a:pt x="77732" y="49114"/>
                    </a:lnTo>
                    <a:lnTo>
                      <a:pt x="78218" y="47174"/>
                    </a:lnTo>
                    <a:lnTo>
                      <a:pt x="78460" y="45355"/>
                    </a:lnTo>
                    <a:lnTo>
                      <a:pt x="78703" y="43415"/>
                    </a:lnTo>
                    <a:lnTo>
                      <a:pt x="78824" y="41474"/>
                    </a:lnTo>
                    <a:lnTo>
                      <a:pt x="78945" y="39413"/>
                    </a:lnTo>
                    <a:lnTo>
                      <a:pt x="78824" y="37472"/>
                    </a:lnTo>
                    <a:lnTo>
                      <a:pt x="78703" y="35411"/>
                    </a:lnTo>
                    <a:lnTo>
                      <a:pt x="78460" y="33471"/>
                    </a:lnTo>
                    <a:lnTo>
                      <a:pt x="78096" y="31530"/>
                    </a:lnTo>
                    <a:lnTo>
                      <a:pt x="77611" y="29590"/>
                    </a:lnTo>
                    <a:lnTo>
                      <a:pt x="77126" y="27771"/>
                    </a:lnTo>
                    <a:lnTo>
                      <a:pt x="76520" y="25952"/>
                    </a:lnTo>
                    <a:lnTo>
                      <a:pt x="75792" y="24133"/>
                    </a:lnTo>
                    <a:lnTo>
                      <a:pt x="75065" y="22435"/>
                    </a:lnTo>
                    <a:lnTo>
                      <a:pt x="74094" y="20738"/>
                    </a:lnTo>
                    <a:lnTo>
                      <a:pt x="73124" y="19040"/>
                    </a:lnTo>
                    <a:lnTo>
                      <a:pt x="72154" y="17463"/>
                    </a:lnTo>
                    <a:lnTo>
                      <a:pt x="71063" y="15887"/>
                    </a:lnTo>
                    <a:lnTo>
                      <a:pt x="69850" y="14432"/>
                    </a:lnTo>
                    <a:lnTo>
                      <a:pt x="68637" y="12976"/>
                    </a:lnTo>
                    <a:lnTo>
                      <a:pt x="67304" y="11643"/>
                    </a:lnTo>
                    <a:lnTo>
                      <a:pt x="65970" y="10309"/>
                    </a:lnTo>
                    <a:lnTo>
                      <a:pt x="64514" y="9096"/>
                    </a:lnTo>
                    <a:lnTo>
                      <a:pt x="63059" y="7883"/>
                    </a:lnTo>
                    <a:lnTo>
                      <a:pt x="61483" y="6792"/>
                    </a:lnTo>
                    <a:lnTo>
                      <a:pt x="59906" y="5822"/>
                    </a:lnTo>
                    <a:lnTo>
                      <a:pt x="58208" y="4852"/>
                    </a:lnTo>
                    <a:lnTo>
                      <a:pt x="56511" y="4003"/>
                    </a:lnTo>
                    <a:lnTo>
                      <a:pt x="54813" y="3154"/>
                    </a:lnTo>
                    <a:lnTo>
                      <a:pt x="52994" y="2426"/>
                    </a:lnTo>
                    <a:lnTo>
                      <a:pt x="51175" y="1820"/>
                    </a:lnTo>
                    <a:lnTo>
                      <a:pt x="49356" y="1335"/>
                    </a:lnTo>
                    <a:lnTo>
                      <a:pt x="47416" y="850"/>
                    </a:lnTo>
                    <a:lnTo>
                      <a:pt x="45475" y="486"/>
                    </a:lnTo>
                    <a:lnTo>
                      <a:pt x="43535" y="243"/>
                    </a:lnTo>
                    <a:lnTo>
                      <a:pt x="41474" y="122"/>
                    </a:lnTo>
                    <a:lnTo>
                      <a:pt x="395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01"/>
              <p:cNvSpPr/>
              <p:nvPr/>
            </p:nvSpPr>
            <p:spPr>
              <a:xfrm>
                <a:off x="4610350" y="1489812"/>
                <a:ext cx="412325" cy="412325"/>
              </a:xfrm>
              <a:custGeom>
                <a:avLst/>
                <a:gdLst/>
                <a:ahLst/>
                <a:cxnLst/>
                <a:rect l="l" t="t" r="r" b="b"/>
                <a:pathLst>
                  <a:path w="16493" h="16493" extrusionOk="0">
                    <a:moveTo>
                      <a:pt x="7398" y="0"/>
                    </a:moveTo>
                    <a:lnTo>
                      <a:pt x="6670" y="121"/>
                    </a:lnTo>
                    <a:lnTo>
                      <a:pt x="5821" y="364"/>
                    </a:lnTo>
                    <a:lnTo>
                      <a:pt x="5094" y="606"/>
                    </a:lnTo>
                    <a:lnTo>
                      <a:pt x="4366" y="970"/>
                    </a:lnTo>
                    <a:lnTo>
                      <a:pt x="3639" y="1334"/>
                    </a:lnTo>
                    <a:lnTo>
                      <a:pt x="3032" y="1819"/>
                    </a:lnTo>
                    <a:lnTo>
                      <a:pt x="2426" y="2425"/>
                    </a:lnTo>
                    <a:lnTo>
                      <a:pt x="1941" y="3032"/>
                    </a:lnTo>
                    <a:lnTo>
                      <a:pt x="1456" y="3638"/>
                    </a:lnTo>
                    <a:lnTo>
                      <a:pt x="971" y="4244"/>
                    </a:lnTo>
                    <a:lnTo>
                      <a:pt x="607" y="4972"/>
                    </a:lnTo>
                    <a:lnTo>
                      <a:pt x="364" y="5821"/>
                    </a:lnTo>
                    <a:lnTo>
                      <a:pt x="122" y="6548"/>
                    </a:lnTo>
                    <a:lnTo>
                      <a:pt x="1" y="7397"/>
                    </a:lnTo>
                    <a:lnTo>
                      <a:pt x="1" y="8246"/>
                    </a:lnTo>
                    <a:lnTo>
                      <a:pt x="1" y="9095"/>
                    </a:lnTo>
                    <a:lnTo>
                      <a:pt x="122" y="9823"/>
                    </a:lnTo>
                    <a:lnTo>
                      <a:pt x="364" y="10672"/>
                    </a:lnTo>
                    <a:lnTo>
                      <a:pt x="607" y="11399"/>
                    </a:lnTo>
                    <a:lnTo>
                      <a:pt x="971" y="12127"/>
                    </a:lnTo>
                    <a:lnTo>
                      <a:pt x="1335" y="12854"/>
                    </a:lnTo>
                    <a:lnTo>
                      <a:pt x="1820" y="13461"/>
                    </a:lnTo>
                    <a:lnTo>
                      <a:pt x="2426" y="14067"/>
                    </a:lnTo>
                    <a:lnTo>
                      <a:pt x="3032" y="14673"/>
                    </a:lnTo>
                    <a:lnTo>
                      <a:pt x="3639" y="15158"/>
                    </a:lnTo>
                    <a:lnTo>
                      <a:pt x="4366" y="15522"/>
                    </a:lnTo>
                    <a:lnTo>
                      <a:pt x="5094" y="15886"/>
                    </a:lnTo>
                    <a:lnTo>
                      <a:pt x="5821" y="16129"/>
                    </a:lnTo>
                    <a:lnTo>
                      <a:pt x="6670" y="16371"/>
                    </a:lnTo>
                    <a:lnTo>
                      <a:pt x="7398" y="16492"/>
                    </a:lnTo>
                    <a:lnTo>
                      <a:pt x="9096" y="16492"/>
                    </a:lnTo>
                    <a:lnTo>
                      <a:pt x="9945" y="16371"/>
                    </a:lnTo>
                    <a:lnTo>
                      <a:pt x="10793" y="16129"/>
                    </a:lnTo>
                    <a:lnTo>
                      <a:pt x="11521" y="15886"/>
                    </a:lnTo>
                    <a:lnTo>
                      <a:pt x="12249" y="15522"/>
                    </a:lnTo>
                    <a:lnTo>
                      <a:pt x="12976" y="15158"/>
                    </a:lnTo>
                    <a:lnTo>
                      <a:pt x="13583" y="14673"/>
                    </a:lnTo>
                    <a:lnTo>
                      <a:pt x="14189" y="14067"/>
                    </a:lnTo>
                    <a:lnTo>
                      <a:pt x="14674" y="13582"/>
                    </a:lnTo>
                    <a:lnTo>
                      <a:pt x="15159" y="12854"/>
                    </a:lnTo>
                    <a:lnTo>
                      <a:pt x="15523" y="12248"/>
                    </a:lnTo>
                    <a:lnTo>
                      <a:pt x="15887" y="11520"/>
                    </a:lnTo>
                    <a:lnTo>
                      <a:pt x="16129" y="10793"/>
                    </a:lnTo>
                    <a:lnTo>
                      <a:pt x="16372" y="9944"/>
                    </a:lnTo>
                    <a:lnTo>
                      <a:pt x="16493" y="9095"/>
                    </a:lnTo>
                    <a:lnTo>
                      <a:pt x="16493" y="8246"/>
                    </a:lnTo>
                    <a:lnTo>
                      <a:pt x="16493" y="7397"/>
                    </a:lnTo>
                    <a:lnTo>
                      <a:pt x="16372" y="6548"/>
                    </a:lnTo>
                    <a:lnTo>
                      <a:pt x="16129" y="5821"/>
                    </a:lnTo>
                    <a:lnTo>
                      <a:pt x="15887" y="4972"/>
                    </a:lnTo>
                    <a:lnTo>
                      <a:pt x="15523" y="4244"/>
                    </a:lnTo>
                    <a:lnTo>
                      <a:pt x="15159" y="3638"/>
                    </a:lnTo>
                    <a:lnTo>
                      <a:pt x="14674" y="3032"/>
                    </a:lnTo>
                    <a:lnTo>
                      <a:pt x="14189" y="2425"/>
                    </a:lnTo>
                    <a:lnTo>
                      <a:pt x="13583" y="1819"/>
                    </a:lnTo>
                    <a:lnTo>
                      <a:pt x="12976" y="1334"/>
                    </a:lnTo>
                    <a:lnTo>
                      <a:pt x="12249" y="970"/>
                    </a:lnTo>
                    <a:lnTo>
                      <a:pt x="11521" y="606"/>
                    </a:lnTo>
                    <a:lnTo>
                      <a:pt x="10793" y="364"/>
                    </a:lnTo>
                    <a:lnTo>
                      <a:pt x="9945" y="121"/>
                    </a:lnTo>
                    <a:lnTo>
                      <a:pt x="9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 name="Google Shape;1047;p101"/>
            <p:cNvSpPr/>
            <p:nvPr/>
          </p:nvSpPr>
          <p:spPr>
            <a:xfrm>
              <a:off x="5314755" y="3361035"/>
              <a:ext cx="131406" cy="131289"/>
            </a:xfrm>
            <a:custGeom>
              <a:avLst/>
              <a:gdLst/>
              <a:ahLst/>
              <a:cxnLst/>
              <a:rect l="l" t="t" r="r" b="b"/>
              <a:pathLst>
                <a:path w="135820" h="135699" extrusionOk="0">
                  <a:moveTo>
                    <a:pt x="30196" y="18675"/>
                  </a:moveTo>
                  <a:lnTo>
                    <a:pt x="31409" y="18797"/>
                  </a:lnTo>
                  <a:lnTo>
                    <a:pt x="32621" y="18918"/>
                  </a:lnTo>
                  <a:lnTo>
                    <a:pt x="33713" y="19161"/>
                  </a:lnTo>
                  <a:lnTo>
                    <a:pt x="34804" y="19646"/>
                  </a:lnTo>
                  <a:lnTo>
                    <a:pt x="35774" y="20131"/>
                  </a:lnTo>
                  <a:lnTo>
                    <a:pt x="36744" y="20737"/>
                  </a:lnTo>
                  <a:lnTo>
                    <a:pt x="37714" y="21343"/>
                  </a:lnTo>
                  <a:lnTo>
                    <a:pt x="38442" y="22071"/>
                  </a:lnTo>
                  <a:lnTo>
                    <a:pt x="39291" y="22920"/>
                  </a:lnTo>
                  <a:lnTo>
                    <a:pt x="39897" y="23890"/>
                  </a:lnTo>
                  <a:lnTo>
                    <a:pt x="40504" y="24739"/>
                  </a:lnTo>
                  <a:lnTo>
                    <a:pt x="40989" y="25830"/>
                  </a:lnTo>
                  <a:lnTo>
                    <a:pt x="41352" y="26922"/>
                  </a:lnTo>
                  <a:lnTo>
                    <a:pt x="41716" y="28013"/>
                  </a:lnTo>
                  <a:lnTo>
                    <a:pt x="41838" y="29104"/>
                  </a:lnTo>
                  <a:lnTo>
                    <a:pt x="41959" y="30317"/>
                  </a:lnTo>
                  <a:lnTo>
                    <a:pt x="41838" y="31530"/>
                  </a:lnTo>
                  <a:lnTo>
                    <a:pt x="41716" y="32742"/>
                  </a:lnTo>
                  <a:lnTo>
                    <a:pt x="41352" y="33834"/>
                  </a:lnTo>
                  <a:lnTo>
                    <a:pt x="40989" y="34925"/>
                  </a:lnTo>
                  <a:lnTo>
                    <a:pt x="40504" y="35895"/>
                  </a:lnTo>
                  <a:lnTo>
                    <a:pt x="39897" y="36866"/>
                  </a:lnTo>
                  <a:lnTo>
                    <a:pt x="39291" y="37836"/>
                  </a:lnTo>
                  <a:lnTo>
                    <a:pt x="38442" y="38563"/>
                  </a:lnTo>
                  <a:lnTo>
                    <a:pt x="37714" y="39412"/>
                  </a:lnTo>
                  <a:lnTo>
                    <a:pt x="36744" y="40019"/>
                  </a:lnTo>
                  <a:lnTo>
                    <a:pt x="35774" y="40625"/>
                  </a:lnTo>
                  <a:lnTo>
                    <a:pt x="34804" y="41110"/>
                  </a:lnTo>
                  <a:lnTo>
                    <a:pt x="33713" y="41474"/>
                  </a:lnTo>
                  <a:lnTo>
                    <a:pt x="32621" y="41838"/>
                  </a:lnTo>
                  <a:lnTo>
                    <a:pt x="31409" y="41959"/>
                  </a:lnTo>
                  <a:lnTo>
                    <a:pt x="30196" y="42080"/>
                  </a:lnTo>
                  <a:lnTo>
                    <a:pt x="28983" y="41959"/>
                  </a:lnTo>
                  <a:lnTo>
                    <a:pt x="27892" y="41838"/>
                  </a:lnTo>
                  <a:lnTo>
                    <a:pt x="26800" y="41474"/>
                  </a:lnTo>
                  <a:lnTo>
                    <a:pt x="25709" y="41110"/>
                  </a:lnTo>
                  <a:lnTo>
                    <a:pt x="24618" y="40625"/>
                  </a:lnTo>
                  <a:lnTo>
                    <a:pt x="23769" y="40019"/>
                  </a:lnTo>
                  <a:lnTo>
                    <a:pt x="22799" y="39412"/>
                  </a:lnTo>
                  <a:lnTo>
                    <a:pt x="21950" y="38563"/>
                  </a:lnTo>
                  <a:lnTo>
                    <a:pt x="21222" y="37836"/>
                  </a:lnTo>
                  <a:lnTo>
                    <a:pt x="20616" y="36866"/>
                  </a:lnTo>
                  <a:lnTo>
                    <a:pt x="20009" y="35895"/>
                  </a:lnTo>
                  <a:lnTo>
                    <a:pt x="19524" y="34925"/>
                  </a:lnTo>
                  <a:lnTo>
                    <a:pt x="19039" y="33834"/>
                  </a:lnTo>
                  <a:lnTo>
                    <a:pt x="18797" y="32742"/>
                  </a:lnTo>
                  <a:lnTo>
                    <a:pt x="18675" y="31530"/>
                  </a:lnTo>
                  <a:lnTo>
                    <a:pt x="18554" y="30317"/>
                  </a:lnTo>
                  <a:lnTo>
                    <a:pt x="18675" y="29226"/>
                  </a:lnTo>
                  <a:lnTo>
                    <a:pt x="18797" y="28013"/>
                  </a:lnTo>
                  <a:lnTo>
                    <a:pt x="19039" y="26922"/>
                  </a:lnTo>
                  <a:lnTo>
                    <a:pt x="19524" y="25830"/>
                  </a:lnTo>
                  <a:lnTo>
                    <a:pt x="20009" y="24739"/>
                  </a:lnTo>
                  <a:lnTo>
                    <a:pt x="20494" y="23890"/>
                  </a:lnTo>
                  <a:lnTo>
                    <a:pt x="21222" y="22920"/>
                  </a:lnTo>
                  <a:lnTo>
                    <a:pt x="21950" y="22071"/>
                  </a:lnTo>
                  <a:lnTo>
                    <a:pt x="22799" y="21343"/>
                  </a:lnTo>
                  <a:lnTo>
                    <a:pt x="23647" y="20737"/>
                  </a:lnTo>
                  <a:lnTo>
                    <a:pt x="24618" y="20131"/>
                  </a:lnTo>
                  <a:lnTo>
                    <a:pt x="25709" y="19646"/>
                  </a:lnTo>
                  <a:lnTo>
                    <a:pt x="26800" y="19161"/>
                  </a:lnTo>
                  <a:lnTo>
                    <a:pt x="27892" y="18918"/>
                  </a:lnTo>
                  <a:lnTo>
                    <a:pt x="28983" y="18797"/>
                  </a:lnTo>
                  <a:lnTo>
                    <a:pt x="30196" y="18675"/>
                  </a:lnTo>
                  <a:close/>
                  <a:moveTo>
                    <a:pt x="40261" y="50933"/>
                  </a:moveTo>
                  <a:lnTo>
                    <a:pt x="40261" y="115689"/>
                  </a:lnTo>
                  <a:lnTo>
                    <a:pt x="20131" y="115689"/>
                  </a:lnTo>
                  <a:lnTo>
                    <a:pt x="20131" y="50933"/>
                  </a:lnTo>
                  <a:close/>
                  <a:moveTo>
                    <a:pt x="91557" y="49235"/>
                  </a:moveTo>
                  <a:lnTo>
                    <a:pt x="93376" y="49356"/>
                  </a:lnTo>
                  <a:lnTo>
                    <a:pt x="95195" y="49477"/>
                  </a:lnTo>
                  <a:lnTo>
                    <a:pt x="96893" y="49599"/>
                  </a:lnTo>
                  <a:lnTo>
                    <a:pt x="98469" y="49841"/>
                  </a:lnTo>
                  <a:lnTo>
                    <a:pt x="99925" y="50205"/>
                  </a:lnTo>
                  <a:lnTo>
                    <a:pt x="101380" y="50569"/>
                  </a:lnTo>
                  <a:lnTo>
                    <a:pt x="102714" y="51054"/>
                  </a:lnTo>
                  <a:lnTo>
                    <a:pt x="103926" y="51660"/>
                  </a:lnTo>
                  <a:lnTo>
                    <a:pt x="105139" y="52267"/>
                  </a:lnTo>
                  <a:lnTo>
                    <a:pt x="106230" y="52873"/>
                  </a:lnTo>
                  <a:lnTo>
                    <a:pt x="107201" y="53600"/>
                  </a:lnTo>
                  <a:lnTo>
                    <a:pt x="108171" y="54449"/>
                  </a:lnTo>
                  <a:lnTo>
                    <a:pt x="109020" y="55298"/>
                  </a:lnTo>
                  <a:lnTo>
                    <a:pt x="109869" y="56147"/>
                  </a:lnTo>
                  <a:lnTo>
                    <a:pt x="110596" y="57117"/>
                  </a:lnTo>
                  <a:lnTo>
                    <a:pt x="111324" y="58209"/>
                  </a:lnTo>
                  <a:lnTo>
                    <a:pt x="111930" y="59179"/>
                  </a:lnTo>
                  <a:lnTo>
                    <a:pt x="112536" y="60391"/>
                  </a:lnTo>
                  <a:lnTo>
                    <a:pt x="113507" y="62696"/>
                  </a:lnTo>
                  <a:lnTo>
                    <a:pt x="114234" y="65242"/>
                  </a:lnTo>
                  <a:lnTo>
                    <a:pt x="114840" y="67910"/>
                  </a:lnTo>
                  <a:lnTo>
                    <a:pt x="115204" y="70820"/>
                  </a:lnTo>
                  <a:lnTo>
                    <a:pt x="115568" y="73852"/>
                  </a:lnTo>
                  <a:lnTo>
                    <a:pt x="115689" y="76884"/>
                  </a:lnTo>
                  <a:lnTo>
                    <a:pt x="115689" y="80158"/>
                  </a:lnTo>
                  <a:lnTo>
                    <a:pt x="115689" y="115689"/>
                  </a:lnTo>
                  <a:lnTo>
                    <a:pt x="95559" y="115689"/>
                  </a:lnTo>
                  <a:lnTo>
                    <a:pt x="95559" y="84160"/>
                  </a:lnTo>
                  <a:lnTo>
                    <a:pt x="95559" y="81249"/>
                  </a:lnTo>
                  <a:lnTo>
                    <a:pt x="95438" y="78339"/>
                  </a:lnTo>
                  <a:lnTo>
                    <a:pt x="95195" y="76884"/>
                  </a:lnTo>
                  <a:lnTo>
                    <a:pt x="94953" y="75429"/>
                  </a:lnTo>
                  <a:lnTo>
                    <a:pt x="94710" y="74095"/>
                  </a:lnTo>
                  <a:lnTo>
                    <a:pt x="94225" y="72761"/>
                  </a:lnTo>
                  <a:lnTo>
                    <a:pt x="93619" y="71548"/>
                  </a:lnTo>
                  <a:lnTo>
                    <a:pt x="93012" y="70457"/>
                  </a:lnTo>
                  <a:lnTo>
                    <a:pt x="92163" y="69486"/>
                  </a:lnTo>
                  <a:lnTo>
                    <a:pt x="91072" y="68638"/>
                  </a:lnTo>
                  <a:lnTo>
                    <a:pt x="89981" y="67910"/>
                  </a:lnTo>
                  <a:lnTo>
                    <a:pt x="88525" y="67425"/>
                  </a:lnTo>
                  <a:lnTo>
                    <a:pt x="86949" y="67061"/>
                  </a:lnTo>
                  <a:lnTo>
                    <a:pt x="85130" y="66940"/>
                  </a:lnTo>
                  <a:lnTo>
                    <a:pt x="83311" y="67061"/>
                  </a:lnTo>
                  <a:lnTo>
                    <a:pt x="81613" y="67304"/>
                  </a:lnTo>
                  <a:lnTo>
                    <a:pt x="80158" y="67789"/>
                  </a:lnTo>
                  <a:lnTo>
                    <a:pt x="78824" y="68395"/>
                  </a:lnTo>
                  <a:lnTo>
                    <a:pt x="77733" y="69123"/>
                  </a:lnTo>
                  <a:lnTo>
                    <a:pt x="76763" y="69972"/>
                  </a:lnTo>
                  <a:lnTo>
                    <a:pt x="75914" y="71063"/>
                  </a:lnTo>
                  <a:lnTo>
                    <a:pt x="75186" y="72154"/>
                  </a:lnTo>
                  <a:lnTo>
                    <a:pt x="74580" y="73367"/>
                  </a:lnTo>
                  <a:lnTo>
                    <a:pt x="74095" y="74701"/>
                  </a:lnTo>
                  <a:lnTo>
                    <a:pt x="73731" y="76035"/>
                  </a:lnTo>
                  <a:lnTo>
                    <a:pt x="73488" y="77490"/>
                  </a:lnTo>
                  <a:lnTo>
                    <a:pt x="73246" y="78945"/>
                  </a:lnTo>
                  <a:lnTo>
                    <a:pt x="73125" y="80522"/>
                  </a:lnTo>
                  <a:lnTo>
                    <a:pt x="73003" y="83675"/>
                  </a:lnTo>
                  <a:lnTo>
                    <a:pt x="73003" y="115689"/>
                  </a:lnTo>
                  <a:lnTo>
                    <a:pt x="52994" y="115689"/>
                  </a:lnTo>
                  <a:lnTo>
                    <a:pt x="52994" y="50933"/>
                  </a:lnTo>
                  <a:lnTo>
                    <a:pt x="72276" y="50933"/>
                  </a:lnTo>
                  <a:lnTo>
                    <a:pt x="72276" y="59785"/>
                  </a:lnTo>
                  <a:lnTo>
                    <a:pt x="72518" y="59785"/>
                  </a:lnTo>
                  <a:lnTo>
                    <a:pt x="73246" y="58451"/>
                  </a:lnTo>
                  <a:lnTo>
                    <a:pt x="74095" y="57360"/>
                  </a:lnTo>
                  <a:lnTo>
                    <a:pt x="75065" y="56268"/>
                  </a:lnTo>
                  <a:lnTo>
                    <a:pt x="76035" y="55177"/>
                  </a:lnTo>
                  <a:lnTo>
                    <a:pt x="77126" y="54328"/>
                  </a:lnTo>
                  <a:lnTo>
                    <a:pt x="78218" y="53358"/>
                  </a:lnTo>
                  <a:lnTo>
                    <a:pt x="79430" y="52630"/>
                  </a:lnTo>
                  <a:lnTo>
                    <a:pt x="80643" y="51903"/>
                  </a:lnTo>
                  <a:lnTo>
                    <a:pt x="81856" y="51296"/>
                  </a:lnTo>
                  <a:lnTo>
                    <a:pt x="83190" y="50690"/>
                  </a:lnTo>
                  <a:lnTo>
                    <a:pt x="84524" y="50205"/>
                  </a:lnTo>
                  <a:lnTo>
                    <a:pt x="85858" y="49841"/>
                  </a:lnTo>
                  <a:lnTo>
                    <a:pt x="87313" y="49599"/>
                  </a:lnTo>
                  <a:lnTo>
                    <a:pt x="88647" y="49356"/>
                  </a:lnTo>
                  <a:lnTo>
                    <a:pt x="90102" y="49235"/>
                  </a:lnTo>
                  <a:close/>
                  <a:moveTo>
                    <a:pt x="9095" y="0"/>
                  </a:move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01"/>
            <p:cNvSpPr/>
            <p:nvPr/>
          </p:nvSpPr>
          <p:spPr>
            <a:xfrm>
              <a:off x="5366027" y="3408669"/>
              <a:ext cx="60658" cy="64296"/>
            </a:xfrm>
            <a:custGeom>
              <a:avLst/>
              <a:gdLst/>
              <a:ahLst/>
              <a:cxnLst/>
              <a:rect l="l" t="t" r="r" b="b"/>
              <a:pathLst>
                <a:path w="62696" h="66456" fill="none" extrusionOk="0">
                  <a:moveTo>
                    <a:pt x="62695" y="66455"/>
                  </a:moveTo>
                  <a:lnTo>
                    <a:pt x="42565" y="66455"/>
                  </a:lnTo>
                  <a:lnTo>
                    <a:pt x="42565" y="34926"/>
                  </a:lnTo>
                  <a:lnTo>
                    <a:pt x="42565" y="34926"/>
                  </a:lnTo>
                  <a:lnTo>
                    <a:pt x="42565" y="32015"/>
                  </a:lnTo>
                  <a:lnTo>
                    <a:pt x="42444" y="29105"/>
                  </a:lnTo>
                  <a:lnTo>
                    <a:pt x="42201" y="27650"/>
                  </a:lnTo>
                  <a:lnTo>
                    <a:pt x="41959" y="26195"/>
                  </a:lnTo>
                  <a:lnTo>
                    <a:pt x="41716" y="24861"/>
                  </a:lnTo>
                  <a:lnTo>
                    <a:pt x="41231" y="23527"/>
                  </a:lnTo>
                  <a:lnTo>
                    <a:pt x="40625" y="22314"/>
                  </a:lnTo>
                  <a:lnTo>
                    <a:pt x="40018" y="21223"/>
                  </a:lnTo>
                  <a:lnTo>
                    <a:pt x="39169" y="20252"/>
                  </a:lnTo>
                  <a:lnTo>
                    <a:pt x="38078" y="19404"/>
                  </a:lnTo>
                  <a:lnTo>
                    <a:pt x="36987" y="18676"/>
                  </a:lnTo>
                  <a:lnTo>
                    <a:pt x="35531" y="18191"/>
                  </a:lnTo>
                  <a:lnTo>
                    <a:pt x="33955" y="17827"/>
                  </a:lnTo>
                  <a:lnTo>
                    <a:pt x="32136" y="17706"/>
                  </a:lnTo>
                  <a:lnTo>
                    <a:pt x="32136" y="17706"/>
                  </a:lnTo>
                  <a:lnTo>
                    <a:pt x="30317" y="17827"/>
                  </a:lnTo>
                  <a:lnTo>
                    <a:pt x="28619" y="18070"/>
                  </a:lnTo>
                  <a:lnTo>
                    <a:pt x="27164" y="18555"/>
                  </a:lnTo>
                  <a:lnTo>
                    <a:pt x="25830" y="19161"/>
                  </a:lnTo>
                  <a:lnTo>
                    <a:pt x="24739" y="19889"/>
                  </a:lnTo>
                  <a:lnTo>
                    <a:pt x="23769" y="20738"/>
                  </a:lnTo>
                  <a:lnTo>
                    <a:pt x="22920" y="21829"/>
                  </a:lnTo>
                  <a:lnTo>
                    <a:pt x="22192" y="22920"/>
                  </a:lnTo>
                  <a:lnTo>
                    <a:pt x="21586" y="24133"/>
                  </a:lnTo>
                  <a:lnTo>
                    <a:pt x="21101" y="25467"/>
                  </a:lnTo>
                  <a:lnTo>
                    <a:pt x="20737" y="26801"/>
                  </a:lnTo>
                  <a:lnTo>
                    <a:pt x="20494" y="28256"/>
                  </a:lnTo>
                  <a:lnTo>
                    <a:pt x="20252" y="29711"/>
                  </a:lnTo>
                  <a:lnTo>
                    <a:pt x="20131" y="31288"/>
                  </a:lnTo>
                  <a:lnTo>
                    <a:pt x="20009" y="34441"/>
                  </a:lnTo>
                  <a:lnTo>
                    <a:pt x="20009" y="66455"/>
                  </a:lnTo>
                  <a:lnTo>
                    <a:pt x="0" y="66455"/>
                  </a:lnTo>
                  <a:lnTo>
                    <a:pt x="0" y="1699"/>
                  </a:lnTo>
                  <a:lnTo>
                    <a:pt x="19282" y="1699"/>
                  </a:lnTo>
                  <a:lnTo>
                    <a:pt x="19282" y="10551"/>
                  </a:lnTo>
                  <a:lnTo>
                    <a:pt x="19524" y="10551"/>
                  </a:lnTo>
                  <a:lnTo>
                    <a:pt x="19524" y="10551"/>
                  </a:lnTo>
                  <a:lnTo>
                    <a:pt x="20252" y="9217"/>
                  </a:lnTo>
                  <a:lnTo>
                    <a:pt x="21101" y="8126"/>
                  </a:lnTo>
                  <a:lnTo>
                    <a:pt x="22071" y="7034"/>
                  </a:lnTo>
                  <a:lnTo>
                    <a:pt x="23041" y="5943"/>
                  </a:lnTo>
                  <a:lnTo>
                    <a:pt x="24132" y="5094"/>
                  </a:lnTo>
                  <a:lnTo>
                    <a:pt x="25224" y="4124"/>
                  </a:lnTo>
                  <a:lnTo>
                    <a:pt x="26436" y="3396"/>
                  </a:lnTo>
                  <a:lnTo>
                    <a:pt x="27649" y="2669"/>
                  </a:lnTo>
                  <a:lnTo>
                    <a:pt x="28862" y="2062"/>
                  </a:lnTo>
                  <a:lnTo>
                    <a:pt x="30196" y="1456"/>
                  </a:lnTo>
                  <a:lnTo>
                    <a:pt x="31530" y="971"/>
                  </a:lnTo>
                  <a:lnTo>
                    <a:pt x="32864" y="607"/>
                  </a:lnTo>
                  <a:lnTo>
                    <a:pt x="34319" y="365"/>
                  </a:lnTo>
                  <a:lnTo>
                    <a:pt x="35653" y="122"/>
                  </a:lnTo>
                  <a:lnTo>
                    <a:pt x="37108" y="1"/>
                  </a:lnTo>
                  <a:lnTo>
                    <a:pt x="38563" y="1"/>
                  </a:lnTo>
                  <a:lnTo>
                    <a:pt x="38563" y="1"/>
                  </a:lnTo>
                  <a:lnTo>
                    <a:pt x="40382" y="122"/>
                  </a:lnTo>
                  <a:lnTo>
                    <a:pt x="42201" y="243"/>
                  </a:lnTo>
                  <a:lnTo>
                    <a:pt x="43899" y="365"/>
                  </a:lnTo>
                  <a:lnTo>
                    <a:pt x="45475" y="607"/>
                  </a:lnTo>
                  <a:lnTo>
                    <a:pt x="46931" y="971"/>
                  </a:lnTo>
                  <a:lnTo>
                    <a:pt x="48386" y="1335"/>
                  </a:lnTo>
                  <a:lnTo>
                    <a:pt x="49720" y="1820"/>
                  </a:lnTo>
                  <a:lnTo>
                    <a:pt x="50932" y="2426"/>
                  </a:lnTo>
                  <a:lnTo>
                    <a:pt x="52145" y="3033"/>
                  </a:lnTo>
                  <a:lnTo>
                    <a:pt x="53236" y="3639"/>
                  </a:lnTo>
                  <a:lnTo>
                    <a:pt x="54207" y="4366"/>
                  </a:lnTo>
                  <a:lnTo>
                    <a:pt x="55177" y="5215"/>
                  </a:lnTo>
                  <a:lnTo>
                    <a:pt x="56026" y="6064"/>
                  </a:lnTo>
                  <a:lnTo>
                    <a:pt x="56875" y="6913"/>
                  </a:lnTo>
                  <a:lnTo>
                    <a:pt x="57602" y="7883"/>
                  </a:lnTo>
                  <a:lnTo>
                    <a:pt x="58330" y="8975"/>
                  </a:lnTo>
                  <a:lnTo>
                    <a:pt x="58936" y="9945"/>
                  </a:lnTo>
                  <a:lnTo>
                    <a:pt x="59542" y="11157"/>
                  </a:lnTo>
                  <a:lnTo>
                    <a:pt x="60513" y="13462"/>
                  </a:lnTo>
                  <a:lnTo>
                    <a:pt x="61240" y="16008"/>
                  </a:lnTo>
                  <a:lnTo>
                    <a:pt x="61846" y="18676"/>
                  </a:lnTo>
                  <a:lnTo>
                    <a:pt x="62210" y="21586"/>
                  </a:lnTo>
                  <a:lnTo>
                    <a:pt x="62574" y="24618"/>
                  </a:lnTo>
                  <a:lnTo>
                    <a:pt x="62695" y="27650"/>
                  </a:lnTo>
                  <a:lnTo>
                    <a:pt x="62695" y="30924"/>
                  </a:lnTo>
                  <a:lnTo>
                    <a:pt x="62695" y="664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01"/>
            <p:cNvSpPr/>
            <p:nvPr/>
          </p:nvSpPr>
          <p:spPr>
            <a:xfrm>
              <a:off x="5332706" y="3379103"/>
              <a:ext cx="22644" cy="22645"/>
            </a:xfrm>
            <a:custGeom>
              <a:avLst/>
              <a:gdLst/>
              <a:ahLst/>
              <a:cxnLst/>
              <a:rect l="l" t="t" r="r" b="b"/>
              <a:pathLst>
                <a:path w="23405" h="23406" fill="none" extrusionOk="0">
                  <a:moveTo>
                    <a:pt x="11642" y="23405"/>
                  </a:moveTo>
                  <a:lnTo>
                    <a:pt x="11642" y="23405"/>
                  </a:lnTo>
                  <a:lnTo>
                    <a:pt x="10429" y="23284"/>
                  </a:lnTo>
                  <a:lnTo>
                    <a:pt x="9338" y="23163"/>
                  </a:lnTo>
                  <a:lnTo>
                    <a:pt x="8246" y="22799"/>
                  </a:lnTo>
                  <a:lnTo>
                    <a:pt x="7155" y="22435"/>
                  </a:lnTo>
                  <a:lnTo>
                    <a:pt x="6064" y="21950"/>
                  </a:lnTo>
                  <a:lnTo>
                    <a:pt x="5215" y="21344"/>
                  </a:lnTo>
                  <a:lnTo>
                    <a:pt x="4245" y="20737"/>
                  </a:lnTo>
                  <a:lnTo>
                    <a:pt x="3396" y="19888"/>
                  </a:lnTo>
                  <a:lnTo>
                    <a:pt x="2668" y="19161"/>
                  </a:lnTo>
                  <a:lnTo>
                    <a:pt x="2062" y="18191"/>
                  </a:lnTo>
                  <a:lnTo>
                    <a:pt x="1455" y="17220"/>
                  </a:lnTo>
                  <a:lnTo>
                    <a:pt x="970" y="16250"/>
                  </a:lnTo>
                  <a:lnTo>
                    <a:pt x="485" y="15159"/>
                  </a:lnTo>
                  <a:lnTo>
                    <a:pt x="243" y="14067"/>
                  </a:lnTo>
                  <a:lnTo>
                    <a:pt x="121" y="12855"/>
                  </a:lnTo>
                  <a:lnTo>
                    <a:pt x="0" y="11642"/>
                  </a:lnTo>
                  <a:lnTo>
                    <a:pt x="0" y="11642"/>
                  </a:lnTo>
                  <a:lnTo>
                    <a:pt x="121" y="10551"/>
                  </a:lnTo>
                  <a:lnTo>
                    <a:pt x="243" y="9338"/>
                  </a:lnTo>
                  <a:lnTo>
                    <a:pt x="485" y="8247"/>
                  </a:lnTo>
                  <a:lnTo>
                    <a:pt x="970" y="7155"/>
                  </a:lnTo>
                  <a:lnTo>
                    <a:pt x="1455" y="6064"/>
                  </a:lnTo>
                  <a:lnTo>
                    <a:pt x="1940" y="5215"/>
                  </a:lnTo>
                  <a:lnTo>
                    <a:pt x="2668" y="4245"/>
                  </a:lnTo>
                  <a:lnTo>
                    <a:pt x="3396" y="3396"/>
                  </a:lnTo>
                  <a:lnTo>
                    <a:pt x="4245" y="2668"/>
                  </a:lnTo>
                  <a:lnTo>
                    <a:pt x="5093" y="2062"/>
                  </a:lnTo>
                  <a:lnTo>
                    <a:pt x="6064" y="1456"/>
                  </a:lnTo>
                  <a:lnTo>
                    <a:pt x="7155" y="971"/>
                  </a:lnTo>
                  <a:lnTo>
                    <a:pt x="8246" y="486"/>
                  </a:lnTo>
                  <a:lnTo>
                    <a:pt x="9338" y="243"/>
                  </a:lnTo>
                  <a:lnTo>
                    <a:pt x="10429" y="122"/>
                  </a:lnTo>
                  <a:lnTo>
                    <a:pt x="11642" y="0"/>
                  </a:lnTo>
                  <a:lnTo>
                    <a:pt x="11642" y="0"/>
                  </a:lnTo>
                  <a:lnTo>
                    <a:pt x="12855" y="122"/>
                  </a:lnTo>
                  <a:lnTo>
                    <a:pt x="14067" y="243"/>
                  </a:lnTo>
                  <a:lnTo>
                    <a:pt x="15159" y="486"/>
                  </a:lnTo>
                  <a:lnTo>
                    <a:pt x="16250" y="971"/>
                  </a:lnTo>
                  <a:lnTo>
                    <a:pt x="17220" y="1456"/>
                  </a:lnTo>
                  <a:lnTo>
                    <a:pt x="18190" y="2062"/>
                  </a:lnTo>
                  <a:lnTo>
                    <a:pt x="19160" y="2668"/>
                  </a:lnTo>
                  <a:lnTo>
                    <a:pt x="19888" y="3396"/>
                  </a:lnTo>
                  <a:lnTo>
                    <a:pt x="20737" y="4245"/>
                  </a:lnTo>
                  <a:lnTo>
                    <a:pt x="21343" y="5215"/>
                  </a:lnTo>
                  <a:lnTo>
                    <a:pt x="21950" y="6064"/>
                  </a:lnTo>
                  <a:lnTo>
                    <a:pt x="22435" y="7155"/>
                  </a:lnTo>
                  <a:lnTo>
                    <a:pt x="22798" y="8247"/>
                  </a:lnTo>
                  <a:lnTo>
                    <a:pt x="23162" y="9338"/>
                  </a:lnTo>
                  <a:lnTo>
                    <a:pt x="23284" y="10429"/>
                  </a:lnTo>
                  <a:lnTo>
                    <a:pt x="23405" y="11642"/>
                  </a:lnTo>
                  <a:lnTo>
                    <a:pt x="23405" y="11642"/>
                  </a:lnTo>
                  <a:lnTo>
                    <a:pt x="23284" y="12855"/>
                  </a:lnTo>
                  <a:lnTo>
                    <a:pt x="23162" y="14067"/>
                  </a:lnTo>
                  <a:lnTo>
                    <a:pt x="22798" y="15159"/>
                  </a:lnTo>
                  <a:lnTo>
                    <a:pt x="22435" y="16250"/>
                  </a:lnTo>
                  <a:lnTo>
                    <a:pt x="21950" y="17220"/>
                  </a:lnTo>
                  <a:lnTo>
                    <a:pt x="21343" y="18191"/>
                  </a:lnTo>
                  <a:lnTo>
                    <a:pt x="20737" y="19161"/>
                  </a:lnTo>
                  <a:lnTo>
                    <a:pt x="19888" y="19888"/>
                  </a:lnTo>
                  <a:lnTo>
                    <a:pt x="19160" y="20737"/>
                  </a:lnTo>
                  <a:lnTo>
                    <a:pt x="18190" y="21344"/>
                  </a:lnTo>
                  <a:lnTo>
                    <a:pt x="17220" y="21950"/>
                  </a:lnTo>
                  <a:lnTo>
                    <a:pt x="16250" y="22435"/>
                  </a:lnTo>
                  <a:lnTo>
                    <a:pt x="15159" y="22799"/>
                  </a:lnTo>
                  <a:lnTo>
                    <a:pt x="14067" y="23163"/>
                  </a:lnTo>
                  <a:lnTo>
                    <a:pt x="12855" y="23284"/>
                  </a:lnTo>
                  <a:lnTo>
                    <a:pt x="11642" y="23405"/>
                  </a:lnTo>
                  <a:lnTo>
                    <a:pt x="11642" y="234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01"/>
            <p:cNvSpPr/>
            <p:nvPr/>
          </p:nvSpPr>
          <p:spPr>
            <a:xfrm>
              <a:off x="5334231" y="3410312"/>
              <a:ext cx="19478" cy="62653"/>
            </a:xfrm>
            <a:custGeom>
              <a:avLst/>
              <a:gdLst/>
              <a:ahLst/>
              <a:cxnLst/>
              <a:rect l="l" t="t" r="r" b="b"/>
              <a:pathLst>
                <a:path w="20132" h="64758" fill="none" extrusionOk="0">
                  <a:moveTo>
                    <a:pt x="20131" y="64757"/>
                  </a:moveTo>
                  <a:lnTo>
                    <a:pt x="1" y="64757"/>
                  </a:lnTo>
                  <a:lnTo>
                    <a:pt x="1" y="1"/>
                  </a:lnTo>
                  <a:lnTo>
                    <a:pt x="20131" y="1"/>
                  </a:lnTo>
                  <a:lnTo>
                    <a:pt x="20131" y="64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01"/>
            <p:cNvSpPr/>
            <p:nvPr/>
          </p:nvSpPr>
          <p:spPr>
            <a:xfrm>
              <a:off x="5314755" y="3361035"/>
              <a:ext cx="131406" cy="131289"/>
            </a:xfrm>
            <a:custGeom>
              <a:avLst/>
              <a:gdLst/>
              <a:ahLst/>
              <a:cxnLst/>
              <a:rect l="l" t="t" r="r" b="b"/>
              <a:pathLst>
                <a:path w="135820" h="135699" fill="none" extrusionOk="0">
                  <a:moveTo>
                    <a:pt x="125755" y="0"/>
                  </a:moveTo>
                  <a:lnTo>
                    <a:pt x="10065" y="0"/>
                  </a:lnTo>
                  <a:lnTo>
                    <a:pt x="10065" y="0"/>
                  </a:lnTo>
                  <a:lnTo>
                    <a:pt x="9095" y="0"/>
                  </a:lnTo>
                  <a:lnTo>
                    <a:pt x="8004" y="122"/>
                  </a:lnTo>
                  <a:lnTo>
                    <a:pt x="7155" y="364"/>
                  </a:lnTo>
                  <a:lnTo>
                    <a:pt x="6185" y="728"/>
                  </a:lnTo>
                  <a:lnTo>
                    <a:pt x="5336" y="1092"/>
                  </a:lnTo>
                  <a:lnTo>
                    <a:pt x="4487" y="1577"/>
                  </a:lnTo>
                  <a:lnTo>
                    <a:pt x="3760" y="2183"/>
                  </a:lnTo>
                  <a:lnTo>
                    <a:pt x="3032" y="2789"/>
                  </a:lnTo>
                  <a:lnTo>
                    <a:pt x="2426" y="3517"/>
                  </a:lnTo>
                  <a:lnTo>
                    <a:pt x="1819" y="4245"/>
                  </a:lnTo>
                  <a:lnTo>
                    <a:pt x="1334" y="5094"/>
                  </a:lnTo>
                  <a:lnTo>
                    <a:pt x="849" y="5942"/>
                  </a:lnTo>
                  <a:lnTo>
                    <a:pt x="485" y="6791"/>
                  </a:lnTo>
                  <a:lnTo>
                    <a:pt x="243" y="7761"/>
                  </a:lnTo>
                  <a:lnTo>
                    <a:pt x="122" y="8732"/>
                  </a:lnTo>
                  <a:lnTo>
                    <a:pt x="0" y="9823"/>
                  </a:lnTo>
                  <a:lnTo>
                    <a:pt x="0" y="125997"/>
                  </a:lnTo>
                  <a:lnTo>
                    <a:pt x="0" y="125997"/>
                  </a:lnTo>
                  <a:lnTo>
                    <a:pt x="122" y="126967"/>
                  </a:lnTo>
                  <a:lnTo>
                    <a:pt x="243" y="127937"/>
                  </a:lnTo>
                  <a:lnTo>
                    <a:pt x="485" y="128907"/>
                  </a:lnTo>
                  <a:lnTo>
                    <a:pt x="849" y="129756"/>
                  </a:lnTo>
                  <a:lnTo>
                    <a:pt x="1334" y="130727"/>
                  </a:lnTo>
                  <a:lnTo>
                    <a:pt x="1819" y="131454"/>
                  </a:lnTo>
                  <a:lnTo>
                    <a:pt x="2426" y="132182"/>
                  </a:lnTo>
                  <a:lnTo>
                    <a:pt x="3032" y="132909"/>
                  </a:lnTo>
                  <a:lnTo>
                    <a:pt x="3760" y="133516"/>
                  </a:lnTo>
                  <a:lnTo>
                    <a:pt x="4487" y="134122"/>
                  </a:lnTo>
                  <a:lnTo>
                    <a:pt x="5336" y="134607"/>
                  </a:lnTo>
                  <a:lnTo>
                    <a:pt x="6185" y="134971"/>
                  </a:lnTo>
                  <a:lnTo>
                    <a:pt x="7155" y="135335"/>
                  </a:lnTo>
                  <a:lnTo>
                    <a:pt x="8004" y="135577"/>
                  </a:lnTo>
                  <a:lnTo>
                    <a:pt x="9095" y="135698"/>
                  </a:lnTo>
                  <a:lnTo>
                    <a:pt x="10065" y="135698"/>
                  </a:lnTo>
                  <a:lnTo>
                    <a:pt x="125755" y="135698"/>
                  </a:lnTo>
                  <a:lnTo>
                    <a:pt x="125755" y="135698"/>
                  </a:lnTo>
                  <a:lnTo>
                    <a:pt x="126725" y="135698"/>
                  </a:lnTo>
                  <a:lnTo>
                    <a:pt x="127695" y="135577"/>
                  </a:lnTo>
                  <a:lnTo>
                    <a:pt x="128665" y="135335"/>
                  </a:lnTo>
                  <a:lnTo>
                    <a:pt x="129635" y="134971"/>
                  </a:lnTo>
                  <a:lnTo>
                    <a:pt x="130484" y="134607"/>
                  </a:lnTo>
                  <a:lnTo>
                    <a:pt x="131333" y="134122"/>
                  </a:lnTo>
                  <a:lnTo>
                    <a:pt x="132060" y="133516"/>
                  </a:lnTo>
                  <a:lnTo>
                    <a:pt x="132788" y="132909"/>
                  </a:lnTo>
                  <a:lnTo>
                    <a:pt x="133394" y="132303"/>
                  </a:lnTo>
                  <a:lnTo>
                    <a:pt x="134001" y="131454"/>
                  </a:lnTo>
                  <a:lnTo>
                    <a:pt x="134486" y="130727"/>
                  </a:lnTo>
                  <a:lnTo>
                    <a:pt x="134971" y="129756"/>
                  </a:lnTo>
                  <a:lnTo>
                    <a:pt x="135335" y="128907"/>
                  </a:lnTo>
                  <a:lnTo>
                    <a:pt x="135577" y="127937"/>
                  </a:lnTo>
                  <a:lnTo>
                    <a:pt x="135698" y="126967"/>
                  </a:lnTo>
                  <a:lnTo>
                    <a:pt x="135820" y="125997"/>
                  </a:lnTo>
                  <a:lnTo>
                    <a:pt x="135820" y="9823"/>
                  </a:lnTo>
                  <a:lnTo>
                    <a:pt x="135820" y="9823"/>
                  </a:lnTo>
                  <a:lnTo>
                    <a:pt x="135698" y="8732"/>
                  </a:lnTo>
                  <a:lnTo>
                    <a:pt x="135577" y="7761"/>
                  </a:lnTo>
                  <a:lnTo>
                    <a:pt x="135335" y="6791"/>
                  </a:lnTo>
                  <a:lnTo>
                    <a:pt x="134971" y="5942"/>
                  </a:lnTo>
                  <a:lnTo>
                    <a:pt x="134486" y="5094"/>
                  </a:lnTo>
                  <a:lnTo>
                    <a:pt x="134001" y="4245"/>
                  </a:lnTo>
                  <a:lnTo>
                    <a:pt x="133394" y="3517"/>
                  </a:lnTo>
                  <a:lnTo>
                    <a:pt x="132788" y="2789"/>
                  </a:lnTo>
                  <a:lnTo>
                    <a:pt x="132060" y="2183"/>
                  </a:lnTo>
                  <a:lnTo>
                    <a:pt x="131333" y="1577"/>
                  </a:lnTo>
                  <a:lnTo>
                    <a:pt x="130484" y="1092"/>
                  </a:lnTo>
                  <a:lnTo>
                    <a:pt x="129635" y="728"/>
                  </a:lnTo>
                  <a:lnTo>
                    <a:pt x="128665" y="364"/>
                  </a:lnTo>
                  <a:lnTo>
                    <a:pt x="127695" y="122"/>
                  </a:lnTo>
                  <a:lnTo>
                    <a:pt x="126725" y="0"/>
                  </a:lnTo>
                  <a:lnTo>
                    <a:pt x="1257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101"/>
          <p:cNvGrpSpPr/>
          <p:nvPr/>
        </p:nvGrpSpPr>
        <p:grpSpPr>
          <a:xfrm>
            <a:off x="2622306" y="908686"/>
            <a:ext cx="608219" cy="608219"/>
            <a:chOff x="1190625" y="238125"/>
            <a:chExt cx="5238750" cy="5238750"/>
          </a:xfrm>
        </p:grpSpPr>
        <p:sp>
          <p:nvSpPr>
            <p:cNvPr id="1053" name="Google Shape;1053;p101"/>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rgbClr val="CB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01"/>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01"/>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01"/>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37.xml"/><Relationship Id="rId21" Type="http://schemas.openxmlformats.org/officeDocument/2006/relationships/slideLayout" Target="../slideLayouts/slideLayout32.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63" Type="http://schemas.openxmlformats.org/officeDocument/2006/relationships/slideLayout" Target="../slideLayouts/slideLayout74.xml"/><Relationship Id="rId68" Type="http://schemas.openxmlformats.org/officeDocument/2006/relationships/slideLayout" Target="../slideLayouts/slideLayout79.xml"/><Relationship Id="rId84" Type="http://schemas.openxmlformats.org/officeDocument/2006/relationships/slideLayout" Target="../slideLayouts/slideLayout95.xml"/><Relationship Id="rId89" Type="http://schemas.openxmlformats.org/officeDocument/2006/relationships/slideLayout" Target="../slideLayouts/slideLayout100.xml"/><Relationship Id="rId16" Type="http://schemas.openxmlformats.org/officeDocument/2006/relationships/slideLayout" Target="../slideLayouts/slideLayout27.xml"/><Relationship Id="rId107" Type="http://schemas.openxmlformats.org/officeDocument/2006/relationships/theme" Target="../theme/theme2.xml"/><Relationship Id="rId11" Type="http://schemas.openxmlformats.org/officeDocument/2006/relationships/slideLayout" Target="../slideLayouts/slideLayout22.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53" Type="http://schemas.openxmlformats.org/officeDocument/2006/relationships/slideLayout" Target="../slideLayouts/slideLayout64.xml"/><Relationship Id="rId58" Type="http://schemas.openxmlformats.org/officeDocument/2006/relationships/slideLayout" Target="../slideLayouts/slideLayout69.xml"/><Relationship Id="rId74" Type="http://schemas.openxmlformats.org/officeDocument/2006/relationships/slideLayout" Target="../slideLayouts/slideLayout85.xml"/><Relationship Id="rId79" Type="http://schemas.openxmlformats.org/officeDocument/2006/relationships/slideLayout" Target="../slideLayouts/slideLayout90.xml"/><Relationship Id="rId102" Type="http://schemas.openxmlformats.org/officeDocument/2006/relationships/slideLayout" Target="../slideLayouts/slideLayout113.xml"/><Relationship Id="rId5" Type="http://schemas.openxmlformats.org/officeDocument/2006/relationships/slideLayout" Target="../slideLayouts/slideLayout16.xml"/><Relationship Id="rId90" Type="http://schemas.openxmlformats.org/officeDocument/2006/relationships/slideLayout" Target="../slideLayouts/slideLayout101.xml"/><Relationship Id="rId95" Type="http://schemas.openxmlformats.org/officeDocument/2006/relationships/slideLayout" Target="../slideLayouts/slideLayout106.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43" Type="http://schemas.openxmlformats.org/officeDocument/2006/relationships/slideLayout" Target="../slideLayouts/slideLayout54.xml"/><Relationship Id="rId48" Type="http://schemas.openxmlformats.org/officeDocument/2006/relationships/slideLayout" Target="../slideLayouts/slideLayout59.xml"/><Relationship Id="rId64" Type="http://schemas.openxmlformats.org/officeDocument/2006/relationships/slideLayout" Target="../slideLayouts/slideLayout75.xml"/><Relationship Id="rId69" Type="http://schemas.openxmlformats.org/officeDocument/2006/relationships/slideLayout" Target="../slideLayouts/slideLayout80.xml"/><Relationship Id="rId80" Type="http://schemas.openxmlformats.org/officeDocument/2006/relationships/slideLayout" Target="../slideLayouts/slideLayout91.xml"/><Relationship Id="rId85" Type="http://schemas.openxmlformats.org/officeDocument/2006/relationships/slideLayout" Target="../slideLayouts/slideLayout96.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59" Type="http://schemas.openxmlformats.org/officeDocument/2006/relationships/slideLayout" Target="../slideLayouts/slideLayout70.xml"/><Relationship Id="rId103" Type="http://schemas.openxmlformats.org/officeDocument/2006/relationships/slideLayout" Target="../slideLayouts/slideLayout114.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54" Type="http://schemas.openxmlformats.org/officeDocument/2006/relationships/slideLayout" Target="../slideLayouts/slideLayout65.xml"/><Relationship Id="rId62" Type="http://schemas.openxmlformats.org/officeDocument/2006/relationships/slideLayout" Target="../slideLayouts/slideLayout73.xml"/><Relationship Id="rId70" Type="http://schemas.openxmlformats.org/officeDocument/2006/relationships/slideLayout" Target="../slideLayouts/slideLayout81.xml"/><Relationship Id="rId75" Type="http://schemas.openxmlformats.org/officeDocument/2006/relationships/slideLayout" Target="../slideLayouts/slideLayout86.xml"/><Relationship Id="rId83" Type="http://schemas.openxmlformats.org/officeDocument/2006/relationships/slideLayout" Target="../slideLayouts/slideLayout94.xml"/><Relationship Id="rId88" Type="http://schemas.openxmlformats.org/officeDocument/2006/relationships/slideLayout" Target="../slideLayouts/slideLayout99.xml"/><Relationship Id="rId91" Type="http://schemas.openxmlformats.org/officeDocument/2006/relationships/slideLayout" Target="../slideLayouts/slideLayout102.xml"/><Relationship Id="rId96" Type="http://schemas.openxmlformats.org/officeDocument/2006/relationships/slideLayout" Target="../slideLayouts/slideLayout10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49" Type="http://schemas.openxmlformats.org/officeDocument/2006/relationships/slideLayout" Target="../slideLayouts/slideLayout60.xml"/><Relationship Id="rId57" Type="http://schemas.openxmlformats.org/officeDocument/2006/relationships/slideLayout" Target="../slideLayouts/slideLayout68.xml"/><Relationship Id="rId106" Type="http://schemas.openxmlformats.org/officeDocument/2006/relationships/slideLayout" Target="../slideLayouts/slideLayout117.xml"/><Relationship Id="rId10" Type="http://schemas.openxmlformats.org/officeDocument/2006/relationships/slideLayout" Target="../slideLayouts/slideLayout21.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52" Type="http://schemas.openxmlformats.org/officeDocument/2006/relationships/slideLayout" Target="../slideLayouts/slideLayout63.xml"/><Relationship Id="rId60" Type="http://schemas.openxmlformats.org/officeDocument/2006/relationships/slideLayout" Target="../slideLayouts/slideLayout71.xml"/><Relationship Id="rId65" Type="http://schemas.openxmlformats.org/officeDocument/2006/relationships/slideLayout" Target="../slideLayouts/slideLayout76.xml"/><Relationship Id="rId73" Type="http://schemas.openxmlformats.org/officeDocument/2006/relationships/slideLayout" Target="../slideLayouts/slideLayout84.xml"/><Relationship Id="rId78" Type="http://schemas.openxmlformats.org/officeDocument/2006/relationships/slideLayout" Target="../slideLayouts/slideLayout89.xml"/><Relationship Id="rId81" Type="http://schemas.openxmlformats.org/officeDocument/2006/relationships/slideLayout" Target="../slideLayouts/slideLayout92.xml"/><Relationship Id="rId86" Type="http://schemas.openxmlformats.org/officeDocument/2006/relationships/slideLayout" Target="../slideLayouts/slideLayout97.xml"/><Relationship Id="rId94" Type="http://schemas.openxmlformats.org/officeDocument/2006/relationships/slideLayout" Target="../slideLayouts/slideLayout105.xml"/><Relationship Id="rId99" Type="http://schemas.openxmlformats.org/officeDocument/2006/relationships/slideLayout" Target="../slideLayouts/slideLayout110.xml"/><Relationship Id="rId101" Type="http://schemas.openxmlformats.org/officeDocument/2006/relationships/slideLayout" Target="../slideLayouts/slideLayout11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9" Type="http://schemas.openxmlformats.org/officeDocument/2006/relationships/slideLayout" Target="../slideLayouts/slideLayout50.xml"/><Relationship Id="rId34" Type="http://schemas.openxmlformats.org/officeDocument/2006/relationships/slideLayout" Target="../slideLayouts/slideLayout45.xml"/><Relationship Id="rId50" Type="http://schemas.openxmlformats.org/officeDocument/2006/relationships/slideLayout" Target="../slideLayouts/slideLayout61.xml"/><Relationship Id="rId55" Type="http://schemas.openxmlformats.org/officeDocument/2006/relationships/slideLayout" Target="../slideLayouts/slideLayout66.xml"/><Relationship Id="rId76" Type="http://schemas.openxmlformats.org/officeDocument/2006/relationships/slideLayout" Target="../slideLayouts/slideLayout87.xml"/><Relationship Id="rId97" Type="http://schemas.openxmlformats.org/officeDocument/2006/relationships/slideLayout" Target="../slideLayouts/slideLayout108.xml"/><Relationship Id="rId104" Type="http://schemas.openxmlformats.org/officeDocument/2006/relationships/slideLayout" Target="../slideLayouts/slideLayout115.xml"/><Relationship Id="rId7" Type="http://schemas.openxmlformats.org/officeDocument/2006/relationships/slideLayout" Target="../slideLayouts/slideLayout18.xml"/><Relationship Id="rId71" Type="http://schemas.openxmlformats.org/officeDocument/2006/relationships/slideLayout" Target="../slideLayouts/slideLayout82.xml"/><Relationship Id="rId92" Type="http://schemas.openxmlformats.org/officeDocument/2006/relationships/slideLayout" Target="../slideLayouts/slideLayout103.xml"/><Relationship Id="rId2" Type="http://schemas.openxmlformats.org/officeDocument/2006/relationships/slideLayout" Target="../slideLayouts/slideLayout13.xml"/><Relationship Id="rId29" Type="http://schemas.openxmlformats.org/officeDocument/2006/relationships/slideLayout" Target="../slideLayouts/slideLayout40.xml"/><Relationship Id="rId24" Type="http://schemas.openxmlformats.org/officeDocument/2006/relationships/slideLayout" Target="../slideLayouts/slideLayout35.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66" Type="http://schemas.openxmlformats.org/officeDocument/2006/relationships/slideLayout" Target="../slideLayouts/slideLayout77.xml"/><Relationship Id="rId87" Type="http://schemas.openxmlformats.org/officeDocument/2006/relationships/slideLayout" Target="../slideLayouts/slideLayout98.xml"/><Relationship Id="rId61" Type="http://schemas.openxmlformats.org/officeDocument/2006/relationships/slideLayout" Target="../slideLayouts/slideLayout72.xml"/><Relationship Id="rId82" Type="http://schemas.openxmlformats.org/officeDocument/2006/relationships/slideLayout" Target="../slideLayouts/slideLayout93.xml"/><Relationship Id="rId19" Type="http://schemas.openxmlformats.org/officeDocument/2006/relationships/slideLayout" Target="../slideLayouts/slideLayout30.xml"/><Relationship Id="rId14" Type="http://schemas.openxmlformats.org/officeDocument/2006/relationships/slideLayout" Target="../slideLayouts/slideLayout25.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56" Type="http://schemas.openxmlformats.org/officeDocument/2006/relationships/slideLayout" Target="../slideLayouts/slideLayout67.xml"/><Relationship Id="rId77" Type="http://schemas.openxmlformats.org/officeDocument/2006/relationships/slideLayout" Target="../slideLayouts/slideLayout88.xml"/><Relationship Id="rId100" Type="http://schemas.openxmlformats.org/officeDocument/2006/relationships/slideLayout" Target="../slideLayouts/slideLayout111.xml"/><Relationship Id="rId105" Type="http://schemas.openxmlformats.org/officeDocument/2006/relationships/slideLayout" Target="../slideLayouts/slideLayout116.xml"/><Relationship Id="rId8" Type="http://schemas.openxmlformats.org/officeDocument/2006/relationships/slideLayout" Target="../slideLayouts/slideLayout19.xml"/><Relationship Id="rId51" Type="http://schemas.openxmlformats.org/officeDocument/2006/relationships/slideLayout" Target="../slideLayouts/slideLayout62.xml"/><Relationship Id="rId72" Type="http://schemas.openxmlformats.org/officeDocument/2006/relationships/slideLayout" Target="../slideLayouts/slideLayout83.xml"/><Relationship Id="rId93" Type="http://schemas.openxmlformats.org/officeDocument/2006/relationships/slideLayout" Target="../slideLayouts/slideLayout104.xml"/><Relationship Id="rId98" Type="http://schemas.openxmlformats.org/officeDocument/2006/relationships/slideLayout" Target="../slideLayouts/slideLayout109.xml"/><Relationship Id="rId3" Type="http://schemas.openxmlformats.org/officeDocument/2006/relationships/slideLayout" Target="../slideLayouts/slideLayout14.xml"/><Relationship Id="rId25" Type="http://schemas.openxmlformats.org/officeDocument/2006/relationships/slideLayout" Target="../slideLayouts/slideLayout36.xml"/><Relationship Id="rId46" Type="http://schemas.openxmlformats.org/officeDocument/2006/relationships/slideLayout" Target="../slideLayouts/slideLayout57.xml"/><Relationship Id="rId67" Type="http://schemas.openxmlformats.org/officeDocument/2006/relationships/slideLayout" Target="../slideLayouts/slideLayout78.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43.xml"/><Relationship Id="rId21" Type="http://schemas.openxmlformats.org/officeDocument/2006/relationships/slideLayout" Target="../slideLayouts/slideLayout138.xml"/><Relationship Id="rId42" Type="http://schemas.openxmlformats.org/officeDocument/2006/relationships/slideLayout" Target="../slideLayouts/slideLayout159.xml"/><Relationship Id="rId47" Type="http://schemas.openxmlformats.org/officeDocument/2006/relationships/slideLayout" Target="../slideLayouts/slideLayout164.xml"/><Relationship Id="rId63" Type="http://schemas.openxmlformats.org/officeDocument/2006/relationships/slideLayout" Target="../slideLayouts/slideLayout180.xml"/><Relationship Id="rId68" Type="http://schemas.openxmlformats.org/officeDocument/2006/relationships/slideLayout" Target="../slideLayouts/slideLayout185.xml"/><Relationship Id="rId84" Type="http://schemas.openxmlformats.org/officeDocument/2006/relationships/slideLayout" Target="../slideLayouts/slideLayout201.xml"/><Relationship Id="rId89" Type="http://schemas.openxmlformats.org/officeDocument/2006/relationships/slideLayout" Target="../slideLayouts/slideLayout206.xml"/><Relationship Id="rId16" Type="http://schemas.openxmlformats.org/officeDocument/2006/relationships/slideLayout" Target="../slideLayouts/slideLayout133.xml"/><Relationship Id="rId11" Type="http://schemas.openxmlformats.org/officeDocument/2006/relationships/slideLayout" Target="../slideLayouts/slideLayout128.xml"/><Relationship Id="rId32" Type="http://schemas.openxmlformats.org/officeDocument/2006/relationships/slideLayout" Target="../slideLayouts/slideLayout149.xml"/><Relationship Id="rId37" Type="http://schemas.openxmlformats.org/officeDocument/2006/relationships/slideLayout" Target="../slideLayouts/slideLayout154.xml"/><Relationship Id="rId53" Type="http://schemas.openxmlformats.org/officeDocument/2006/relationships/slideLayout" Target="../slideLayouts/slideLayout170.xml"/><Relationship Id="rId58" Type="http://schemas.openxmlformats.org/officeDocument/2006/relationships/slideLayout" Target="../slideLayouts/slideLayout175.xml"/><Relationship Id="rId74" Type="http://schemas.openxmlformats.org/officeDocument/2006/relationships/slideLayout" Target="../slideLayouts/slideLayout191.xml"/><Relationship Id="rId79" Type="http://schemas.openxmlformats.org/officeDocument/2006/relationships/slideLayout" Target="../slideLayouts/slideLayout196.xml"/><Relationship Id="rId102" Type="http://schemas.openxmlformats.org/officeDocument/2006/relationships/slideLayout" Target="../slideLayouts/slideLayout219.xml"/><Relationship Id="rId5" Type="http://schemas.openxmlformats.org/officeDocument/2006/relationships/slideLayout" Target="../slideLayouts/slideLayout122.xml"/><Relationship Id="rId90" Type="http://schemas.openxmlformats.org/officeDocument/2006/relationships/slideLayout" Target="../slideLayouts/slideLayout207.xml"/><Relationship Id="rId95" Type="http://schemas.openxmlformats.org/officeDocument/2006/relationships/slideLayout" Target="../slideLayouts/slideLayout212.xml"/><Relationship Id="rId22" Type="http://schemas.openxmlformats.org/officeDocument/2006/relationships/slideLayout" Target="../slideLayouts/slideLayout139.xml"/><Relationship Id="rId27" Type="http://schemas.openxmlformats.org/officeDocument/2006/relationships/slideLayout" Target="../slideLayouts/slideLayout144.xml"/><Relationship Id="rId43" Type="http://schemas.openxmlformats.org/officeDocument/2006/relationships/slideLayout" Target="../slideLayouts/slideLayout160.xml"/><Relationship Id="rId48" Type="http://schemas.openxmlformats.org/officeDocument/2006/relationships/slideLayout" Target="../slideLayouts/slideLayout165.xml"/><Relationship Id="rId64" Type="http://schemas.openxmlformats.org/officeDocument/2006/relationships/slideLayout" Target="../slideLayouts/slideLayout181.xml"/><Relationship Id="rId69" Type="http://schemas.openxmlformats.org/officeDocument/2006/relationships/slideLayout" Target="../slideLayouts/slideLayout186.xml"/><Relationship Id="rId80" Type="http://schemas.openxmlformats.org/officeDocument/2006/relationships/slideLayout" Target="../slideLayouts/slideLayout197.xml"/><Relationship Id="rId85" Type="http://schemas.openxmlformats.org/officeDocument/2006/relationships/slideLayout" Target="../slideLayouts/slideLayout202.xml"/><Relationship Id="rId12" Type="http://schemas.openxmlformats.org/officeDocument/2006/relationships/slideLayout" Target="../slideLayouts/slideLayout129.xml"/><Relationship Id="rId17" Type="http://schemas.openxmlformats.org/officeDocument/2006/relationships/slideLayout" Target="../slideLayouts/slideLayout134.xml"/><Relationship Id="rId25" Type="http://schemas.openxmlformats.org/officeDocument/2006/relationships/slideLayout" Target="../slideLayouts/slideLayout142.xml"/><Relationship Id="rId33" Type="http://schemas.openxmlformats.org/officeDocument/2006/relationships/slideLayout" Target="../slideLayouts/slideLayout150.xml"/><Relationship Id="rId38" Type="http://schemas.openxmlformats.org/officeDocument/2006/relationships/slideLayout" Target="../slideLayouts/slideLayout155.xml"/><Relationship Id="rId46" Type="http://schemas.openxmlformats.org/officeDocument/2006/relationships/slideLayout" Target="../slideLayouts/slideLayout163.xml"/><Relationship Id="rId59" Type="http://schemas.openxmlformats.org/officeDocument/2006/relationships/slideLayout" Target="../slideLayouts/slideLayout176.xml"/><Relationship Id="rId67" Type="http://schemas.openxmlformats.org/officeDocument/2006/relationships/slideLayout" Target="../slideLayouts/slideLayout184.xml"/><Relationship Id="rId103" Type="http://schemas.openxmlformats.org/officeDocument/2006/relationships/slideLayout" Target="../slideLayouts/slideLayout220.xml"/><Relationship Id="rId20" Type="http://schemas.openxmlformats.org/officeDocument/2006/relationships/slideLayout" Target="../slideLayouts/slideLayout137.xml"/><Relationship Id="rId41" Type="http://schemas.openxmlformats.org/officeDocument/2006/relationships/slideLayout" Target="../slideLayouts/slideLayout158.xml"/><Relationship Id="rId54" Type="http://schemas.openxmlformats.org/officeDocument/2006/relationships/slideLayout" Target="../slideLayouts/slideLayout171.xml"/><Relationship Id="rId62" Type="http://schemas.openxmlformats.org/officeDocument/2006/relationships/slideLayout" Target="../slideLayouts/slideLayout179.xml"/><Relationship Id="rId70" Type="http://schemas.openxmlformats.org/officeDocument/2006/relationships/slideLayout" Target="../slideLayouts/slideLayout187.xml"/><Relationship Id="rId75" Type="http://schemas.openxmlformats.org/officeDocument/2006/relationships/slideLayout" Target="../slideLayouts/slideLayout192.xml"/><Relationship Id="rId83" Type="http://schemas.openxmlformats.org/officeDocument/2006/relationships/slideLayout" Target="../slideLayouts/slideLayout200.xml"/><Relationship Id="rId88" Type="http://schemas.openxmlformats.org/officeDocument/2006/relationships/slideLayout" Target="../slideLayouts/slideLayout205.xml"/><Relationship Id="rId91" Type="http://schemas.openxmlformats.org/officeDocument/2006/relationships/slideLayout" Target="../slideLayouts/slideLayout208.xml"/><Relationship Id="rId96" Type="http://schemas.openxmlformats.org/officeDocument/2006/relationships/slideLayout" Target="../slideLayouts/slideLayout213.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5" Type="http://schemas.openxmlformats.org/officeDocument/2006/relationships/slideLayout" Target="../slideLayouts/slideLayout132.xml"/><Relationship Id="rId23" Type="http://schemas.openxmlformats.org/officeDocument/2006/relationships/slideLayout" Target="../slideLayouts/slideLayout140.xml"/><Relationship Id="rId28" Type="http://schemas.openxmlformats.org/officeDocument/2006/relationships/slideLayout" Target="../slideLayouts/slideLayout145.xml"/><Relationship Id="rId36" Type="http://schemas.openxmlformats.org/officeDocument/2006/relationships/slideLayout" Target="../slideLayouts/slideLayout153.xml"/><Relationship Id="rId49" Type="http://schemas.openxmlformats.org/officeDocument/2006/relationships/slideLayout" Target="../slideLayouts/slideLayout166.xml"/><Relationship Id="rId57" Type="http://schemas.openxmlformats.org/officeDocument/2006/relationships/slideLayout" Target="../slideLayouts/slideLayout174.xml"/><Relationship Id="rId10" Type="http://schemas.openxmlformats.org/officeDocument/2006/relationships/slideLayout" Target="../slideLayouts/slideLayout127.xml"/><Relationship Id="rId31" Type="http://schemas.openxmlformats.org/officeDocument/2006/relationships/slideLayout" Target="../slideLayouts/slideLayout148.xml"/><Relationship Id="rId44" Type="http://schemas.openxmlformats.org/officeDocument/2006/relationships/slideLayout" Target="../slideLayouts/slideLayout161.xml"/><Relationship Id="rId52" Type="http://schemas.openxmlformats.org/officeDocument/2006/relationships/slideLayout" Target="../slideLayouts/slideLayout169.xml"/><Relationship Id="rId60" Type="http://schemas.openxmlformats.org/officeDocument/2006/relationships/slideLayout" Target="../slideLayouts/slideLayout177.xml"/><Relationship Id="rId65" Type="http://schemas.openxmlformats.org/officeDocument/2006/relationships/slideLayout" Target="../slideLayouts/slideLayout182.xml"/><Relationship Id="rId73" Type="http://schemas.openxmlformats.org/officeDocument/2006/relationships/slideLayout" Target="../slideLayouts/slideLayout190.xml"/><Relationship Id="rId78" Type="http://schemas.openxmlformats.org/officeDocument/2006/relationships/slideLayout" Target="../slideLayouts/slideLayout195.xml"/><Relationship Id="rId81" Type="http://schemas.openxmlformats.org/officeDocument/2006/relationships/slideLayout" Target="../slideLayouts/slideLayout198.xml"/><Relationship Id="rId86" Type="http://schemas.openxmlformats.org/officeDocument/2006/relationships/slideLayout" Target="../slideLayouts/slideLayout203.xml"/><Relationship Id="rId94" Type="http://schemas.openxmlformats.org/officeDocument/2006/relationships/slideLayout" Target="../slideLayouts/slideLayout211.xml"/><Relationship Id="rId99" Type="http://schemas.openxmlformats.org/officeDocument/2006/relationships/slideLayout" Target="../slideLayouts/slideLayout216.xml"/><Relationship Id="rId101" Type="http://schemas.openxmlformats.org/officeDocument/2006/relationships/slideLayout" Target="../slideLayouts/slideLayout218.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3" Type="http://schemas.openxmlformats.org/officeDocument/2006/relationships/slideLayout" Target="../slideLayouts/slideLayout130.xml"/><Relationship Id="rId18" Type="http://schemas.openxmlformats.org/officeDocument/2006/relationships/slideLayout" Target="../slideLayouts/slideLayout135.xml"/><Relationship Id="rId39" Type="http://schemas.openxmlformats.org/officeDocument/2006/relationships/slideLayout" Target="../slideLayouts/slideLayout156.xml"/><Relationship Id="rId34" Type="http://schemas.openxmlformats.org/officeDocument/2006/relationships/slideLayout" Target="../slideLayouts/slideLayout151.xml"/><Relationship Id="rId50" Type="http://schemas.openxmlformats.org/officeDocument/2006/relationships/slideLayout" Target="../slideLayouts/slideLayout167.xml"/><Relationship Id="rId55" Type="http://schemas.openxmlformats.org/officeDocument/2006/relationships/slideLayout" Target="../slideLayouts/slideLayout172.xml"/><Relationship Id="rId76" Type="http://schemas.openxmlformats.org/officeDocument/2006/relationships/slideLayout" Target="../slideLayouts/slideLayout193.xml"/><Relationship Id="rId97" Type="http://schemas.openxmlformats.org/officeDocument/2006/relationships/slideLayout" Target="../slideLayouts/slideLayout214.xml"/><Relationship Id="rId104" Type="http://schemas.openxmlformats.org/officeDocument/2006/relationships/theme" Target="../theme/theme3.xml"/><Relationship Id="rId7" Type="http://schemas.openxmlformats.org/officeDocument/2006/relationships/slideLayout" Target="../slideLayouts/slideLayout124.xml"/><Relationship Id="rId71" Type="http://schemas.openxmlformats.org/officeDocument/2006/relationships/slideLayout" Target="../slideLayouts/slideLayout188.xml"/><Relationship Id="rId92" Type="http://schemas.openxmlformats.org/officeDocument/2006/relationships/slideLayout" Target="../slideLayouts/slideLayout209.xml"/><Relationship Id="rId2" Type="http://schemas.openxmlformats.org/officeDocument/2006/relationships/slideLayout" Target="../slideLayouts/slideLayout119.xml"/><Relationship Id="rId29" Type="http://schemas.openxmlformats.org/officeDocument/2006/relationships/slideLayout" Target="../slideLayouts/slideLayout146.xml"/><Relationship Id="rId24" Type="http://schemas.openxmlformats.org/officeDocument/2006/relationships/slideLayout" Target="../slideLayouts/slideLayout141.xml"/><Relationship Id="rId40" Type="http://schemas.openxmlformats.org/officeDocument/2006/relationships/slideLayout" Target="../slideLayouts/slideLayout157.xml"/><Relationship Id="rId45" Type="http://schemas.openxmlformats.org/officeDocument/2006/relationships/slideLayout" Target="../slideLayouts/slideLayout162.xml"/><Relationship Id="rId66" Type="http://schemas.openxmlformats.org/officeDocument/2006/relationships/slideLayout" Target="../slideLayouts/slideLayout183.xml"/><Relationship Id="rId87" Type="http://schemas.openxmlformats.org/officeDocument/2006/relationships/slideLayout" Target="../slideLayouts/slideLayout204.xml"/><Relationship Id="rId61" Type="http://schemas.openxmlformats.org/officeDocument/2006/relationships/slideLayout" Target="../slideLayouts/slideLayout178.xml"/><Relationship Id="rId82" Type="http://schemas.openxmlformats.org/officeDocument/2006/relationships/slideLayout" Target="../slideLayouts/slideLayout199.xml"/><Relationship Id="rId19" Type="http://schemas.openxmlformats.org/officeDocument/2006/relationships/slideLayout" Target="../slideLayouts/slideLayout136.xml"/><Relationship Id="rId14" Type="http://schemas.openxmlformats.org/officeDocument/2006/relationships/slideLayout" Target="../slideLayouts/slideLayout131.xml"/><Relationship Id="rId30" Type="http://schemas.openxmlformats.org/officeDocument/2006/relationships/slideLayout" Target="../slideLayouts/slideLayout147.xml"/><Relationship Id="rId35" Type="http://schemas.openxmlformats.org/officeDocument/2006/relationships/slideLayout" Target="../slideLayouts/slideLayout152.xml"/><Relationship Id="rId56" Type="http://schemas.openxmlformats.org/officeDocument/2006/relationships/slideLayout" Target="../slideLayouts/slideLayout173.xml"/><Relationship Id="rId77" Type="http://schemas.openxmlformats.org/officeDocument/2006/relationships/slideLayout" Target="../slideLayouts/slideLayout194.xml"/><Relationship Id="rId100" Type="http://schemas.openxmlformats.org/officeDocument/2006/relationships/slideLayout" Target="../slideLayouts/slideLayout217.xml"/><Relationship Id="rId8" Type="http://schemas.openxmlformats.org/officeDocument/2006/relationships/slideLayout" Target="../slideLayouts/slideLayout125.xml"/><Relationship Id="rId51" Type="http://schemas.openxmlformats.org/officeDocument/2006/relationships/slideLayout" Target="../slideLayouts/slideLayout168.xml"/><Relationship Id="rId72" Type="http://schemas.openxmlformats.org/officeDocument/2006/relationships/slideLayout" Target="../slideLayouts/slideLayout189.xml"/><Relationship Id="rId93" Type="http://schemas.openxmlformats.org/officeDocument/2006/relationships/slideLayout" Target="../slideLayouts/slideLayout210.xml"/><Relationship Id="rId98" Type="http://schemas.openxmlformats.org/officeDocument/2006/relationships/slideLayout" Target="../slideLayouts/slideLayout215.xml"/><Relationship Id="rId3" Type="http://schemas.openxmlformats.org/officeDocument/2006/relationships/slideLayout" Target="../slideLayouts/slideLayout120.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246.xml"/><Relationship Id="rId21" Type="http://schemas.openxmlformats.org/officeDocument/2006/relationships/slideLayout" Target="../slideLayouts/slideLayout241.xml"/><Relationship Id="rId42" Type="http://schemas.openxmlformats.org/officeDocument/2006/relationships/slideLayout" Target="../slideLayouts/slideLayout262.xml"/><Relationship Id="rId47" Type="http://schemas.openxmlformats.org/officeDocument/2006/relationships/slideLayout" Target="../slideLayouts/slideLayout267.xml"/><Relationship Id="rId63" Type="http://schemas.openxmlformats.org/officeDocument/2006/relationships/slideLayout" Target="../slideLayouts/slideLayout283.xml"/><Relationship Id="rId68" Type="http://schemas.openxmlformats.org/officeDocument/2006/relationships/slideLayout" Target="../slideLayouts/slideLayout288.xml"/><Relationship Id="rId84" Type="http://schemas.openxmlformats.org/officeDocument/2006/relationships/slideLayout" Target="../slideLayouts/slideLayout304.xml"/><Relationship Id="rId89" Type="http://schemas.openxmlformats.org/officeDocument/2006/relationships/slideLayout" Target="../slideLayouts/slideLayout309.xml"/><Relationship Id="rId16" Type="http://schemas.openxmlformats.org/officeDocument/2006/relationships/slideLayout" Target="../slideLayouts/slideLayout236.xml"/><Relationship Id="rId11" Type="http://schemas.openxmlformats.org/officeDocument/2006/relationships/slideLayout" Target="../slideLayouts/slideLayout231.xml"/><Relationship Id="rId32" Type="http://schemas.openxmlformats.org/officeDocument/2006/relationships/slideLayout" Target="../slideLayouts/slideLayout252.xml"/><Relationship Id="rId37" Type="http://schemas.openxmlformats.org/officeDocument/2006/relationships/slideLayout" Target="../slideLayouts/slideLayout257.xml"/><Relationship Id="rId53" Type="http://schemas.openxmlformats.org/officeDocument/2006/relationships/slideLayout" Target="../slideLayouts/slideLayout273.xml"/><Relationship Id="rId58" Type="http://schemas.openxmlformats.org/officeDocument/2006/relationships/slideLayout" Target="../slideLayouts/slideLayout278.xml"/><Relationship Id="rId74" Type="http://schemas.openxmlformats.org/officeDocument/2006/relationships/slideLayout" Target="../slideLayouts/slideLayout294.xml"/><Relationship Id="rId79" Type="http://schemas.openxmlformats.org/officeDocument/2006/relationships/slideLayout" Target="../slideLayouts/slideLayout299.xml"/><Relationship Id="rId102" Type="http://schemas.openxmlformats.org/officeDocument/2006/relationships/slideLayout" Target="../slideLayouts/slideLayout322.xml"/><Relationship Id="rId5" Type="http://schemas.openxmlformats.org/officeDocument/2006/relationships/slideLayout" Target="../slideLayouts/slideLayout225.xml"/><Relationship Id="rId90" Type="http://schemas.openxmlformats.org/officeDocument/2006/relationships/slideLayout" Target="../slideLayouts/slideLayout310.xml"/><Relationship Id="rId95" Type="http://schemas.openxmlformats.org/officeDocument/2006/relationships/slideLayout" Target="../slideLayouts/slideLayout315.xml"/><Relationship Id="rId22" Type="http://schemas.openxmlformats.org/officeDocument/2006/relationships/slideLayout" Target="../slideLayouts/slideLayout242.xml"/><Relationship Id="rId27" Type="http://schemas.openxmlformats.org/officeDocument/2006/relationships/slideLayout" Target="../slideLayouts/slideLayout247.xml"/><Relationship Id="rId43" Type="http://schemas.openxmlformats.org/officeDocument/2006/relationships/slideLayout" Target="../slideLayouts/slideLayout263.xml"/><Relationship Id="rId48" Type="http://schemas.openxmlformats.org/officeDocument/2006/relationships/slideLayout" Target="../slideLayouts/slideLayout268.xml"/><Relationship Id="rId64" Type="http://schemas.openxmlformats.org/officeDocument/2006/relationships/slideLayout" Target="../slideLayouts/slideLayout284.xml"/><Relationship Id="rId69" Type="http://schemas.openxmlformats.org/officeDocument/2006/relationships/slideLayout" Target="../slideLayouts/slideLayout289.xml"/><Relationship Id="rId80" Type="http://schemas.openxmlformats.org/officeDocument/2006/relationships/slideLayout" Target="../slideLayouts/slideLayout300.xml"/><Relationship Id="rId85" Type="http://schemas.openxmlformats.org/officeDocument/2006/relationships/slideLayout" Target="../slideLayouts/slideLayout305.xml"/><Relationship Id="rId12" Type="http://schemas.openxmlformats.org/officeDocument/2006/relationships/slideLayout" Target="../slideLayouts/slideLayout232.xml"/><Relationship Id="rId17" Type="http://schemas.openxmlformats.org/officeDocument/2006/relationships/slideLayout" Target="../slideLayouts/slideLayout237.xml"/><Relationship Id="rId33" Type="http://schemas.openxmlformats.org/officeDocument/2006/relationships/slideLayout" Target="../slideLayouts/slideLayout253.xml"/><Relationship Id="rId38" Type="http://schemas.openxmlformats.org/officeDocument/2006/relationships/slideLayout" Target="../slideLayouts/slideLayout258.xml"/><Relationship Id="rId59" Type="http://schemas.openxmlformats.org/officeDocument/2006/relationships/slideLayout" Target="../slideLayouts/slideLayout279.xml"/><Relationship Id="rId103" Type="http://schemas.openxmlformats.org/officeDocument/2006/relationships/slideLayout" Target="../slideLayouts/slideLayout323.xml"/><Relationship Id="rId20" Type="http://schemas.openxmlformats.org/officeDocument/2006/relationships/slideLayout" Target="../slideLayouts/slideLayout240.xml"/><Relationship Id="rId41" Type="http://schemas.openxmlformats.org/officeDocument/2006/relationships/slideLayout" Target="../slideLayouts/slideLayout261.xml"/><Relationship Id="rId54" Type="http://schemas.openxmlformats.org/officeDocument/2006/relationships/slideLayout" Target="../slideLayouts/slideLayout274.xml"/><Relationship Id="rId62" Type="http://schemas.openxmlformats.org/officeDocument/2006/relationships/slideLayout" Target="../slideLayouts/slideLayout282.xml"/><Relationship Id="rId70" Type="http://schemas.openxmlformats.org/officeDocument/2006/relationships/slideLayout" Target="../slideLayouts/slideLayout290.xml"/><Relationship Id="rId75" Type="http://schemas.openxmlformats.org/officeDocument/2006/relationships/slideLayout" Target="../slideLayouts/slideLayout295.xml"/><Relationship Id="rId83" Type="http://schemas.openxmlformats.org/officeDocument/2006/relationships/slideLayout" Target="../slideLayouts/slideLayout303.xml"/><Relationship Id="rId88" Type="http://schemas.openxmlformats.org/officeDocument/2006/relationships/slideLayout" Target="../slideLayouts/slideLayout308.xml"/><Relationship Id="rId91" Type="http://schemas.openxmlformats.org/officeDocument/2006/relationships/slideLayout" Target="../slideLayouts/slideLayout311.xml"/><Relationship Id="rId96" Type="http://schemas.openxmlformats.org/officeDocument/2006/relationships/slideLayout" Target="../slideLayouts/slideLayout316.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5" Type="http://schemas.openxmlformats.org/officeDocument/2006/relationships/slideLayout" Target="../slideLayouts/slideLayout235.xml"/><Relationship Id="rId23" Type="http://schemas.openxmlformats.org/officeDocument/2006/relationships/slideLayout" Target="../slideLayouts/slideLayout243.xml"/><Relationship Id="rId28" Type="http://schemas.openxmlformats.org/officeDocument/2006/relationships/slideLayout" Target="../slideLayouts/slideLayout248.xml"/><Relationship Id="rId36" Type="http://schemas.openxmlformats.org/officeDocument/2006/relationships/slideLayout" Target="../slideLayouts/slideLayout256.xml"/><Relationship Id="rId49" Type="http://schemas.openxmlformats.org/officeDocument/2006/relationships/slideLayout" Target="../slideLayouts/slideLayout269.xml"/><Relationship Id="rId57" Type="http://schemas.openxmlformats.org/officeDocument/2006/relationships/slideLayout" Target="../slideLayouts/slideLayout277.xml"/><Relationship Id="rId106" Type="http://schemas.openxmlformats.org/officeDocument/2006/relationships/theme" Target="../theme/theme4.xml"/><Relationship Id="rId10" Type="http://schemas.openxmlformats.org/officeDocument/2006/relationships/slideLayout" Target="../slideLayouts/slideLayout230.xml"/><Relationship Id="rId31" Type="http://schemas.openxmlformats.org/officeDocument/2006/relationships/slideLayout" Target="../slideLayouts/slideLayout251.xml"/><Relationship Id="rId44" Type="http://schemas.openxmlformats.org/officeDocument/2006/relationships/slideLayout" Target="../slideLayouts/slideLayout264.xml"/><Relationship Id="rId52" Type="http://schemas.openxmlformats.org/officeDocument/2006/relationships/slideLayout" Target="../slideLayouts/slideLayout272.xml"/><Relationship Id="rId60" Type="http://schemas.openxmlformats.org/officeDocument/2006/relationships/slideLayout" Target="../slideLayouts/slideLayout280.xml"/><Relationship Id="rId65" Type="http://schemas.openxmlformats.org/officeDocument/2006/relationships/slideLayout" Target="../slideLayouts/slideLayout285.xml"/><Relationship Id="rId73" Type="http://schemas.openxmlformats.org/officeDocument/2006/relationships/slideLayout" Target="../slideLayouts/slideLayout293.xml"/><Relationship Id="rId78" Type="http://schemas.openxmlformats.org/officeDocument/2006/relationships/slideLayout" Target="../slideLayouts/slideLayout298.xml"/><Relationship Id="rId81" Type="http://schemas.openxmlformats.org/officeDocument/2006/relationships/slideLayout" Target="../slideLayouts/slideLayout301.xml"/><Relationship Id="rId86" Type="http://schemas.openxmlformats.org/officeDocument/2006/relationships/slideLayout" Target="../slideLayouts/slideLayout306.xml"/><Relationship Id="rId94" Type="http://schemas.openxmlformats.org/officeDocument/2006/relationships/slideLayout" Target="../slideLayouts/slideLayout314.xml"/><Relationship Id="rId99" Type="http://schemas.openxmlformats.org/officeDocument/2006/relationships/slideLayout" Target="../slideLayouts/slideLayout319.xml"/><Relationship Id="rId101" Type="http://schemas.openxmlformats.org/officeDocument/2006/relationships/slideLayout" Target="../slideLayouts/slideLayout321.xml"/><Relationship Id="rId4" Type="http://schemas.openxmlformats.org/officeDocument/2006/relationships/slideLayout" Target="../slideLayouts/slideLayout224.xml"/><Relationship Id="rId9" Type="http://schemas.openxmlformats.org/officeDocument/2006/relationships/slideLayout" Target="../slideLayouts/slideLayout229.xml"/><Relationship Id="rId13" Type="http://schemas.openxmlformats.org/officeDocument/2006/relationships/slideLayout" Target="../slideLayouts/slideLayout233.xml"/><Relationship Id="rId18" Type="http://schemas.openxmlformats.org/officeDocument/2006/relationships/slideLayout" Target="../slideLayouts/slideLayout238.xml"/><Relationship Id="rId39" Type="http://schemas.openxmlformats.org/officeDocument/2006/relationships/slideLayout" Target="../slideLayouts/slideLayout259.xml"/><Relationship Id="rId34" Type="http://schemas.openxmlformats.org/officeDocument/2006/relationships/slideLayout" Target="../slideLayouts/slideLayout254.xml"/><Relationship Id="rId50" Type="http://schemas.openxmlformats.org/officeDocument/2006/relationships/slideLayout" Target="../slideLayouts/slideLayout270.xml"/><Relationship Id="rId55" Type="http://schemas.openxmlformats.org/officeDocument/2006/relationships/slideLayout" Target="../slideLayouts/slideLayout275.xml"/><Relationship Id="rId76" Type="http://schemas.openxmlformats.org/officeDocument/2006/relationships/slideLayout" Target="../slideLayouts/slideLayout296.xml"/><Relationship Id="rId97" Type="http://schemas.openxmlformats.org/officeDocument/2006/relationships/slideLayout" Target="../slideLayouts/slideLayout317.xml"/><Relationship Id="rId104" Type="http://schemas.openxmlformats.org/officeDocument/2006/relationships/slideLayout" Target="../slideLayouts/slideLayout324.xml"/><Relationship Id="rId7" Type="http://schemas.openxmlformats.org/officeDocument/2006/relationships/slideLayout" Target="../slideLayouts/slideLayout227.xml"/><Relationship Id="rId71" Type="http://schemas.openxmlformats.org/officeDocument/2006/relationships/slideLayout" Target="../slideLayouts/slideLayout291.xml"/><Relationship Id="rId92" Type="http://schemas.openxmlformats.org/officeDocument/2006/relationships/slideLayout" Target="../slideLayouts/slideLayout312.xml"/><Relationship Id="rId2" Type="http://schemas.openxmlformats.org/officeDocument/2006/relationships/slideLayout" Target="../slideLayouts/slideLayout222.xml"/><Relationship Id="rId29" Type="http://schemas.openxmlformats.org/officeDocument/2006/relationships/slideLayout" Target="../slideLayouts/slideLayout249.xml"/><Relationship Id="rId24" Type="http://schemas.openxmlformats.org/officeDocument/2006/relationships/slideLayout" Target="../slideLayouts/slideLayout244.xml"/><Relationship Id="rId40" Type="http://schemas.openxmlformats.org/officeDocument/2006/relationships/slideLayout" Target="../slideLayouts/slideLayout260.xml"/><Relationship Id="rId45" Type="http://schemas.openxmlformats.org/officeDocument/2006/relationships/slideLayout" Target="../slideLayouts/slideLayout265.xml"/><Relationship Id="rId66" Type="http://schemas.openxmlformats.org/officeDocument/2006/relationships/slideLayout" Target="../slideLayouts/slideLayout286.xml"/><Relationship Id="rId87" Type="http://schemas.openxmlformats.org/officeDocument/2006/relationships/slideLayout" Target="../slideLayouts/slideLayout307.xml"/><Relationship Id="rId61" Type="http://schemas.openxmlformats.org/officeDocument/2006/relationships/slideLayout" Target="../slideLayouts/slideLayout281.xml"/><Relationship Id="rId82" Type="http://schemas.openxmlformats.org/officeDocument/2006/relationships/slideLayout" Target="../slideLayouts/slideLayout302.xml"/><Relationship Id="rId19" Type="http://schemas.openxmlformats.org/officeDocument/2006/relationships/slideLayout" Target="../slideLayouts/slideLayout239.xml"/><Relationship Id="rId14" Type="http://schemas.openxmlformats.org/officeDocument/2006/relationships/slideLayout" Target="../slideLayouts/slideLayout234.xml"/><Relationship Id="rId30" Type="http://schemas.openxmlformats.org/officeDocument/2006/relationships/slideLayout" Target="../slideLayouts/slideLayout250.xml"/><Relationship Id="rId35" Type="http://schemas.openxmlformats.org/officeDocument/2006/relationships/slideLayout" Target="../slideLayouts/slideLayout255.xml"/><Relationship Id="rId56" Type="http://schemas.openxmlformats.org/officeDocument/2006/relationships/slideLayout" Target="../slideLayouts/slideLayout276.xml"/><Relationship Id="rId77" Type="http://schemas.openxmlformats.org/officeDocument/2006/relationships/slideLayout" Target="../slideLayouts/slideLayout297.xml"/><Relationship Id="rId100" Type="http://schemas.openxmlformats.org/officeDocument/2006/relationships/slideLayout" Target="../slideLayouts/slideLayout320.xml"/><Relationship Id="rId105" Type="http://schemas.openxmlformats.org/officeDocument/2006/relationships/slideLayout" Target="../slideLayouts/slideLayout325.xml"/><Relationship Id="rId8" Type="http://schemas.openxmlformats.org/officeDocument/2006/relationships/slideLayout" Target="../slideLayouts/slideLayout228.xml"/><Relationship Id="rId51" Type="http://schemas.openxmlformats.org/officeDocument/2006/relationships/slideLayout" Target="../slideLayouts/slideLayout271.xml"/><Relationship Id="rId72" Type="http://schemas.openxmlformats.org/officeDocument/2006/relationships/slideLayout" Target="../slideLayouts/slideLayout292.xml"/><Relationship Id="rId93" Type="http://schemas.openxmlformats.org/officeDocument/2006/relationships/slideLayout" Target="../slideLayouts/slideLayout313.xml"/><Relationship Id="rId98" Type="http://schemas.openxmlformats.org/officeDocument/2006/relationships/slideLayout" Target="../slideLayouts/slideLayout318.xml"/><Relationship Id="rId3" Type="http://schemas.openxmlformats.org/officeDocument/2006/relationships/slideLayout" Target="../slideLayouts/slideLayout223.xml"/><Relationship Id="rId25" Type="http://schemas.openxmlformats.org/officeDocument/2006/relationships/slideLayout" Target="../slideLayouts/slideLayout245.xml"/><Relationship Id="rId46" Type="http://schemas.openxmlformats.org/officeDocument/2006/relationships/slideLayout" Target="../slideLayouts/slideLayout266.xml"/><Relationship Id="rId67" Type="http://schemas.openxmlformats.org/officeDocument/2006/relationships/slideLayout" Target="../slideLayouts/slideLayout287.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351.xml"/><Relationship Id="rId21" Type="http://schemas.openxmlformats.org/officeDocument/2006/relationships/slideLayout" Target="../slideLayouts/slideLayout346.xml"/><Relationship Id="rId42" Type="http://schemas.openxmlformats.org/officeDocument/2006/relationships/slideLayout" Target="../slideLayouts/slideLayout367.xml"/><Relationship Id="rId47" Type="http://schemas.openxmlformats.org/officeDocument/2006/relationships/slideLayout" Target="../slideLayouts/slideLayout372.xml"/><Relationship Id="rId63" Type="http://schemas.openxmlformats.org/officeDocument/2006/relationships/slideLayout" Target="../slideLayouts/slideLayout388.xml"/><Relationship Id="rId68" Type="http://schemas.openxmlformats.org/officeDocument/2006/relationships/slideLayout" Target="../slideLayouts/slideLayout393.xml"/><Relationship Id="rId84" Type="http://schemas.openxmlformats.org/officeDocument/2006/relationships/slideLayout" Target="../slideLayouts/slideLayout409.xml"/><Relationship Id="rId89" Type="http://schemas.openxmlformats.org/officeDocument/2006/relationships/slideLayout" Target="../slideLayouts/slideLayout414.xml"/><Relationship Id="rId16" Type="http://schemas.openxmlformats.org/officeDocument/2006/relationships/slideLayout" Target="../slideLayouts/slideLayout341.xml"/><Relationship Id="rId107" Type="http://schemas.openxmlformats.org/officeDocument/2006/relationships/slideLayout" Target="../slideLayouts/slideLayout432.xml"/><Relationship Id="rId11" Type="http://schemas.openxmlformats.org/officeDocument/2006/relationships/slideLayout" Target="../slideLayouts/slideLayout336.xml"/><Relationship Id="rId32" Type="http://schemas.openxmlformats.org/officeDocument/2006/relationships/slideLayout" Target="../slideLayouts/slideLayout357.xml"/><Relationship Id="rId37" Type="http://schemas.openxmlformats.org/officeDocument/2006/relationships/slideLayout" Target="../slideLayouts/slideLayout362.xml"/><Relationship Id="rId53" Type="http://schemas.openxmlformats.org/officeDocument/2006/relationships/slideLayout" Target="../slideLayouts/slideLayout378.xml"/><Relationship Id="rId58" Type="http://schemas.openxmlformats.org/officeDocument/2006/relationships/slideLayout" Target="../slideLayouts/slideLayout383.xml"/><Relationship Id="rId74" Type="http://schemas.openxmlformats.org/officeDocument/2006/relationships/slideLayout" Target="../slideLayouts/slideLayout399.xml"/><Relationship Id="rId79" Type="http://schemas.openxmlformats.org/officeDocument/2006/relationships/slideLayout" Target="../slideLayouts/slideLayout404.xml"/><Relationship Id="rId102" Type="http://schemas.openxmlformats.org/officeDocument/2006/relationships/slideLayout" Target="../slideLayouts/slideLayout427.xml"/><Relationship Id="rId5" Type="http://schemas.openxmlformats.org/officeDocument/2006/relationships/slideLayout" Target="../slideLayouts/slideLayout330.xml"/><Relationship Id="rId90" Type="http://schemas.openxmlformats.org/officeDocument/2006/relationships/slideLayout" Target="../slideLayouts/slideLayout415.xml"/><Relationship Id="rId95" Type="http://schemas.openxmlformats.org/officeDocument/2006/relationships/slideLayout" Target="../slideLayouts/slideLayout420.xml"/><Relationship Id="rId22" Type="http://schemas.openxmlformats.org/officeDocument/2006/relationships/slideLayout" Target="../slideLayouts/slideLayout347.xml"/><Relationship Id="rId27" Type="http://schemas.openxmlformats.org/officeDocument/2006/relationships/slideLayout" Target="../slideLayouts/slideLayout352.xml"/><Relationship Id="rId43" Type="http://schemas.openxmlformats.org/officeDocument/2006/relationships/slideLayout" Target="../slideLayouts/slideLayout368.xml"/><Relationship Id="rId48" Type="http://schemas.openxmlformats.org/officeDocument/2006/relationships/slideLayout" Target="../slideLayouts/slideLayout373.xml"/><Relationship Id="rId64" Type="http://schemas.openxmlformats.org/officeDocument/2006/relationships/slideLayout" Target="../slideLayouts/slideLayout389.xml"/><Relationship Id="rId69" Type="http://schemas.openxmlformats.org/officeDocument/2006/relationships/slideLayout" Target="../slideLayouts/slideLayout394.xml"/><Relationship Id="rId80" Type="http://schemas.openxmlformats.org/officeDocument/2006/relationships/slideLayout" Target="../slideLayouts/slideLayout405.xml"/><Relationship Id="rId85" Type="http://schemas.openxmlformats.org/officeDocument/2006/relationships/slideLayout" Target="../slideLayouts/slideLayout410.xml"/><Relationship Id="rId12" Type="http://schemas.openxmlformats.org/officeDocument/2006/relationships/slideLayout" Target="../slideLayouts/slideLayout337.xml"/><Relationship Id="rId17" Type="http://schemas.openxmlformats.org/officeDocument/2006/relationships/slideLayout" Target="../slideLayouts/slideLayout342.xml"/><Relationship Id="rId33" Type="http://schemas.openxmlformats.org/officeDocument/2006/relationships/slideLayout" Target="../slideLayouts/slideLayout358.xml"/><Relationship Id="rId38" Type="http://schemas.openxmlformats.org/officeDocument/2006/relationships/slideLayout" Target="../slideLayouts/slideLayout363.xml"/><Relationship Id="rId59" Type="http://schemas.openxmlformats.org/officeDocument/2006/relationships/slideLayout" Target="../slideLayouts/slideLayout384.xml"/><Relationship Id="rId103" Type="http://schemas.openxmlformats.org/officeDocument/2006/relationships/slideLayout" Target="../slideLayouts/slideLayout428.xml"/><Relationship Id="rId108" Type="http://schemas.openxmlformats.org/officeDocument/2006/relationships/slideLayout" Target="../slideLayouts/slideLayout433.xml"/><Relationship Id="rId54" Type="http://schemas.openxmlformats.org/officeDocument/2006/relationships/slideLayout" Target="../slideLayouts/slideLayout379.xml"/><Relationship Id="rId70" Type="http://schemas.openxmlformats.org/officeDocument/2006/relationships/slideLayout" Target="../slideLayouts/slideLayout395.xml"/><Relationship Id="rId75" Type="http://schemas.openxmlformats.org/officeDocument/2006/relationships/slideLayout" Target="../slideLayouts/slideLayout400.xml"/><Relationship Id="rId91" Type="http://schemas.openxmlformats.org/officeDocument/2006/relationships/slideLayout" Target="../slideLayouts/slideLayout416.xml"/><Relationship Id="rId96" Type="http://schemas.openxmlformats.org/officeDocument/2006/relationships/slideLayout" Target="../slideLayouts/slideLayout421.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5" Type="http://schemas.openxmlformats.org/officeDocument/2006/relationships/slideLayout" Target="../slideLayouts/slideLayout340.xml"/><Relationship Id="rId23" Type="http://schemas.openxmlformats.org/officeDocument/2006/relationships/slideLayout" Target="../slideLayouts/slideLayout348.xml"/><Relationship Id="rId28" Type="http://schemas.openxmlformats.org/officeDocument/2006/relationships/slideLayout" Target="../slideLayouts/slideLayout353.xml"/><Relationship Id="rId36" Type="http://schemas.openxmlformats.org/officeDocument/2006/relationships/slideLayout" Target="../slideLayouts/slideLayout361.xml"/><Relationship Id="rId49" Type="http://schemas.openxmlformats.org/officeDocument/2006/relationships/slideLayout" Target="../slideLayouts/slideLayout374.xml"/><Relationship Id="rId57" Type="http://schemas.openxmlformats.org/officeDocument/2006/relationships/slideLayout" Target="../slideLayouts/slideLayout382.xml"/><Relationship Id="rId106" Type="http://schemas.openxmlformats.org/officeDocument/2006/relationships/slideLayout" Target="../slideLayouts/slideLayout431.xml"/><Relationship Id="rId10" Type="http://schemas.openxmlformats.org/officeDocument/2006/relationships/slideLayout" Target="../slideLayouts/slideLayout335.xml"/><Relationship Id="rId31" Type="http://schemas.openxmlformats.org/officeDocument/2006/relationships/slideLayout" Target="../slideLayouts/slideLayout356.xml"/><Relationship Id="rId44" Type="http://schemas.openxmlformats.org/officeDocument/2006/relationships/slideLayout" Target="../slideLayouts/slideLayout369.xml"/><Relationship Id="rId52" Type="http://schemas.openxmlformats.org/officeDocument/2006/relationships/slideLayout" Target="../slideLayouts/slideLayout377.xml"/><Relationship Id="rId60" Type="http://schemas.openxmlformats.org/officeDocument/2006/relationships/slideLayout" Target="../slideLayouts/slideLayout385.xml"/><Relationship Id="rId65" Type="http://schemas.openxmlformats.org/officeDocument/2006/relationships/slideLayout" Target="../slideLayouts/slideLayout390.xml"/><Relationship Id="rId73" Type="http://schemas.openxmlformats.org/officeDocument/2006/relationships/slideLayout" Target="../slideLayouts/slideLayout398.xml"/><Relationship Id="rId78" Type="http://schemas.openxmlformats.org/officeDocument/2006/relationships/slideLayout" Target="../slideLayouts/slideLayout403.xml"/><Relationship Id="rId81" Type="http://schemas.openxmlformats.org/officeDocument/2006/relationships/slideLayout" Target="../slideLayouts/slideLayout406.xml"/><Relationship Id="rId86" Type="http://schemas.openxmlformats.org/officeDocument/2006/relationships/slideLayout" Target="../slideLayouts/slideLayout411.xml"/><Relationship Id="rId94" Type="http://schemas.openxmlformats.org/officeDocument/2006/relationships/slideLayout" Target="../slideLayouts/slideLayout419.xml"/><Relationship Id="rId99" Type="http://schemas.openxmlformats.org/officeDocument/2006/relationships/slideLayout" Target="../slideLayouts/slideLayout424.xml"/><Relationship Id="rId101" Type="http://schemas.openxmlformats.org/officeDocument/2006/relationships/slideLayout" Target="../slideLayouts/slideLayout426.xml"/><Relationship Id="rId4" Type="http://schemas.openxmlformats.org/officeDocument/2006/relationships/slideLayout" Target="../slideLayouts/slideLayout329.xml"/><Relationship Id="rId9" Type="http://schemas.openxmlformats.org/officeDocument/2006/relationships/slideLayout" Target="../slideLayouts/slideLayout334.xml"/><Relationship Id="rId13" Type="http://schemas.openxmlformats.org/officeDocument/2006/relationships/slideLayout" Target="../slideLayouts/slideLayout338.xml"/><Relationship Id="rId18" Type="http://schemas.openxmlformats.org/officeDocument/2006/relationships/slideLayout" Target="../slideLayouts/slideLayout343.xml"/><Relationship Id="rId39" Type="http://schemas.openxmlformats.org/officeDocument/2006/relationships/slideLayout" Target="../slideLayouts/slideLayout364.xml"/><Relationship Id="rId109" Type="http://schemas.openxmlformats.org/officeDocument/2006/relationships/slideLayout" Target="../slideLayouts/slideLayout434.xml"/><Relationship Id="rId34" Type="http://schemas.openxmlformats.org/officeDocument/2006/relationships/slideLayout" Target="../slideLayouts/slideLayout359.xml"/><Relationship Id="rId50" Type="http://schemas.openxmlformats.org/officeDocument/2006/relationships/slideLayout" Target="../slideLayouts/slideLayout375.xml"/><Relationship Id="rId55" Type="http://schemas.openxmlformats.org/officeDocument/2006/relationships/slideLayout" Target="../slideLayouts/slideLayout380.xml"/><Relationship Id="rId76" Type="http://schemas.openxmlformats.org/officeDocument/2006/relationships/slideLayout" Target="../slideLayouts/slideLayout401.xml"/><Relationship Id="rId97" Type="http://schemas.openxmlformats.org/officeDocument/2006/relationships/slideLayout" Target="../slideLayouts/slideLayout422.xml"/><Relationship Id="rId104" Type="http://schemas.openxmlformats.org/officeDocument/2006/relationships/slideLayout" Target="../slideLayouts/slideLayout429.xml"/><Relationship Id="rId7" Type="http://schemas.openxmlformats.org/officeDocument/2006/relationships/slideLayout" Target="../slideLayouts/slideLayout332.xml"/><Relationship Id="rId71" Type="http://schemas.openxmlformats.org/officeDocument/2006/relationships/slideLayout" Target="../slideLayouts/slideLayout396.xml"/><Relationship Id="rId92" Type="http://schemas.openxmlformats.org/officeDocument/2006/relationships/slideLayout" Target="../slideLayouts/slideLayout417.xml"/><Relationship Id="rId2" Type="http://schemas.openxmlformats.org/officeDocument/2006/relationships/slideLayout" Target="../slideLayouts/slideLayout327.xml"/><Relationship Id="rId29" Type="http://schemas.openxmlformats.org/officeDocument/2006/relationships/slideLayout" Target="../slideLayouts/slideLayout354.xml"/><Relationship Id="rId24" Type="http://schemas.openxmlformats.org/officeDocument/2006/relationships/slideLayout" Target="../slideLayouts/slideLayout349.xml"/><Relationship Id="rId40" Type="http://schemas.openxmlformats.org/officeDocument/2006/relationships/slideLayout" Target="../slideLayouts/slideLayout365.xml"/><Relationship Id="rId45" Type="http://schemas.openxmlformats.org/officeDocument/2006/relationships/slideLayout" Target="../slideLayouts/slideLayout370.xml"/><Relationship Id="rId66" Type="http://schemas.openxmlformats.org/officeDocument/2006/relationships/slideLayout" Target="../slideLayouts/slideLayout391.xml"/><Relationship Id="rId87" Type="http://schemas.openxmlformats.org/officeDocument/2006/relationships/slideLayout" Target="../slideLayouts/slideLayout412.xml"/><Relationship Id="rId110" Type="http://schemas.openxmlformats.org/officeDocument/2006/relationships/theme" Target="../theme/theme5.xml"/><Relationship Id="rId61" Type="http://schemas.openxmlformats.org/officeDocument/2006/relationships/slideLayout" Target="../slideLayouts/slideLayout386.xml"/><Relationship Id="rId82" Type="http://schemas.openxmlformats.org/officeDocument/2006/relationships/slideLayout" Target="../slideLayouts/slideLayout407.xml"/><Relationship Id="rId19" Type="http://schemas.openxmlformats.org/officeDocument/2006/relationships/slideLayout" Target="../slideLayouts/slideLayout344.xml"/><Relationship Id="rId14" Type="http://schemas.openxmlformats.org/officeDocument/2006/relationships/slideLayout" Target="../slideLayouts/slideLayout339.xml"/><Relationship Id="rId30" Type="http://schemas.openxmlformats.org/officeDocument/2006/relationships/slideLayout" Target="../slideLayouts/slideLayout355.xml"/><Relationship Id="rId35" Type="http://schemas.openxmlformats.org/officeDocument/2006/relationships/slideLayout" Target="../slideLayouts/slideLayout360.xml"/><Relationship Id="rId56" Type="http://schemas.openxmlformats.org/officeDocument/2006/relationships/slideLayout" Target="../slideLayouts/slideLayout381.xml"/><Relationship Id="rId77" Type="http://schemas.openxmlformats.org/officeDocument/2006/relationships/slideLayout" Target="../slideLayouts/slideLayout402.xml"/><Relationship Id="rId100" Type="http://schemas.openxmlformats.org/officeDocument/2006/relationships/slideLayout" Target="../slideLayouts/slideLayout425.xml"/><Relationship Id="rId105" Type="http://schemas.openxmlformats.org/officeDocument/2006/relationships/slideLayout" Target="../slideLayouts/slideLayout430.xml"/><Relationship Id="rId8" Type="http://schemas.openxmlformats.org/officeDocument/2006/relationships/slideLayout" Target="../slideLayouts/slideLayout333.xml"/><Relationship Id="rId51" Type="http://schemas.openxmlformats.org/officeDocument/2006/relationships/slideLayout" Target="../slideLayouts/slideLayout376.xml"/><Relationship Id="rId72" Type="http://schemas.openxmlformats.org/officeDocument/2006/relationships/slideLayout" Target="../slideLayouts/slideLayout397.xml"/><Relationship Id="rId93" Type="http://schemas.openxmlformats.org/officeDocument/2006/relationships/slideLayout" Target="../slideLayouts/slideLayout418.xml"/><Relationship Id="rId98" Type="http://schemas.openxmlformats.org/officeDocument/2006/relationships/slideLayout" Target="../slideLayouts/slideLayout423.xml"/><Relationship Id="rId3" Type="http://schemas.openxmlformats.org/officeDocument/2006/relationships/slideLayout" Target="../slideLayouts/slideLayout328.xml"/><Relationship Id="rId25" Type="http://schemas.openxmlformats.org/officeDocument/2006/relationships/slideLayout" Target="../slideLayouts/slideLayout350.xml"/><Relationship Id="rId46" Type="http://schemas.openxmlformats.org/officeDocument/2006/relationships/slideLayout" Target="../slideLayouts/slideLayout371.xml"/><Relationship Id="rId67" Type="http://schemas.openxmlformats.org/officeDocument/2006/relationships/slideLayout" Target="../slideLayouts/slideLayout392.xml"/><Relationship Id="rId20" Type="http://schemas.openxmlformats.org/officeDocument/2006/relationships/slideLayout" Target="../slideLayouts/slideLayout345.xml"/><Relationship Id="rId41" Type="http://schemas.openxmlformats.org/officeDocument/2006/relationships/slideLayout" Target="../slideLayouts/slideLayout366.xml"/><Relationship Id="rId62" Type="http://schemas.openxmlformats.org/officeDocument/2006/relationships/slideLayout" Target="../slideLayouts/slideLayout387.xml"/><Relationship Id="rId83" Type="http://schemas.openxmlformats.org/officeDocument/2006/relationships/slideLayout" Target="../slideLayouts/slideLayout408.xml"/><Relationship Id="rId88" Type="http://schemas.openxmlformats.org/officeDocument/2006/relationships/slideLayout" Target="../slideLayouts/slideLayout413.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460.xml"/><Relationship Id="rId21" Type="http://schemas.openxmlformats.org/officeDocument/2006/relationships/slideLayout" Target="../slideLayouts/slideLayout455.xml"/><Relationship Id="rId42" Type="http://schemas.openxmlformats.org/officeDocument/2006/relationships/slideLayout" Target="../slideLayouts/slideLayout476.xml"/><Relationship Id="rId47" Type="http://schemas.openxmlformats.org/officeDocument/2006/relationships/slideLayout" Target="../slideLayouts/slideLayout481.xml"/><Relationship Id="rId63" Type="http://schemas.openxmlformats.org/officeDocument/2006/relationships/slideLayout" Target="../slideLayouts/slideLayout497.xml"/><Relationship Id="rId68" Type="http://schemas.openxmlformats.org/officeDocument/2006/relationships/slideLayout" Target="../slideLayouts/slideLayout502.xml"/><Relationship Id="rId84" Type="http://schemas.openxmlformats.org/officeDocument/2006/relationships/slideLayout" Target="../slideLayouts/slideLayout518.xml"/><Relationship Id="rId89" Type="http://schemas.openxmlformats.org/officeDocument/2006/relationships/slideLayout" Target="../slideLayouts/slideLayout523.xml"/><Relationship Id="rId16" Type="http://schemas.openxmlformats.org/officeDocument/2006/relationships/slideLayout" Target="../slideLayouts/slideLayout450.xml"/><Relationship Id="rId107" Type="http://schemas.openxmlformats.org/officeDocument/2006/relationships/slideLayout" Target="../slideLayouts/slideLayout541.xml"/><Relationship Id="rId11" Type="http://schemas.openxmlformats.org/officeDocument/2006/relationships/slideLayout" Target="../slideLayouts/slideLayout445.xml"/><Relationship Id="rId32" Type="http://schemas.openxmlformats.org/officeDocument/2006/relationships/slideLayout" Target="../slideLayouts/slideLayout466.xml"/><Relationship Id="rId37" Type="http://schemas.openxmlformats.org/officeDocument/2006/relationships/slideLayout" Target="../slideLayouts/slideLayout471.xml"/><Relationship Id="rId53" Type="http://schemas.openxmlformats.org/officeDocument/2006/relationships/slideLayout" Target="../slideLayouts/slideLayout487.xml"/><Relationship Id="rId58" Type="http://schemas.openxmlformats.org/officeDocument/2006/relationships/slideLayout" Target="../slideLayouts/slideLayout492.xml"/><Relationship Id="rId74" Type="http://schemas.openxmlformats.org/officeDocument/2006/relationships/slideLayout" Target="../slideLayouts/slideLayout508.xml"/><Relationship Id="rId79" Type="http://schemas.openxmlformats.org/officeDocument/2006/relationships/slideLayout" Target="../slideLayouts/slideLayout513.xml"/><Relationship Id="rId102" Type="http://schemas.openxmlformats.org/officeDocument/2006/relationships/slideLayout" Target="../slideLayouts/slideLayout536.xml"/><Relationship Id="rId5" Type="http://schemas.openxmlformats.org/officeDocument/2006/relationships/slideLayout" Target="../slideLayouts/slideLayout439.xml"/><Relationship Id="rId90" Type="http://schemas.openxmlformats.org/officeDocument/2006/relationships/slideLayout" Target="../slideLayouts/slideLayout524.xml"/><Relationship Id="rId95" Type="http://schemas.openxmlformats.org/officeDocument/2006/relationships/slideLayout" Target="../slideLayouts/slideLayout529.xml"/><Relationship Id="rId22" Type="http://schemas.openxmlformats.org/officeDocument/2006/relationships/slideLayout" Target="../slideLayouts/slideLayout456.xml"/><Relationship Id="rId27" Type="http://schemas.openxmlformats.org/officeDocument/2006/relationships/slideLayout" Target="../slideLayouts/slideLayout461.xml"/><Relationship Id="rId43" Type="http://schemas.openxmlformats.org/officeDocument/2006/relationships/slideLayout" Target="../slideLayouts/slideLayout477.xml"/><Relationship Id="rId48" Type="http://schemas.openxmlformats.org/officeDocument/2006/relationships/slideLayout" Target="../slideLayouts/slideLayout482.xml"/><Relationship Id="rId64" Type="http://schemas.openxmlformats.org/officeDocument/2006/relationships/slideLayout" Target="../slideLayouts/slideLayout498.xml"/><Relationship Id="rId69" Type="http://schemas.openxmlformats.org/officeDocument/2006/relationships/slideLayout" Target="../slideLayouts/slideLayout503.xml"/><Relationship Id="rId80" Type="http://schemas.openxmlformats.org/officeDocument/2006/relationships/slideLayout" Target="../slideLayouts/slideLayout514.xml"/><Relationship Id="rId85" Type="http://schemas.openxmlformats.org/officeDocument/2006/relationships/slideLayout" Target="../slideLayouts/slideLayout519.xml"/><Relationship Id="rId12" Type="http://schemas.openxmlformats.org/officeDocument/2006/relationships/slideLayout" Target="../slideLayouts/slideLayout446.xml"/><Relationship Id="rId17" Type="http://schemas.openxmlformats.org/officeDocument/2006/relationships/slideLayout" Target="../slideLayouts/slideLayout451.xml"/><Relationship Id="rId33" Type="http://schemas.openxmlformats.org/officeDocument/2006/relationships/slideLayout" Target="../slideLayouts/slideLayout467.xml"/><Relationship Id="rId38" Type="http://schemas.openxmlformats.org/officeDocument/2006/relationships/slideLayout" Target="../slideLayouts/slideLayout472.xml"/><Relationship Id="rId59" Type="http://schemas.openxmlformats.org/officeDocument/2006/relationships/slideLayout" Target="../slideLayouts/slideLayout493.xml"/><Relationship Id="rId103" Type="http://schemas.openxmlformats.org/officeDocument/2006/relationships/slideLayout" Target="../slideLayouts/slideLayout537.xml"/><Relationship Id="rId108" Type="http://schemas.openxmlformats.org/officeDocument/2006/relationships/theme" Target="../theme/theme6.xml"/><Relationship Id="rId20" Type="http://schemas.openxmlformats.org/officeDocument/2006/relationships/slideLayout" Target="../slideLayouts/slideLayout454.xml"/><Relationship Id="rId41" Type="http://schemas.openxmlformats.org/officeDocument/2006/relationships/slideLayout" Target="../slideLayouts/slideLayout475.xml"/><Relationship Id="rId54" Type="http://schemas.openxmlformats.org/officeDocument/2006/relationships/slideLayout" Target="../slideLayouts/slideLayout488.xml"/><Relationship Id="rId62" Type="http://schemas.openxmlformats.org/officeDocument/2006/relationships/slideLayout" Target="../slideLayouts/slideLayout496.xml"/><Relationship Id="rId70" Type="http://schemas.openxmlformats.org/officeDocument/2006/relationships/slideLayout" Target="../slideLayouts/slideLayout504.xml"/><Relationship Id="rId75" Type="http://schemas.openxmlformats.org/officeDocument/2006/relationships/slideLayout" Target="../slideLayouts/slideLayout509.xml"/><Relationship Id="rId83" Type="http://schemas.openxmlformats.org/officeDocument/2006/relationships/slideLayout" Target="../slideLayouts/slideLayout517.xml"/><Relationship Id="rId88" Type="http://schemas.openxmlformats.org/officeDocument/2006/relationships/slideLayout" Target="../slideLayouts/slideLayout522.xml"/><Relationship Id="rId91" Type="http://schemas.openxmlformats.org/officeDocument/2006/relationships/slideLayout" Target="../slideLayouts/slideLayout525.xml"/><Relationship Id="rId96" Type="http://schemas.openxmlformats.org/officeDocument/2006/relationships/slideLayout" Target="../slideLayouts/slideLayout530.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5" Type="http://schemas.openxmlformats.org/officeDocument/2006/relationships/slideLayout" Target="../slideLayouts/slideLayout449.xml"/><Relationship Id="rId23" Type="http://schemas.openxmlformats.org/officeDocument/2006/relationships/slideLayout" Target="../slideLayouts/slideLayout457.xml"/><Relationship Id="rId28" Type="http://schemas.openxmlformats.org/officeDocument/2006/relationships/slideLayout" Target="../slideLayouts/slideLayout462.xml"/><Relationship Id="rId36" Type="http://schemas.openxmlformats.org/officeDocument/2006/relationships/slideLayout" Target="../slideLayouts/slideLayout470.xml"/><Relationship Id="rId49" Type="http://schemas.openxmlformats.org/officeDocument/2006/relationships/slideLayout" Target="../slideLayouts/slideLayout483.xml"/><Relationship Id="rId57" Type="http://schemas.openxmlformats.org/officeDocument/2006/relationships/slideLayout" Target="../slideLayouts/slideLayout491.xml"/><Relationship Id="rId106" Type="http://schemas.openxmlformats.org/officeDocument/2006/relationships/slideLayout" Target="../slideLayouts/slideLayout540.xml"/><Relationship Id="rId10" Type="http://schemas.openxmlformats.org/officeDocument/2006/relationships/slideLayout" Target="../slideLayouts/slideLayout444.xml"/><Relationship Id="rId31" Type="http://schemas.openxmlformats.org/officeDocument/2006/relationships/slideLayout" Target="../slideLayouts/slideLayout465.xml"/><Relationship Id="rId44" Type="http://schemas.openxmlformats.org/officeDocument/2006/relationships/slideLayout" Target="../slideLayouts/slideLayout478.xml"/><Relationship Id="rId52" Type="http://schemas.openxmlformats.org/officeDocument/2006/relationships/slideLayout" Target="../slideLayouts/slideLayout486.xml"/><Relationship Id="rId60" Type="http://schemas.openxmlformats.org/officeDocument/2006/relationships/slideLayout" Target="../slideLayouts/slideLayout494.xml"/><Relationship Id="rId65" Type="http://schemas.openxmlformats.org/officeDocument/2006/relationships/slideLayout" Target="../slideLayouts/slideLayout499.xml"/><Relationship Id="rId73" Type="http://schemas.openxmlformats.org/officeDocument/2006/relationships/slideLayout" Target="../slideLayouts/slideLayout507.xml"/><Relationship Id="rId78" Type="http://schemas.openxmlformats.org/officeDocument/2006/relationships/slideLayout" Target="../slideLayouts/slideLayout512.xml"/><Relationship Id="rId81" Type="http://schemas.openxmlformats.org/officeDocument/2006/relationships/slideLayout" Target="../slideLayouts/slideLayout515.xml"/><Relationship Id="rId86" Type="http://schemas.openxmlformats.org/officeDocument/2006/relationships/slideLayout" Target="../slideLayouts/slideLayout520.xml"/><Relationship Id="rId94" Type="http://schemas.openxmlformats.org/officeDocument/2006/relationships/slideLayout" Target="../slideLayouts/slideLayout528.xml"/><Relationship Id="rId99" Type="http://schemas.openxmlformats.org/officeDocument/2006/relationships/slideLayout" Target="../slideLayouts/slideLayout533.xml"/><Relationship Id="rId101" Type="http://schemas.openxmlformats.org/officeDocument/2006/relationships/slideLayout" Target="../slideLayouts/slideLayout535.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3" Type="http://schemas.openxmlformats.org/officeDocument/2006/relationships/slideLayout" Target="../slideLayouts/slideLayout447.xml"/><Relationship Id="rId18" Type="http://schemas.openxmlformats.org/officeDocument/2006/relationships/slideLayout" Target="../slideLayouts/slideLayout452.xml"/><Relationship Id="rId39" Type="http://schemas.openxmlformats.org/officeDocument/2006/relationships/slideLayout" Target="../slideLayouts/slideLayout473.xml"/><Relationship Id="rId34" Type="http://schemas.openxmlformats.org/officeDocument/2006/relationships/slideLayout" Target="../slideLayouts/slideLayout468.xml"/><Relationship Id="rId50" Type="http://schemas.openxmlformats.org/officeDocument/2006/relationships/slideLayout" Target="../slideLayouts/slideLayout484.xml"/><Relationship Id="rId55" Type="http://schemas.openxmlformats.org/officeDocument/2006/relationships/slideLayout" Target="../slideLayouts/slideLayout489.xml"/><Relationship Id="rId76" Type="http://schemas.openxmlformats.org/officeDocument/2006/relationships/slideLayout" Target="../slideLayouts/slideLayout510.xml"/><Relationship Id="rId97" Type="http://schemas.openxmlformats.org/officeDocument/2006/relationships/slideLayout" Target="../slideLayouts/slideLayout531.xml"/><Relationship Id="rId104" Type="http://schemas.openxmlformats.org/officeDocument/2006/relationships/slideLayout" Target="../slideLayouts/slideLayout538.xml"/><Relationship Id="rId7" Type="http://schemas.openxmlformats.org/officeDocument/2006/relationships/slideLayout" Target="../slideLayouts/slideLayout441.xml"/><Relationship Id="rId71" Type="http://schemas.openxmlformats.org/officeDocument/2006/relationships/slideLayout" Target="../slideLayouts/slideLayout505.xml"/><Relationship Id="rId92" Type="http://schemas.openxmlformats.org/officeDocument/2006/relationships/slideLayout" Target="../slideLayouts/slideLayout526.xml"/><Relationship Id="rId2" Type="http://schemas.openxmlformats.org/officeDocument/2006/relationships/slideLayout" Target="../slideLayouts/slideLayout436.xml"/><Relationship Id="rId29" Type="http://schemas.openxmlformats.org/officeDocument/2006/relationships/slideLayout" Target="../slideLayouts/slideLayout463.xml"/><Relationship Id="rId24" Type="http://schemas.openxmlformats.org/officeDocument/2006/relationships/slideLayout" Target="../slideLayouts/slideLayout458.xml"/><Relationship Id="rId40" Type="http://schemas.openxmlformats.org/officeDocument/2006/relationships/slideLayout" Target="../slideLayouts/slideLayout474.xml"/><Relationship Id="rId45" Type="http://schemas.openxmlformats.org/officeDocument/2006/relationships/slideLayout" Target="../slideLayouts/slideLayout479.xml"/><Relationship Id="rId66" Type="http://schemas.openxmlformats.org/officeDocument/2006/relationships/slideLayout" Target="../slideLayouts/slideLayout500.xml"/><Relationship Id="rId87" Type="http://schemas.openxmlformats.org/officeDocument/2006/relationships/slideLayout" Target="../slideLayouts/slideLayout521.xml"/><Relationship Id="rId61" Type="http://schemas.openxmlformats.org/officeDocument/2006/relationships/slideLayout" Target="../slideLayouts/slideLayout495.xml"/><Relationship Id="rId82" Type="http://schemas.openxmlformats.org/officeDocument/2006/relationships/slideLayout" Target="../slideLayouts/slideLayout516.xml"/><Relationship Id="rId19" Type="http://schemas.openxmlformats.org/officeDocument/2006/relationships/slideLayout" Target="../slideLayouts/slideLayout453.xml"/><Relationship Id="rId14" Type="http://schemas.openxmlformats.org/officeDocument/2006/relationships/slideLayout" Target="../slideLayouts/slideLayout448.xml"/><Relationship Id="rId30" Type="http://schemas.openxmlformats.org/officeDocument/2006/relationships/slideLayout" Target="../slideLayouts/slideLayout464.xml"/><Relationship Id="rId35" Type="http://schemas.openxmlformats.org/officeDocument/2006/relationships/slideLayout" Target="../slideLayouts/slideLayout469.xml"/><Relationship Id="rId56" Type="http://schemas.openxmlformats.org/officeDocument/2006/relationships/slideLayout" Target="../slideLayouts/slideLayout490.xml"/><Relationship Id="rId77" Type="http://schemas.openxmlformats.org/officeDocument/2006/relationships/slideLayout" Target="../slideLayouts/slideLayout511.xml"/><Relationship Id="rId100" Type="http://schemas.openxmlformats.org/officeDocument/2006/relationships/slideLayout" Target="../slideLayouts/slideLayout534.xml"/><Relationship Id="rId105" Type="http://schemas.openxmlformats.org/officeDocument/2006/relationships/slideLayout" Target="../slideLayouts/slideLayout539.xml"/><Relationship Id="rId8" Type="http://schemas.openxmlformats.org/officeDocument/2006/relationships/slideLayout" Target="../slideLayouts/slideLayout442.xml"/><Relationship Id="rId51" Type="http://schemas.openxmlformats.org/officeDocument/2006/relationships/slideLayout" Target="../slideLayouts/slideLayout485.xml"/><Relationship Id="rId72" Type="http://schemas.openxmlformats.org/officeDocument/2006/relationships/slideLayout" Target="../slideLayouts/slideLayout506.xml"/><Relationship Id="rId93" Type="http://schemas.openxmlformats.org/officeDocument/2006/relationships/slideLayout" Target="../slideLayouts/slideLayout527.xml"/><Relationship Id="rId98" Type="http://schemas.openxmlformats.org/officeDocument/2006/relationships/slideLayout" Target="../slideLayouts/slideLayout532.xml"/><Relationship Id="rId3" Type="http://schemas.openxmlformats.org/officeDocument/2006/relationships/slideLayout" Target="../slideLayouts/slideLayout437.xml"/><Relationship Id="rId25" Type="http://schemas.openxmlformats.org/officeDocument/2006/relationships/slideLayout" Target="../slideLayouts/slideLayout459.xml"/><Relationship Id="rId46" Type="http://schemas.openxmlformats.org/officeDocument/2006/relationships/slideLayout" Target="../slideLayouts/slideLayout480.xml"/><Relationship Id="rId67" Type="http://schemas.openxmlformats.org/officeDocument/2006/relationships/slideLayout" Target="../slideLayouts/slideLayout501.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567.xml"/><Relationship Id="rId21" Type="http://schemas.openxmlformats.org/officeDocument/2006/relationships/slideLayout" Target="../slideLayouts/slideLayout562.xml"/><Relationship Id="rId42" Type="http://schemas.openxmlformats.org/officeDocument/2006/relationships/slideLayout" Target="../slideLayouts/slideLayout583.xml"/><Relationship Id="rId47" Type="http://schemas.openxmlformats.org/officeDocument/2006/relationships/slideLayout" Target="../slideLayouts/slideLayout588.xml"/><Relationship Id="rId63" Type="http://schemas.openxmlformats.org/officeDocument/2006/relationships/slideLayout" Target="../slideLayouts/slideLayout604.xml"/><Relationship Id="rId68" Type="http://schemas.openxmlformats.org/officeDocument/2006/relationships/slideLayout" Target="../slideLayouts/slideLayout609.xml"/><Relationship Id="rId84" Type="http://schemas.openxmlformats.org/officeDocument/2006/relationships/slideLayout" Target="../slideLayouts/slideLayout625.xml"/><Relationship Id="rId89" Type="http://schemas.openxmlformats.org/officeDocument/2006/relationships/slideLayout" Target="../slideLayouts/slideLayout630.xml"/><Relationship Id="rId16" Type="http://schemas.openxmlformats.org/officeDocument/2006/relationships/slideLayout" Target="../slideLayouts/slideLayout557.xml"/><Relationship Id="rId11" Type="http://schemas.openxmlformats.org/officeDocument/2006/relationships/slideLayout" Target="../slideLayouts/slideLayout552.xml"/><Relationship Id="rId32" Type="http://schemas.openxmlformats.org/officeDocument/2006/relationships/slideLayout" Target="../slideLayouts/slideLayout573.xml"/><Relationship Id="rId37" Type="http://schemas.openxmlformats.org/officeDocument/2006/relationships/slideLayout" Target="../slideLayouts/slideLayout578.xml"/><Relationship Id="rId53" Type="http://schemas.openxmlformats.org/officeDocument/2006/relationships/slideLayout" Target="../slideLayouts/slideLayout594.xml"/><Relationship Id="rId58" Type="http://schemas.openxmlformats.org/officeDocument/2006/relationships/slideLayout" Target="../slideLayouts/slideLayout599.xml"/><Relationship Id="rId74" Type="http://schemas.openxmlformats.org/officeDocument/2006/relationships/slideLayout" Target="../slideLayouts/slideLayout615.xml"/><Relationship Id="rId79" Type="http://schemas.openxmlformats.org/officeDocument/2006/relationships/slideLayout" Target="../slideLayouts/slideLayout620.xml"/><Relationship Id="rId102" Type="http://schemas.openxmlformats.org/officeDocument/2006/relationships/theme" Target="../theme/theme7.xml"/><Relationship Id="rId5" Type="http://schemas.openxmlformats.org/officeDocument/2006/relationships/slideLayout" Target="../slideLayouts/slideLayout546.xml"/><Relationship Id="rId90" Type="http://schemas.openxmlformats.org/officeDocument/2006/relationships/slideLayout" Target="../slideLayouts/slideLayout631.xml"/><Relationship Id="rId95" Type="http://schemas.openxmlformats.org/officeDocument/2006/relationships/slideLayout" Target="../slideLayouts/slideLayout636.xml"/><Relationship Id="rId22" Type="http://schemas.openxmlformats.org/officeDocument/2006/relationships/slideLayout" Target="../slideLayouts/slideLayout563.xml"/><Relationship Id="rId27" Type="http://schemas.openxmlformats.org/officeDocument/2006/relationships/slideLayout" Target="../slideLayouts/slideLayout568.xml"/><Relationship Id="rId43" Type="http://schemas.openxmlformats.org/officeDocument/2006/relationships/slideLayout" Target="../slideLayouts/slideLayout584.xml"/><Relationship Id="rId48" Type="http://schemas.openxmlformats.org/officeDocument/2006/relationships/slideLayout" Target="../slideLayouts/slideLayout589.xml"/><Relationship Id="rId64" Type="http://schemas.openxmlformats.org/officeDocument/2006/relationships/slideLayout" Target="../slideLayouts/slideLayout605.xml"/><Relationship Id="rId69" Type="http://schemas.openxmlformats.org/officeDocument/2006/relationships/slideLayout" Target="../slideLayouts/slideLayout610.xml"/><Relationship Id="rId80" Type="http://schemas.openxmlformats.org/officeDocument/2006/relationships/slideLayout" Target="../slideLayouts/slideLayout621.xml"/><Relationship Id="rId85" Type="http://schemas.openxmlformats.org/officeDocument/2006/relationships/slideLayout" Target="../slideLayouts/slideLayout626.xml"/><Relationship Id="rId12" Type="http://schemas.openxmlformats.org/officeDocument/2006/relationships/slideLayout" Target="../slideLayouts/slideLayout553.xml"/><Relationship Id="rId17" Type="http://schemas.openxmlformats.org/officeDocument/2006/relationships/slideLayout" Target="../slideLayouts/slideLayout558.xml"/><Relationship Id="rId25" Type="http://schemas.openxmlformats.org/officeDocument/2006/relationships/slideLayout" Target="../slideLayouts/slideLayout566.xml"/><Relationship Id="rId33" Type="http://schemas.openxmlformats.org/officeDocument/2006/relationships/slideLayout" Target="../slideLayouts/slideLayout574.xml"/><Relationship Id="rId38" Type="http://schemas.openxmlformats.org/officeDocument/2006/relationships/slideLayout" Target="../slideLayouts/slideLayout579.xml"/><Relationship Id="rId46" Type="http://schemas.openxmlformats.org/officeDocument/2006/relationships/slideLayout" Target="../slideLayouts/slideLayout587.xml"/><Relationship Id="rId59" Type="http://schemas.openxmlformats.org/officeDocument/2006/relationships/slideLayout" Target="../slideLayouts/slideLayout600.xml"/><Relationship Id="rId67" Type="http://schemas.openxmlformats.org/officeDocument/2006/relationships/slideLayout" Target="../slideLayouts/slideLayout608.xml"/><Relationship Id="rId20" Type="http://schemas.openxmlformats.org/officeDocument/2006/relationships/slideLayout" Target="../slideLayouts/slideLayout561.xml"/><Relationship Id="rId41" Type="http://schemas.openxmlformats.org/officeDocument/2006/relationships/slideLayout" Target="../slideLayouts/slideLayout582.xml"/><Relationship Id="rId54" Type="http://schemas.openxmlformats.org/officeDocument/2006/relationships/slideLayout" Target="../slideLayouts/slideLayout595.xml"/><Relationship Id="rId62" Type="http://schemas.openxmlformats.org/officeDocument/2006/relationships/slideLayout" Target="../slideLayouts/slideLayout603.xml"/><Relationship Id="rId70" Type="http://schemas.openxmlformats.org/officeDocument/2006/relationships/slideLayout" Target="../slideLayouts/slideLayout611.xml"/><Relationship Id="rId75" Type="http://schemas.openxmlformats.org/officeDocument/2006/relationships/slideLayout" Target="../slideLayouts/slideLayout616.xml"/><Relationship Id="rId83" Type="http://schemas.openxmlformats.org/officeDocument/2006/relationships/slideLayout" Target="../slideLayouts/slideLayout624.xml"/><Relationship Id="rId88" Type="http://schemas.openxmlformats.org/officeDocument/2006/relationships/slideLayout" Target="../slideLayouts/slideLayout629.xml"/><Relationship Id="rId91" Type="http://schemas.openxmlformats.org/officeDocument/2006/relationships/slideLayout" Target="../slideLayouts/slideLayout632.xml"/><Relationship Id="rId96" Type="http://schemas.openxmlformats.org/officeDocument/2006/relationships/slideLayout" Target="../slideLayouts/slideLayout637.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5" Type="http://schemas.openxmlformats.org/officeDocument/2006/relationships/slideLayout" Target="../slideLayouts/slideLayout556.xml"/><Relationship Id="rId23" Type="http://schemas.openxmlformats.org/officeDocument/2006/relationships/slideLayout" Target="../slideLayouts/slideLayout564.xml"/><Relationship Id="rId28" Type="http://schemas.openxmlformats.org/officeDocument/2006/relationships/slideLayout" Target="../slideLayouts/slideLayout569.xml"/><Relationship Id="rId36" Type="http://schemas.openxmlformats.org/officeDocument/2006/relationships/slideLayout" Target="../slideLayouts/slideLayout577.xml"/><Relationship Id="rId49" Type="http://schemas.openxmlformats.org/officeDocument/2006/relationships/slideLayout" Target="../slideLayouts/slideLayout590.xml"/><Relationship Id="rId57" Type="http://schemas.openxmlformats.org/officeDocument/2006/relationships/slideLayout" Target="../slideLayouts/slideLayout598.xml"/><Relationship Id="rId10" Type="http://schemas.openxmlformats.org/officeDocument/2006/relationships/slideLayout" Target="../slideLayouts/slideLayout551.xml"/><Relationship Id="rId31" Type="http://schemas.openxmlformats.org/officeDocument/2006/relationships/slideLayout" Target="../slideLayouts/slideLayout572.xml"/><Relationship Id="rId44" Type="http://schemas.openxmlformats.org/officeDocument/2006/relationships/slideLayout" Target="../slideLayouts/slideLayout585.xml"/><Relationship Id="rId52" Type="http://schemas.openxmlformats.org/officeDocument/2006/relationships/slideLayout" Target="../slideLayouts/slideLayout593.xml"/><Relationship Id="rId60" Type="http://schemas.openxmlformats.org/officeDocument/2006/relationships/slideLayout" Target="../slideLayouts/slideLayout601.xml"/><Relationship Id="rId65" Type="http://schemas.openxmlformats.org/officeDocument/2006/relationships/slideLayout" Target="../slideLayouts/slideLayout606.xml"/><Relationship Id="rId73" Type="http://schemas.openxmlformats.org/officeDocument/2006/relationships/slideLayout" Target="../slideLayouts/slideLayout614.xml"/><Relationship Id="rId78" Type="http://schemas.openxmlformats.org/officeDocument/2006/relationships/slideLayout" Target="../slideLayouts/slideLayout619.xml"/><Relationship Id="rId81" Type="http://schemas.openxmlformats.org/officeDocument/2006/relationships/slideLayout" Target="../slideLayouts/slideLayout622.xml"/><Relationship Id="rId86" Type="http://schemas.openxmlformats.org/officeDocument/2006/relationships/slideLayout" Target="../slideLayouts/slideLayout627.xml"/><Relationship Id="rId94" Type="http://schemas.openxmlformats.org/officeDocument/2006/relationships/slideLayout" Target="../slideLayouts/slideLayout635.xml"/><Relationship Id="rId99" Type="http://schemas.openxmlformats.org/officeDocument/2006/relationships/slideLayout" Target="../slideLayouts/slideLayout640.xml"/><Relationship Id="rId101" Type="http://schemas.openxmlformats.org/officeDocument/2006/relationships/slideLayout" Target="../slideLayouts/slideLayout642.xml"/><Relationship Id="rId4" Type="http://schemas.openxmlformats.org/officeDocument/2006/relationships/slideLayout" Target="../slideLayouts/slideLayout545.xml"/><Relationship Id="rId9" Type="http://schemas.openxmlformats.org/officeDocument/2006/relationships/slideLayout" Target="../slideLayouts/slideLayout550.xml"/><Relationship Id="rId13" Type="http://schemas.openxmlformats.org/officeDocument/2006/relationships/slideLayout" Target="../slideLayouts/slideLayout554.xml"/><Relationship Id="rId18" Type="http://schemas.openxmlformats.org/officeDocument/2006/relationships/slideLayout" Target="../slideLayouts/slideLayout559.xml"/><Relationship Id="rId39" Type="http://schemas.openxmlformats.org/officeDocument/2006/relationships/slideLayout" Target="../slideLayouts/slideLayout580.xml"/><Relationship Id="rId34" Type="http://schemas.openxmlformats.org/officeDocument/2006/relationships/slideLayout" Target="../slideLayouts/slideLayout575.xml"/><Relationship Id="rId50" Type="http://schemas.openxmlformats.org/officeDocument/2006/relationships/slideLayout" Target="../slideLayouts/slideLayout591.xml"/><Relationship Id="rId55" Type="http://schemas.openxmlformats.org/officeDocument/2006/relationships/slideLayout" Target="../slideLayouts/slideLayout596.xml"/><Relationship Id="rId76" Type="http://schemas.openxmlformats.org/officeDocument/2006/relationships/slideLayout" Target="../slideLayouts/slideLayout617.xml"/><Relationship Id="rId97" Type="http://schemas.openxmlformats.org/officeDocument/2006/relationships/slideLayout" Target="../slideLayouts/slideLayout638.xml"/><Relationship Id="rId7" Type="http://schemas.openxmlformats.org/officeDocument/2006/relationships/slideLayout" Target="../slideLayouts/slideLayout548.xml"/><Relationship Id="rId71" Type="http://schemas.openxmlformats.org/officeDocument/2006/relationships/slideLayout" Target="../slideLayouts/slideLayout612.xml"/><Relationship Id="rId92" Type="http://schemas.openxmlformats.org/officeDocument/2006/relationships/slideLayout" Target="../slideLayouts/slideLayout633.xml"/><Relationship Id="rId2" Type="http://schemas.openxmlformats.org/officeDocument/2006/relationships/slideLayout" Target="../slideLayouts/slideLayout543.xml"/><Relationship Id="rId29" Type="http://schemas.openxmlformats.org/officeDocument/2006/relationships/slideLayout" Target="../slideLayouts/slideLayout570.xml"/><Relationship Id="rId24" Type="http://schemas.openxmlformats.org/officeDocument/2006/relationships/slideLayout" Target="../slideLayouts/slideLayout565.xml"/><Relationship Id="rId40" Type="http://schemas.openxmlformats.org/officeDocument/2006/relationships/slideLayout" Target="../slideLayouts/slideLayout581.xml"/><Relationship Id="rId45" Type="http://schemas.openxmlformats.org/officeDocument/2006/relationships/slideLayout" Target="../slideLayouts/slideLayout586.xml"/><Relationship Id="rId66" Type="http://schemas.openxmlformats.org/officeDocument/2006/relationships/slideLayout" Target="../slideLayouts/slideLayout607.xml"/><Relationship Id="rId87" Type="http://schemas.openxmlformats.org/officeDocument/2006/relationships/slideLayout" Target="../slideLayouts/slideLayout628.xml"/><Relationship Id="rId61" Type="http://schemas.openxmlformats.org/officeDocument/2006/relationships/slideLayout" Target="../slideLayouts/slideLayout602.xml"/><Relationship Id="rId82" Type="http://schemas.openxmlformats.org/officeDocument/2006/relationships/slideLayout" Target="../slideLayouts/slideLayout623.xml"/><Relationship Id="rId19" Type="http://schemas.openxmlformats.org/officeDocument/2006/relationships/slideLayout" Target="../slideLayouts/slideLayout560.xml"/><Relationship Id="rId14" Type="http://schemas.openxmlformats.org/officeDocument/2006/relationships/slideLayout" Target="../slideLayouts/slideLayout555.xml"/><Relationship Id="rId30" Type="http://schemas.openxmlformats.org/officeDocument/2006/relationships/slideLayout" Target="../slideLayouts/slideLayout571.xml"/><Relationship Id="rId35" Type="http://schemas.openxmlformats.org/officeDocument/2006/relationships/slideLayout" Target="../slideLayouts/slideLayout576.xml"/><Relationship Id="rId56" Type="http://schemas.openxmlformats.org/officeDocument/2006/relationships/slideLayout" Target="../slideLayouts/slideLayout597.xml"/><Relationship Id="rId77" Type="http://schemas.openxmlformats.org/officeDocument/2006/relationships/slideLayout" Target="../slideLayouts/slideLayout618.xml"/><Relationship Id="rId100" Type="http://schemas.openxmlformats.org/officeDocument/2006/relationships/slideLayout" Target="../slideLayouts/slideLayout641.xml"/><Relationship Id="rId8" Type="http://schemas.openxmlformats.org/officeDocument/2006/relationships/slideLayout" Target="../slideLayouts/slideLayout549.xml"/><Relationship Id="rId51" Type="http://schemas.openxmlformats.org/officeDocument/2006/relationships/slideLayout" Target="../slideLayouts/slideLayout592.xml"/><Relationship Id="rId72" Type="http://schemas.openxmlformats.org/officeDocument/2006/relationships/slideLayout" Target="../slideLayouts/slideLayout613.xml"/><Relationship Id="rId93" Type="http://schemas.openxmlformats.org/officeDocument/2006/relationships/slideLayout" Target="../slideLayouts/slideLayout634.xml"/><Relationship Id="rId98" Type="http://schemas.openxmlformats.org/officeDocument/2006/relationships/slideLayout" Target="../slideLayouts/slideLayout639.xml"/><Relationship Id="rId3" Type="http://schemas.openxmlformats.org/officeDocument/2006/relationships/slideLayout" Target="../slideLayouts/slideLayout5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alpha val="0"/>
          </a:schemeClr>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52" name="Google Shape;52;p13"/>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accent6"/>
              </a:buClr>
              <a:buSzPts val="2200"/>
              <a:buFont typeface="Roboto Slab"/>
              <a:buNone/>
              <a:defRPr sz="2200" i="0" u="none" strike="noStrike" cap="none">
                <a:solidFill>
                  <a:schemeClr val="accent6"/>
                </a:solidFill>
                <a:latin typeface="Roboto Slab"/>
                <a:ea typeface="Roboto Slab"/>
                <a:cs typeface="Roboto Slab"/>
                <a:sym typeface="Roboto Slab"/>
              </a:defRPr>
            </a:lvl1pPr>
            <a:lvl2pPr lvl="1" rtl="0">
              <a:spcBef>
                <a:spcPts val="0"/>
              </a:spcBef>
              <a:spcAft>
                <a:spcPts val="0"/>
              </a:spcAft>
              <a:buSzPts val="1100"/>
              <a:buFont typeface="Roboto Slab"/>
              <a:buNone/>
              <a:defRPr sz="1400">
                <a:latin typeface="Roboto Slab"/>
                <a:ea typeface="Roboto Slab"/>
                <a:cs typeface="Roboto Slab"/>
                <a:sym typeface="Roboto Slab"/>
              </a:defRPr>
            </a:lvl2pPr>
            <a:lvl3pPr lvl="2" rtl="0">
              <a:spcBef>
                <a:spcPts val="0"/>
              </a:spcBef>
              <a:spcAft>
                <a:spcPts val="0"/>
              </a:spcAft>
              <a:buSzPts val="1100"/>
              <a:buFont typeface="Roboto Slab"/>
              <a:buNone/>
              <a:defRPr sz="1400">
                <a:latin typeface="Roboto Slab"/>
                <a:ea typeface="Roboto Slab"/>
                <a:cs typeface="Roboto Slab"/>
                <a:sym typeface="Roboto Slab"/>
              </a:defRPr>
            </a:lvl3pPr>
            <a:lvl4pPr lvl="3" rtl="0">
              <a:spcBef>
                <a:spcPts val="0"/>
              </a:spcBef>
              <a:spcAft>
                <a:spcPts val="0"/>
              </a:spcAft>
              <a:buSzPts val="1100"/>
              <a:buFont typeface="Roboto Slab"/>
              <a:buNone/>
              <a:defRPr sz="1400">
                <a:latin typeface="Roboto Slab"/>
                <a:ea typeface="Roboto Slab"/>
                <a:cs typeface="Roboto Slab"/>
                <a:sym typeface="Roboto Slab"/>
              </a:defRPr>
            </a:lvl4pPr>
            <a:lvl5pPr lvl="4" rtl="0">
              <a:spcBef>
                <a:spcPts val="0"/>
              </a:spcBef>
              <a:spcAft>
                <a:spcPts val="0"/>
              </a:spcAft>
              <a:buSzPts val="1100"/>
              <a:buFont typeface="Roboto Slab"/>
              <a:buNone/>
              <a:defRPr sz="1400">
                <a:latin typeface="Roboto Slab"/>
                <a:ea typeface="Roboto Slab"/>
                <a:cs typeface="Roboto Slab"/>
                <a:sym typeface="Roboto Slab"/>
              </a:defRPr>
            </a:lvl5pPr>
            <a:lvl6pPr lvl="5" rtl="0">
              <a:spcBef>
                <a:spcPts val="0"/>
              </a:spcBef>
              <a:spcAft>
                <a:spcPts val="0"/>
              </a:spcAft>
              <a:buSzPts val="1100"/>
              <a:buFont typeface="Roboto Slab"/>
              <a:buNone/>
              <a:defRPr sz="1400">
                <a:latin typeface="Roboto Slab"/>
                <a:ea typeface="Roboto Slab"/>
                <a:cs typeface="Roboto Slab"/>
                <a:sym typeface="Roboto Slab"/>
              </a:defRPr>
            </a:lvl6pPr>
            <a:lvl7pPr lvl="6" rtl="0">
              <a:spcBef>
                <a:spcPts val="0"/>
              </a:spcBef>
              <a:spcAft>
                <a:spcPts val="0"/>
              </a:spcAft>
              <a:buSzPts val="1100"/>
              <a:buFont typeface="Roboto Slab"/>
              <a:buNone/>
              <a:defRPr sz="1400">
                <a:latin typeface="Roboto Slab"/>
                <a:ea typeface="Roboto Slab"/>
                <a:cs typeface="Roboto Slab"/>
                <a:sym typeface="Roboto Slab"/>
              </a:defRPr>
            </a:lvl7pPr>
            <a:lvl8pPr lvl="7" rtl="0">
              <a:spcBef>
                <a:spcPts val="0"/>
              </a:spcBef>
              <a:spcAft>
                <a:spcPts val="0"/>
              </a:spcAft>
              <a:buSzPts val="1100"/>
              <a:buFont typeface="Roboto Slab"/>
              <a:buNone/>
              <a:defRPr sz="1400">
                <a:latin typeface="Roboto Slab"/>
                <a:ea typeface="Roboto Slab"/>
                <a:cs typeface="Roboto Slab"/>
                <a:sym typeface="Roboto Slab"/>
              </a:defRPr>
            </a:lvl8pPr>
            <a:lvl9pPr lvl="8" rtl="0">
              <a:spcBef>
                <a:spcPts val="0"/>
              </a:spcBef>
              <a:spcAft>
                <a:spcPts val="0"/>
              </a:spcAft>
              <a:buSzPts val="1100"/>
              <a:buFont typeface="Roboto Slab"/>
              <a:buNone/>
              <a:defRPr sz="1400">
                <a:latin typeface="Roboto Slab"/>
                <a:ea typeface="Roboto Slab"/>
                <a:cs typeface="Roboto Slab"/>
                <a:sym typeface="Roboto Slab"/>
              </a:defRPr>
            </a:lvl9pPr>
          </a:lstStyle>
          <a:p>
            <a:endParaRPr/>
          </a:p>
        </p:txBody>
      </p:sp>
      <p:sp>
        <p:nvSpPr>
          <p:cNvPr id="53" name="Google Shape;53;p13"/>
          <p:cNvSpPr txBox="1">
            <a:spLocks noGrp="1"/>
          </p:cNvSpPr>
          <p:nvPr>
            <p:ph type="body" idx="2"/>
          </p:nvPr>
        </p:nvSpPr>
        <p:spPr>
          <a:xfrm>
            <a:off x="457200" y="1160937"/>
            <a:ext cx="8229600" cy="31224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1200"/>
              <a:buFont typeface="Roboto Light"/>
              <a:buNone/>
              <a:defRPr sz="1200" i="0" u="none" strike="noStrike" cap="none">
                <a:solidFill>
                  <a:schemeClr val="dk1"/>
                </a:solidFill>
                <a:latin typeface="Roboto Light"/>
                <a:ea typeface="Roboto Light"/>
                <a:cs typeface="Roboto Light"/>
                <a:sym typeface="Roboto Light"/>
              </a:defRPr>
            </a:lvl1pPr>
            <a:lvl2pPr marL="914400" marR="0" lvl="1"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2pPr>
            <a:lvl3pPr marL="1371600" marR="0" lvl="2"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3pPr>
            <a:lvl4pPr marL="1828800" marR="0" lvl="3"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4pPr>
            <a:lvl5pPr marL="2286000" marR="0" lvl="4"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5pPr>
            <a:lvl6pPr marL="2743200" marR="0" lvl="5"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6pPr>
            <a:lvl7pPr marL="3200400" marR="0" lvl="6"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7pPr>
            <a:lvl8pPr marL="3657600" marR="0" lvl="7"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8pPr>
            <a:lvl9pPr marL="4114800" marR="0" lvl="8" indent="-292100" algn="l" rtl="0">
              <a:lnSpc>
                <a:spcPct val="100000"/>
              </a:lnSpc>
              <a:spcBef>
                <a:spcPts val="600"/>
              </a:spcBef>
              <a:spcAft>
                <a:spcPts val="60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9pPr>
          </a:lstStyle>
          <a:p>
            <a:endParaRPr/>
          </a:p>
        </p:txBody>
      </p:sp>
      <p:sp>
        <p:nvSpPr>
          <p:cNvPr id="54" name="Google Shape;54;p13"/>
          <p:cNvSpPr/>
          <p:nvPr/>
        </p:nvSpPr>
        <p:spPr>
          <a:xfrm>
            <a:off x="8117550" y="4650275"/>
            <a:ext cx="562800" cy="1989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None/>
            </a:pPr>
            <a:fld id="{00000000-1234-1234-1234-123412341234}" type="slidenum">
              <a:rPr lang="en" sz="1000" i="0" u="none" strike="noStrike" cap="none">
                <a:solidFill>
                  <a:schemeClr val="dk2"/>
                </a:solidFill>
                <a:latin typeface="Roboto Slab Regular"/>
                <a:ea typeface="Roboto Slab Regular"/>
                <a:cs typeface="Roboto Slab Regular"/>
                <a:sym typeface="Roboto Slab Regular"/>
              </a:rPr>
              <a:t>‹#›</a:t>
            </a:fld>
            <a:endParaRPr sz="1000" i="0" u="none" strike="noStrike" cap="none">
              <a:solidFill>
                <a:schemeClr val="dk2"/>
              </a:solidFill>
              <a:latin typeface="Roboto Slab Regular"/>
              <a:ea typeface="Roboto Slab Regular"/>
              <a:cs typeface="Roboto Slab Regular"/>
              <a:sym typeface="Roboto Slab Regular"/>
            </a:endParaRPr>
          </a:p>
        </p:txBody>
      </p:sp>
      <p:grpSp>
        <p:nvGrpSpPr>
          <p:cNvPr id="55" name="Google Shape;55;p13"/>
          <p:cNvGrpSpPr/>
          <p:nvPr/>
        </p:nvGrpSpPr>
        <p:grpSpPr>
          <a:xfrm>
            <a:off x="457199" y="4650282"/>
            <a:ext cx="201168" cy="201168"/>
            <a:chOff x="1190625" y="238125"/>
            <a:chExt cx="5238750" cy="5238750"/>
          </a:xfrm>
        </p:grpSpPr>
        <p:sp>
          <p:nvSpPr>
            <p:cNvPr id="56" name="Google Shape;56;p13"/>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3"/>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13"/>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a:t>
            </a:r>
            <a:endParaRPr sz="500">
              <a:latin typeface="Roboto Light"/>
              <a:ea typeface="Roboto Light"/>
              <a:cs typeface="Roboto Light"/>
              <a:sym typeface="Roboto Light"/>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A4A3A4"/>
          </p15:clr>
        </p15:guide>
        <p15:guide id="2" orient="horz" pos="1620">
          <p15:clr>
            <a:srgbClr val="A4A3A4"/>
          </p15:clr>
        </p15:guide>
        <p15:guide id="3" pos="288">
          <p15:clr>
            <a:srgbClr val="A4A3A4"/>
          </p15:clr>
        </p15:guide>
        <p15:guide id="4" pos="5472">
          <p15:clr>
            <a:srgbClr val="A4A3A4"/>
          </p15:clr>
        </p15:guide>
        <p15:guide id="5" orient="horz" pos="324">
          <p15:clr>
            <a:srgbClr val="A4A3A4"/>
          </p15:clr>
        </p15:guide>
        <p15:guide id="6" orient="horz" pos="3024">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alpha val="0"/>
          </a:schemeClr>
        </a:solidFill>
        <a:effectLst/>
      </p:bgPr>
    </p:bg>
    <p:spTree>
      <p:nvGrpSpPr>
        <p:cNvPr id="1" name="Shape 1441"/>
        <p:cNvGrpSpPr/>
        <p:nvPr/>
      </p:nvGrpSpPr>
      <p:grpSpPr>
        <a:xfrm>
          <a:off x="0" y="0"/>
          <a:ext cx="0" cy="0"/>
          <a:chOff x="0" y="0"/>
          <a:chExt cx="0" cy="0"/>
        </a:xfrm>
      </p:grpSpPr>
      <p:sp>
        <p:nvSpPr>
          <p:cNvPr id="1442" name="Google Shape;1442;p12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1443" name="Google Shape;1443;p12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accent6"/>
              </a:buClr>
              <a:buSzPts val="2200"/>
              <a:buFont typeface="Roboto Slab"/>
              <a:buNone/>
              <a:defRPr sz="2200" i="0" u="none" strike="noStrike" cap="none">
                <a:solidFill>
                  <a:schemeClr val="accent6"/>
                </a:solidFill>
                <a:latin typeface="Roboto Slab"/>
                <a:ea typeface="Roboto Slab"/>
                <a:cs typeface="Roboto Slab"/>
                <a:sym typeface="Roboto Slab"/>
              </a:defRPr>
            </a:lvl1pPr>
            <a:lvl2pPr lvl="1" rtl="0">
              <a:spcBef>
                <a:spcPts val="0"/>
              </a:spcBef>
              <a:spcAft>
                <a:spcPts val="0"/>
              </a:spcAft>
              <a:buSzPts val="1100"/>
              <a:buFont typeface="Roboto Slab"/>
              <a:buNone/>
              <a:defRPr sz="1400">
                <a:latin typeface="Roboto Slab"/>
                <a:ea typeface="Roboto Slab"/>
                <a:cs typeface="Roboto Slab"/>
                <a:sym typeface="Roboto Slab"/>
              </a:defRPr>
            </a:lvl2pPr>
            <a:lvl3pPr lvl="2" rtl="0">
              <a:spcBef>
                <a:spcPts val="0"/>
              </a:spcBef>
              <a:spcAft>
                <a:spcPts val="0"/>
              </a:spcAft>
              <a:buSzPts val="1100"/>
              <a:buFont typeface="Roboto Slab"/>
              <a:buNone/>
              <a:defRPr sz="1400">
                <a:latin typeface="Roboto Slab"/>
                <a:ea typeface="Roboto Slab"/>
                <a:cs typeface="Roboto Slab"/>
                <a:sym typeface="Roboto Slab"/>
              </a:defRPr>
            </a:lvl3pPr>
            <a:lvl4pPr lvl="3" rtl="0">
              <a:spcBef>
                <a:spcPts val="0"/>
              </a:spcBef>
              <a:spcAft>
                <a:spcPts val="0"/>
              </a:spcAft>
              <a:buSzPts val="1100"/>
              <a:buFont typeface="Roboto Slab"/>
              <a:buNone/>
              <a:defRPr sz="1400">
                <a:latin typeface="Roboto Slab"/>
                <a:ea typeface="Roboto Slab"/>
                <a:cs typeface="Roboto Slab"/>
                <a:sym typeface="Roboto Slab"/>
              </a:defRPr>
            </a:lvl4pPr>
            <a:lvl5pPr lvl="4" rtl="0">
              <a:spcBef>
                <a:spcPts val="0"/>
              </a:spcBef>
              <a:spcAft>
                <a:spcPts val="0"/>
              </a:spcAft>
              <a:buSzPts val="1100"/>
              <a:buFont typeface="Roboto Slab"/>
              <a:buNone/>
              <a:defRPr sz="1400">
                <a:latin typeface="Roboto Slab"/>
                <a:ea typeface="Roboto Slab"/>
                <a:cs typeface="Roboto Slab"/>
                <a:sym typeface="Roboto Slab"/>
              </a:defRPr>
            </a:lvl5pPr>
            <a:lvl6pPr lvl="5" rtl="0">
              <a:spcBef>
                <a:spcPts val="0"/>
              </a:spcBef>
              <a:spcAft>
                <a:spcPts val="0"/>
              </a:spcAft>
              <a:buSzPts val="1100"/>
              <a:buFont typeface="Roboto Slab"/>
              <a:buNone/>
              <a:defRPr sz="1400">
                <a:latin typeface="Roboto Slab"/>
                <a:ea typeface="Roboto Slab"/>
                <a:cs typeface="Roboto Slab"/>
                <a:sym typeface="Roboto Slab"/>
              </a:defRPr>
            </a:lvl6pPr>
            <a:lvl7pPr lvl="6" rtl="0">
              <a:spcBef>
                <a:spcPts val="0"/>
              </a:spcBef>
              <a:spcAft>
                <a:spcPts val="0"/>
              </a:spcAft>
              <a:buSzPts val="1100"/>
              <a:buFont typeface="Roboto Slab"/>
              <a:buNone/>
              <a:defRPr sz="1400">
                <a:latin typeface="Roboto Slab"/>
                <a:ea typeface="Roboto Slab"/>
                <a:cs typeface="Roboto Slab"/>
                <a:sym typeface="Roboto Slab"/>
              </a:defRPr>
            </a:lvl7pPr>
            <a:lvl8pPr lvl="7" rtl="0">
              <a:spcBef>
                <a:spcPts val="0"/>
              </a:spcBef>
              <a:spcAft>
                <a:spcPts val="0"/>
              </a:spcAft>
              <a:buSzPts val="1100"/>
              <a:buFont typeface="Roboto Slab"/>
              <a:buNone/>
              <a:defRPr sz="1400">
                <a:latin typeface="Roboto Slab"/>
                <a:ea typeface="Roboto Slab"/>
                <a:cs typeface="Roboto Slab"/>
                <a:sym typeface="Roboto Slab"/>
              </a:defRPr>
            </a:lvl8pPr>
            <a:lvl9pPr lvl="8" rtl="0">
              <a:spcBef>
                <a:spcPts val="0"/>
              </a:spcBef>
              <a:spcAft>
                <a:spcPts val="0"/>
              </a:spcAft>
              <a:buSzPts val="1100"/>
              <a:buFont typeface="Roboto Slab"/>
              <a:buNone/>
              <a:defRPr sz="1400">
                <a:latin typeface="Roboto Slab"/>
                <a:ea typeface="Roboto Slab"/>
                <a:cs typeface="Roboto Slab"/>
                <a:sym typeface="Roboto Slab"/>
              </a:defRPr>
            </a:lvl9pPr>
          </a:lstStyle>
          <a:p>
            <a:endParaRPr/>
          </a:p>
        </p:txBody>
      </p:sp>
      <p:sp>
        <p:nvSpPr>
          <p:cNvPr id="1444" name="Google Shape;1444;p120"/>
          <p:cNvSpPr txBox="1">
            <a:spLocks noGrp="1"/>
          </p:cNvSpPr>
          <p:nvPr>
            <p:ph type="body" idx="2"/>
          </p:nvPr>
        </p:nvSpPr>
        <p:spPr>
          <a:xfrm>
            <a:off x="457200" y="1160937"/>
            <a:ext cx="8229600" cy="31224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1200"/>
              <a:buFont typeface="Roboto Light"/>
              <a:buNone/>
              <a:defRPr sz="1200" i="0" u="none" strike="noStrike" cap="none">
                <a:solidFill>
                  <a:schemeClr val="dk1"/>
                </a:solidFill>
                <a:latin typeface="Roboto Light"/>
                <a:ea typeface="Roboto Light"/>
                <a:cs typeface="Roboto Light"/>
                <a:sym typeface="Roboto Light"/>
              </a:defRPr>
            </a:lvl1pPr>
            <a:lvl2pPr marL="914400" marR="0" lvl="1"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2pPr>
            <a:lvl3pPr marL="1371600" marR="0" lvl="2"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3pPr>
            <a:lvl4pPr marL="1828800" marR="0" lvl="3"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4pPr>
            <a:lvl5pPr marL="2286000" marR="0" lvl="4"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5pPr>
            <a:lvl6pPr marL="2743200" marR="0" lvl="5"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6pPr>
            <a:lvl7pPr marL="3200400" marR="0" lvl="6"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7pPr>
            <a:lvl8pPr marL="3657600" marR="0" lvl="7"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8pPr>
            <a:lvl9pPr marL="4114800" marR="0" lvl="8" indent="-292100" algn="l" rtl="0">
              <a:lnSpc>
                <a:spcPct val="100000"/>
              </a:lnSpc>
              <a:spcBef>
                <a:spcPts val="600"/>
              </a:spcBef>
              <a:spcAft>
                <a:spcPts val="60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9pPr>
          </a:lstStyle>
          <a:p>
            <a:endParaRPr/>
          </a:p>
        </p:txBody>
      </p:sp>
      <p:sp>
        <p:nvSpPr>
          <p:cNvPr id="1445" name="Google Shape;1445;p120"/>
          <p:cNvSpPr/>
          <p:nvPr/>
        </p:nvSpPr>
        <p:spPr>
          <a:xfrm>
            <a:off x="8117550" y="4650275"/>
            <a:ext cx="562800" cy="1989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None/>
            </a:pPr>
            <a:fld id="{00000000-1234-1234-1234-123412341234}" type="slidenum">
              <a:rPr lang="en" sz="1000" i="0" u="none" strike="noStrike" cap="none">
                <a:solidFill>
                  <a:schemeClr val="dk2"/>
                </a:solidFill>
                <a:latin typeface="Roboto Slab Regular"/>
                <a:ea typeface="Roboto Slab Regular"/>
                <a:cs typeface="Roboto Slab Regular"/>
                <a:sym typeface="Roboto Slab Regular"/>
              </a:rPr>
              <a:t>‹#›</a:t>
            </a:fld>
            <a:endParaRPr sz="1000" i="0" u="none" strike="noStrike" cap="none">
              <a:solidFill>
                <a:schemeClr val="dk2"/>
              </a:solidFill>
              <a:latin typeface="Roboto Slab Regular"/>
              <a:ea typeface="Roboto Slab Regular"/>
              <a:cs typeface="Roboto Slab Regular"/>
              <a:sym typeface="Roboto Slab Regular"/>
            </a:endParaRPr>
          </a:p>
        </p:txBody>
      </p:sp>
      <p:grpSp>
        <p:nvGrpSpPr>
          <p:cNvPr id="1446" name="Google Shape;1446;p120"/>
          <p:cNvGrpSpPr/>
          <p:nvPr/>
        </p:nvGrpSpPr>
        <p:grpSpPr>
          <a:xfrm>
            <a:off x="457199" y="4650282"/>
            <a:ext cx="201168" cy="201168"/>
            <a:chOff x="1190625" y="238125"/>
            <a:chExt cx="5238750" cy="5238750"/>
          </a:xfrm>
        </p:grpSpPr>
        <p:sp>
          <p:nvSpPr>
            <p:cNvPr id="1447" name="Google Shape;1447;p12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2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2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2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1" name="Google Shape;1451;p12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a:t>
            </a:r>
            <a:endParaRPr sz="500">
              <a:latin typeface="Roboto Light"/>
              <a:ea typeface="Roboto Light"/>
              <a:cs typeface="Roboto Light"/>
              <a:sym typeface="Roboto Light"/>
            </a:endParaRPr>
          </a:p>
        </p:txBody>
      </p:sp>
    </p:spTree>
  </p:cSld>
  <p:clrMap bg1="lt1" tx1="dk1" bg2="dk2" tx2="lt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 id="2147483784" r:id="rId20"/>
    <p:sldLayoutId id="2147483785" r:id="rId21"/>
    <p:sldLayoutId id="2147483786" r:id="rId22"/>
    <p:sldLayoutId id="2147483787" r:id="rId23"/>
    <p:sldLayoutId id="2147483788" r:id="rId24"/>
    <p:sldLayoutId id="2147483789" r:id="rId25"/>
    <p:sldLayoutId id="2147483790" r:id="rId26"/>
    <p:sldLayoutId id="2147483791" r:id="rId27"/>
    <p:sldLayoutId id="2147483792" r:id="rId28"/>
    <p:sldLayoutId id="2147483793" r:id="rId29"/>
    <p:sldLayoutId id="2147483794" r:id="rId30"/>
    <p:sldLayoutId id="2147483795" r:id="rId31"/>
    <p:sldLayoutId id="2147483796" r:id="rId32"/>
    <p:sldLayoutId id="2147483797" r:id="rId33"/>
    <p:sldLayoutId id="2147483798" r:id="rId34"/>
    <p:sldLayoutId id="2147483799" r:id="rId35"/>
    <p:sldLayoutId id="2147483800" r:id="rId36"/>
    <p:sldLayoutId id="2147483801" r:id="rId37"/>
    <p:sldLayoutId id="2147483802" r:id="rId38"/>
    <p:sldLayoutId id="2147483803" r:id="rId39"/>
    <p:sldLayoutId id="2147483804" r:id="rId40"/>
    <p:sldLayoutId id="2147483805" r:id="rId41"/>
    <p:sldLayoutId id="2147483806" r:id="rId42"/>
    <p:sldLayoutId id="2147483807" r:id="rId43"/>
    <p:sldLayoutId id="2147483808" r:id="rId44"/>
    <p:sldLayoutId id="2147483809" r:id="rId45"/>
    <p:sldLayoutId id="2147483810" r:id="rId46"/>
    <p:sldLayoutId id="2147483811" r:id="rId47"/>
    <p:sldLayoutId id="2147483812" r:id="rId48"/>
    <p:sldLayoutId id="2147483813" r:id="rId49"/>
    <p:sldLayoutId id="2147483814" r:id="rId50"/>
    <p:sldLayoutId id="2147483815" r:id="rId51"/>
    <p:sldLayoutId id="2147483816" r:id="rId52"/>
    <p:sldLayoutId id="2147483817" r:id="rId53"/>
    <p:sldLayoutId id="2147483818" r:id="rId54"/>
    <p:sldLayoutId id="2147483819" r:id="rId55"/>
    <p:sldLayoutId id="2147483820" r:id="rId56"/>
    <p:sldLayoutId id="2147483821" r:id="rId57"/>
    <p:sldLayoutId id="2147483822" r:id="rId58"/>
    <p:sldLayoutId id="2147483823" r:id="rId59"/>
    <p:sldLayoutId id="2147483824" r:id="rId60"/>
    <p:sldLayoutId id="2147483825" r:id="rId61"/>
    <p:sldLayoutId id="2147483826" r:id="rId62"/>
    <p:sldLayoutId id="2147483827" r:id="rId63"/>
    <p:sldLayoutId id="2147483828" r:id="rId64"/>
    <p:sldLayoutId id="2147483829" r:id="rId65"/>
    <p:sldLayoutId id="2147483830" r:id="rId66"/>
    <p:sldLayoutId id="2147483831" r:id="rId67"/>
    <p:sldLayoutId id="2147483832" r:id="rId68"/>
    <p:sldLayoutId id="2147483833" r:id="rId69"/>
    <p:sldLayoutId id="2147483834" r:id="rId70"/>
    <p:sldLayoutId id="2147483835" r:id="rId71"/>
    <p:sldLayoutId id="2147483836" r:id="rId72"/>
    <p:sldLayoutId id="2147483837" r:id="rId73"/>
    <p:sldLayoutId id="2147483838" r:id="rId74"/>
    <p:sldLayoutId id="2147483839" r:id="rId75"/>
    <p:sldLayoutId id="2147483840" r:id="rId76"/>
    <p:sldLayoutId id="2147483841" r:id="rId77"/>
    <p:sldLayoutId id="2147483842" r:id="rId78"/>
    <p:sldLayoutId id="2147483843" r:id="rId79"/>
    <p:sldLayoutId id="2147483844" r:id="rId80"/>
    <p:sldLayoutId id="2147483845" r:id="rId81"/>
    <p:sldLayoutId id="2147483846" r:id="rId82"/>
    <p:sldLayoutId id="2147483847" r:id="rId83"/>
    <p:sldLayoutId id="2147483848" r:id="rId84"/>
    <p:sldLayoutId id="2147483849" r:id="rId85"/>
    <p:sldLayoutId id="2147483850" r:id="rId86"/>
    <p:sldLayoutId id="2147483851" r:id="rId87"/>
    <p:sldLayoutId id="2147483852" r:id="rId88"/>
    <p:sldLayoutId id="2147483853" r:id="rId89"/>
    <p:sldLayoutId id="2147483854" r:id="rId90"/>
    <p:sldLayoutId id="2147483855" r:id="rId91"/>
    <p:sldLayoutId id="2147483856" r:id="rId92"/>
    <p:sldLayoutId id="2147483857" r:id="rId93"/>
    <p:sldLayoutId id="2147483858" r:id="rId94"/>
    <p:sldLayoutId id="2147483859" r:id="rId95"/>
    <p:sldLayoutId id="2147483860" r:id="rId96"/>
    <p:sldLayoutId id="2147483861" r:id="rId97"/>
    <p:sldLayoutId id="2147483862" r:id="rId98"/>
    <p:sldLayoutId id="2147483863" r:id="rId99"/>
    <p:sldLayoutId id="2147483864" r:id="rId100"/>
    <p:sldLayoutId id="2147483865" r:id="rId101"/>
    <p:sldLayoutId id="2147483866" r:id="rId102"/>
    <p:sldLayoutId id="2147483867" r:id="rId103"/>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A4A3A4"/>
          </p15:clr>
        </p15:guide>
        <p15:guide id="2" orient="horz" pos="1620">
          <p15:clr>
            <a:srgbClr val="A4A3A4"/>
          </p15:clr>
        </p15:guide>
        <p15:guide id="3" pos="288">
          <p15:clr>
            <a:srgbClr val="A4A3A4"/>
          </p15:clr>
        </p15:guide>
        <p15:guide id="4" pos="5472">
          <p15:clr>
            <a:srgbClr val="A4A3A4"/>
          </p15:clr>
        </p15:guide>
        <p15:guide id="5" orient="horz" pos="324">
          <p15:clr>
            <a:srgbClr val="A4A3A4"/>
          </p15:clr>
        </p15:guide>
        <p15:guide id="6" orient="horz" pos="3024">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alpha val="0"/>
          </a:schemeClr>
        </a:solidFill>
        <a:effectLst/>
      </p:bgPr>
    </p:bg>
    <p:spTree>
      <p:nvGrpSpPr>
        <p:cNvPr id="1" name="Shape 2814"/>
        <p:cNvGrpSpPr/>
        <p:nvPr/>
      </p:nvGrpSpPr>
      <p:grpSpPr>
        <a:xfrm>
          <a:off x="0" y="0"/>
          <a:ext cx="0" cy="0"/>
          <a:chOff x="0" y="0"/>
          <a:chExt cx="0" cy="0"/>
        </a:xfrm>
      </p:grpSpPr>
      <p:sp>
        <p:nvSpPr>
          <p:cNvPr id="2815" name="Google Shape;2815;p224"/>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b="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9pPr>
          </a:lstStyle>
          <a:p>
            <a:endParaRPr/>
          </a:p>
        </p:txBody>
      </p:sp>
      <p:sp>
        <p:nvSpPr>
          <p:cNvPr id="2816" name="Google Shape;2816;p224"/>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accent6"/>
              </a:buClr>
              <a:buSzPts val="2200"/>
              <a:buFont typeface="Roboto Slab"/>
              <a:buNone/>
              <a:defRPr sz="2200" b="0" i="0" u="none" strike="noStrike" cap="none">
                <a:solidFill>
                  <a:schemeClr val="accent6"/>
                </a:solidFill>
                <a:latin typeface="Roboto Slab"/>
                <a:ea typeface="Roboto Slab"/>
                <a:cs typeface="Roboto Slab"/>
                <a:sym typeface="Roboto Slab"/>
              </a:defRPr>
            </a:lvl1pPr>
            <a:lvl2pPr marR="0" lvl="1"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2pPr>
            <a:lvl3pPr marR="0" lvl="2"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3pPr>
            <a:lvl4pPr marR="0" lvl="3"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4pPr>
            <a:lvl5pPr marR="0" lvl="4"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5pPr>
            <a:lvl6pPr marR="0" lvl="5"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6pPr>
            <a:lvl7pPr marR="0" lvl="6"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7pPr>
            <a:lvl8pPr marR="0" lvl="7"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8pPr>
            <a:lvl9pPr marR="0" lvl="8"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9pPr>
          </a:lstStyle>
          <a:p>
            <a:endParaRPr/>
          </a:p>
        </p:txBody>
      </p:sp>
      <p:sp>
        <p:nvSpPr>
          <p:cNvPr id="2817" name="Google Shape;2817;p224"/>
          <p:cNvSpPr txBox="1">
            <a:spLocks noGrp="1"/>
          </p:cNvSpPr>
          <p:nvPr>
            <p:ph type="body" idx="2"/>
          </p:nvPr>
        </p:nvSpPr>
        <p:spPr>
          <a:xfrm>
            <a:off x="457200" y="1160937"/>
            <a:ext cx="8229600" cy="31224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1200"/>
              <a:buFont typeface="Roboto Light"/>
              <a:buNone/>
              <a:defRPr sz="1200" b="0" i="0" u="none" strike="noStrike" cap="none">
                <a:solidFill>
                  <a:schemeClr val="dk1"/>
                </a:solidFill>
                <a:latin typeface="Roboto Light"/>
                <a:ea typeface="Roboto Light"/>
                <a:cs typeface="Roboto Light"/>
                <a:sym typeface="Roboto Light"/>
              </a:defRPr>
            </a:lvl1pPr>
            <a:lvl2pPr marL="914400" marR="0" lvl="1"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2pPr>
            <a:lvl3pPr marL="1371600" marR="0" lvl="2"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3pPr>
            <a:lvl4pPr marL="1828800" marR="0" lvl="3"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4pPr>
            <a:lvl5pPr marL="2286000" marR="0" lvl="4"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5pPr>
            <a:lvl6pPr marL="2743200" marR="0" lvl="5"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6pPr>
            <a:lvl7pPr marL="3200400" marR="0" lvl="6"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7pPr>
            <a:lvl8pPr marL="3657600" marR="0" lvl="7"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8pPr>
            <a:lvl9pPr marL="4114800" marR="0" lvl="8" indent="-292100" algn="l" rtl="0">
              <a:lnSpc>
                <a:spcPct val="100000"/>
              </a:lnSpc>
              <a:spcBef>
                <a:spcPts val="600"/>
              </a:spcBef>
              <a:spcAft>
                <a:spcPts val="60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9pPr>
          </a:lstStyle>
          <a:p>
            <a:endParaRPr/>
          </a:p>
        </p:txBody>
      </p:sp>
      <p:sp>
        <p:nvSpPr>
          <p:cNvPr id="2818" name="Google Shape;2818;p224"/>
          <p:cNvSpPr/>
          <p:nvPr/>
        </p:nvSpPr>
        <p:spPr>
          <a:xfrm>
            <a:off x="8117550" y="4650275"/>
            <a:ext cx="562800" cy="1989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chemeClr val="dk2"/>
              </a:buClr>
              <a:buSzPts val="1000"/>
              <a:buFont typeface="Roboto Slab"/>
              <a:buNone/>
            </a:pPr>
            <a:fld id="{00000000-1234-1234-1234-123412341234}" type="slidenum">
              <a:rPr lang="en" sz="1000" b="0" i="0" u="none" strike="noStrike" cap="none">
                <a:solidFill>
                  <a:schemeClr val="dk2"/>
                </a:solidFill>
                <a:latin typeface="Roboto Slab"/>
                <a:ea typeface="Roboto Slab"/>
                <a:cs typeface="Roboto Slab"/>
                <a:sym typeface="Roboto Slab"/>
              </a:rPr>
              <a:t>‹#›</a:t>
            </a:fld>
            <a:endParaRPr sz="1000" b="0" i="0" u="none" strike="noStrike" cap="none">
              <a:solidFill>
                <a:schemeClr val="dk2"/>
              </a:solidFill>
              <a:latin typeface="Roboto Slab"/>
              <a:ea typeface="Roboto Slab"/>
              <a:cs typeface="Roboto Slab"/>
              <a:sym typeface="Roboto Slab"/>
            </a:endParaRPr>
          </a:p>
        </p:txBody>
      </p:sp>
      <p:grpSp>
        <p:nvGrpSpPr>
          <p:cNvPr id="2819" name="Google Shape;2819;p224"/>
          <p:cNvGrpSpPr/>
          <p:nvPr/>
        </p:nvGrpSpPr>
        <p:grpSpPr>
          <a:xfrm>
            <a:off x="457199" y="4650282"/>
            <a:ext cx="201168" cy="201168"/>
            <a:chOff x="1190625" y="238125"/>
            <a:chExt cx="5238750" cy="5238750"/>
          </a:xfrm>
        </p:grpSpPr>
        <p:sp>
          <p:nvSpPr>
            <p:cNvPr id="2820" name="Google Shape;2820;p224"/>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21" name="Google Shape;2821;p224"/>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22" name="Google Shape;2822;p224"/>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23" name="Google Shape;2823;p224"/>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824" name="Google Shape;2824;p224"/>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a:t>
            </a:r>
            <a:endParaRPr sz="500" b="0" i="0" u="none" strike="noStrike" cap="none">
              <a:solidFill>
                <a:schemeClr val="dk1"/>
              </a:solidFill>
              <a:latin typeface="Roboto Light"/>
              <a:ea typeface="Roboto Light"/>
              <a:cs typeface="Roboto Light"/>
              <a:sym typeface="Roboto Light"/>
            </a:endParaRPr>
          </a:p>
        </p:txBody>
      </p:sp>
    </p:spTree>
  </p:cSld>
  <p:clrMap bg1="lt1" tx1="dk1" bg2="dk2" tx2="lt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 id="2147483879" r:id="rId12"/>
    <p:sldLayoutId id="2147483880" r:id="rId13"/>
    <p:sldLayoutId id="2147483881" r:id="rId14"/>
    <p:sldLayoutId id="2147483882" r:id="rId15"/>
    <p:sldLayoutId id="2147483883" r:id="rId16"/>
    <p:sldLayoutId id="2147483884" r:id="rId17"/>
    <p:sldLayoutId id="2147483885" r:id="rId18"/>
    <p:sldLayoutId id="2147483886" r:id="rId19"/>
    <p:sldLayoutId id="2147483887" r:id="rId20"/>
    <p:sldLayoutId id="2147483888" r:id="rId21"/>
    <p:sldLayoutId id="2147483889" r:id="rId22"/>
    <p:sldLayoutId id="2147483890" r:id="rId23"/>
    <p:sldLayoutId id="2147483891" r:id="rId24"/>
    <p:sldLayoutId id="2147483892" r:id="rId25"/>
    <p:sldLayoutId id="2147483893" r:id="rId26"/>
    <p:sldLayoutId id="2147483894" r:id="rId27"/>
    <p:sldLayoutId id="2147483895" r:id="rId28"/>
    <p:sldLayoutId id="2147483896" r:id="rId29"/>
    <p:sldLayoutId id="2147483897" r:id="rId30"/>
    <p:sldLayoutId id="2147483898" r:id="rId31"/>
    <p:sldLayoutId id="2147483899" r:id="rId32"/>
    <p:sldLayoutId id="2147483900" r:id="rId33"/>
    <p:sldLayoutId id="2147483901" r:id="rId34"/>
    <p:sldLayoutId id="2147483902" r:id="rId35"/>
    <p:sldLayoutId id="2147483903" r:id="rId36"/>
    <p:sldLayoutId id="2147483904" r:id="rId37"/>
    <p:sldLayoutId id="2147483905" r:id="rId38"/>
    <p:sldLayoutId id="2147483906" r:id="rId39"/>
    <p:sldLayoutId id="2147483907" r:id="rId40"/>
    <p:sldLayoutId id="2147483908" r:id="rId41"/>
    <p:sldLayoutId id="2147483909" r:id="rId42"/>
    <p:sldLayoutId id="2147483910" r:id="rId43"/>
    <p:sldLayoutId id="2147483911" r:id="rId44"/>
    <p:sldLayoutId id="2147483912" r:id="rId45"/>
    <p:sldLayoutId id="2147483913" r:id="rId46"/>
    <p:sldLayoutId id="2147483914" r:id="rId47"/>
    <p:sldLayoutId id="2147483915" r:id="rId48"/>
    <p:sldLayoutId id="2147483916" r:id="rId49"/>
    <p:sldLayoutId id="2147483917" r:id="rId50"/>
    <p:sldLayoutId id="2147483918" r:id="rId51"/>
    <p:sldLayoutId id="2147483919" r:id="rId52"/>
    <p:sldLayoutId id="2147483920" r:id="rId53"/>
    <p:sldLayoutId id="2147483921" r:id="rId54"/>
    <p:sldLayoutId id="2147483922" r:id="rId55"/>
    <p:sldLayoutId id="2147483923" r:id="rId56"/>
    <p:sldLayoutId id="2147483924" r:id="rId57"/>
    <p:sldLayoutId id="2147483925" r:id="rId58"/>
    <p:sldLayoutId id="2147483926" r:id="rId59"/>
    <p:sldLayoutId id="2147483927" r:id="rId60"/>
    <p:sldLayoutId id="2147483928" r:id="rId61"/>
    <p:sldLayoutId id="2147483929" r:id="rId62"/>
    <p:sldLayoutId id="2147483930" r:id="rId63"/>
    <p:sldLayoutId id="2147483931" r:id="rId64"/>
    <p:sldLayoutId id="2147483932" r:id="rId65"/>
    <p:sldLayoutId id="2147483933" r:id="rId66"/>
    <p:sldLayoutId id="2147483934" r:id="rId67"/>
    <p:sldLayoutId id="2147483935" r:id="rId68"/>
    <p:sldLayoutId id="2147483936" r:id="rId69"/>
    <p:sldLayoutId id="2147483937" r:id="rId70"/>
    <p:sldLayoutId id="2147483938" r:id="rId71"/>
    <p:sldLayoutId id="2147483939" r:id="rId72"/>
    <p:sldLayoutId id="2147483940" r:id="rId73"/>
    <p:sldLayoutId id="2147483941" r:id="rId74"/>
    <p:sldLayoutId id="2147483942" r:id="rId75"/>
    <p:sldLayoutId id="2147483943" r:id="rId76"/>
    <p:sldLayoutId id="2147483944" r:id="rId77"/>
    <p:sldLayoutId id="2147483945" r:id="rId78"/>
    <p:sldLayoutId id="2147483946" r:id="rId79"/>
    <p:sldLayoutId id="2147483947" r:id="rId80"/>
    <p:sldLayoutId id="2147483948" r:id="rId81"/>
    <p:sldLayoutId id="2147483949" r:id="rId82"/>
    <p:sldLayoutId id="2147483950" r:id="rId83"/>
    <p:sldLayoutId id="2147483951" r:id="rId84"/>
    <p:sldLayoutId id="2147483952" r:id="rId85"/>
    <p:sldLayoutId id="2147483953" r:id="rId86"/>
    <p:sldLayoutId id="2147483954" r:id="rId87"/>
    <p:sldLayoutId id="2147483955" r:id="rId88"/>
    <p:sldLayoutId id="2147483956" r:id="rId89"/>
    <p:sldLayoutId id="2147483957" r:id="rId90"/>
    <p:sldLayoutId id="2147483958" r:id="rId91"/>
    <p:sldLayoutId id="2147483959" r:id="rId92"/>
    <p:sldLayoutId id="2147483960" r:id="rId93"/>
    <p:sldLayoutId id="2147483961" r:id="rId94"/>
    <p:sldLayoutId id="2147483962" r:id="rId95"/>
    <p:sldLayoutId id="2147483963" r:id="rId96"/>
    <p:sldLayoutId id="2147483964" r:id="rId97"/>
    <p:sldLayoutId id="2147483965" r:id="rId98"/>
    <p:sldLayoutId id="2147483966" r:id="rId99"/>
    <p:sldLayoutId id="2147483967" r:id="rId100"/>
    <p:sldLayoutId id="2147483968" r:id="rId101"/>
    <p:sldLayoutId id="2147483969" r:id="rId102"/>
    <p:sldLayoutId id="2147483970" r:id="rId103"/>
    <p:sldLayoutId id="2147483971" r:id="rId104"/>
    <p:sldLayoutId id="2147483972" r:id="rId105"/>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A4A3A4"/>
          </p15:clr>
        </p15:guide>
        <p15:guide id="2" orient="horz" pos="1620">
          <p15:clr>
            <a:srgbClr val="A4A3A4"/>
          </p15:clr>
        </p15:guide>
        <p15:guide id="3" pos="288">
          <p15:clr>
            <a:srgbClr val="A4A3A4"/>
          </p15:clr>
        </p15:guide>
        <p15:guide id="4" pos="5472">
          <p15:clr>
            <a:srgbClr val="A4A3A4"/>
          </p15:clr>
        </p15:guide>
        <p15:guide id="5" orient="horz" pos="324">
          <p15:clr>
            <a:srgbClr val="A4A3A4"/>
          </p15:clr>
        </p15:guide>
        <p15:guide id="6" orient="horz" pos="3024">
          <p15:clr>
            <a:srgbClr val="A4A3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alpha val="0"/>
          </a:schemeClr>
        </a:solidFill>
        <a:effectLst/>
      </p:bgPr>
    </p:bg>
    <p:spTree>
      <p:nvGrpSpPr>
        <p:cNvPr id="1" name="Shape 4200"/>
        <p:cNvGrpSpPr/>
        <p:nvPr/>
      </p:nvGrpSpPr>
      <p:grpSpPr>
        <a:xfrm>
          <a:off x="0" y="0"/>
          <a:ext cx="0" cy="0"/>
          <a:chOff x="0" y="0"/>
          <a:chExt cx="0" cy="0"/>
        </a:xfrm>
      </p:grpSpPr>
      <p:sp>
        <p:nvSpPr>
          <p:cNvPr id="4201" name="Google Shape;4201;p33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b="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b="0" i="0" u="none" strike="noStrike" cap="none">
                <a:solidFill>
                  <a:schemeClr val="dk1"/>
                </a:solidFill>
                <a:latin typeface="Roboto Light"/>
                <a:ea typeface="Roboto Light"/>
                <a:cs typeface="Roboto Light"/>
                <a:sym typeface="Roboto Light"/>
              </a:defRPr>
            </a:lvl9pPr>
          </a:lstStyle>
          <a:p>
            <a:endParaRPr/>
          </a:p>
        </p:txBody>
      </p:sp>
      <p:sp>
        <p:nvSpPr>
          <p:cNvPr id="4202" name="Google Shape;4202;p33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accent6"/>
              </a:buClr>
              <a:buSzPts val="2200"/>
              <a:buFont typeface="Roboto Slab"/>
              <a:buNone/>
              <a:defRPr sz="2200" b="0" i="0" u="none" strike="noStrike" cap="none">
                <a:solidFill>
                  <a:schemeClr val="accent6"/>
                </a:solidFill>
                <a:latin typeface="Roboto Slab"/>
                <a:ea typeface="Roboto Slab"/>
                <a:cs typeface="Roboto Slab"/>
                <a:sym typeface="Roboto Slab"/>
              </a:defRPr>
            </a:lvl1pPr>
            <a:lvl2pPr marR="0" lvl="1"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2pPr>
            <a:lvl3pPr marR="0" lvl="2"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3pPr>
            <a:lvl4pPr marR="0" lvl="3"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4pPr>
            <a:lvl5pPr marR="0" lvl="4"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5pPr>
            <a:lvl6pPr marR="0" lvl="5"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6pPr>
            <a:lvl7pPr marR="0" lvl="6"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7pPr>
            <a:lvl8pPr marR="0" lvl="7"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8pPr>
            <a:lvl9pPr marR="0" lvl="8" algn="l" rtl="0">
              <a:lnSpc>
                <a:spcPct val="100000"/>
              </a:lnSpc>
              <a:spcBef>
                <a:spcPts val="0"/>
              </a:spcBef>
              <a:spcAft>
                <a:spcPts val="0"/>
              </a:spcAft>
              <a:buClr>
                <a:srgbClr val="000000"/>
              </a:buClr>
              <a:buSzPts val="1100"/>
              <a:buFont typeface="Roboto Slab"/>
              <a:buNone/>
              <a:defRPr sz="1400" b="0" i="0" u="none" strike="noStrike" cap="none">
                <a:solidFill>
                  <a:srgbClr val="000000"/>
                </a:solidFill>
                <a:latin typeface="Roboto Slab"/>
                <a:ea typeface="Roboto Slab"/>
                <a:cs typeface="Roboto Slab"/>
                <a:sym typeface="Roboto Slab"/>
              </a:defRPr>
            </a:lvl9pPr>
          </a:lstStyle>
          <a:p>
            <a:endParaRPr/>
          </a:p>
        </p:txBody>
      </p:sp>
      <p:sp>
        <p:nvSpPr>
          <p:cNvPr id="4203" name="Google Shape;4203;p330"/>
          <p:cNvSpPr txBox="1">
            <a:spLocks noGrp="1"/>
          </p:cNvSpPr>
          <p:nvPr>
            <p:ph type="body" idx="2"/>
          </p:nvPr>
        </p:nvSpPr>
        <p:spPr>
          <a:xfrm>
            <a:off x="457200" y="1160937"/>
            <a:ext cx="8229600" cy="31224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1200"/>
              <a:buFont typeface="Roboto Light"/>
              <a:buNone/>
              <a:defRPr sz="1200" b="0" i="0" u="none" strike="noStrike" cap="none">
                <a:solidFill>
                  <a:schemeClr val="dk1"/>
                </a:solidFill>
                <a:latin typeface="Roboto Light"/>
                <a:ea typeface="Roboto Light"/>
                <a:cs typeface="Roboto Light"/>
                <a:sym typeface="Roboto Light"/>
              </a:defRPr>
            </a:lvl1pPr>
            <a:lvl2pPr marL="914400" marR="0" lvl="1"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2pPr>
            <a:lvl3pPr marL="1371600" marR="0" lvl="2"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3pPr>
            <a:lvl4pPr marL="1828800" marR="0" lvl="3"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4pPr>
            <a:lvl5pPr marL="2286000" marR="0" lvl="4"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5pPr>
            <a:lvl6pPr marL="2743200" marR="0" lvl="5"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6pPr>
            <a:lvl7pPr marL="3200400" marR="0" lvl="6"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7pPr>
            <a:lvl8pPr marL="3657600" marR="0" lvl="7" indent="-292100" algn="l" rtl="0">
              <a:lnSpc>
                <a:spcPct val="100000"/>
              </a:lnSpc>
              <a:spcBef>
                <a:spcPts val="600"/>
              </a:spcBef>
              <a:spcAft>
                <a:spcPts val="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8pPr>
            <a:lvl9pPr marL="4114800" marR="0" lvl="8" indent="-292100" algn="l" rtl="0">
              <a:lnSpc>
                <a:spcPct val="100000"/>
              </a:lnSpc>
              <a:spcBef>
                <a:spcPts val="600"/>
              </a:spcBef>
              <a:spcAft>
                <a:spcPts val="600"/>
              </a:spcAft>
              <a:buClr>
                <a:schemeClr val="dk1"/>
              </a:buClr>
              <a:buSzPts val="1000"/>
              <a:buFont typeface="Roboto Light"/>
              <a:buChar char="■"/>
              <a:defRPr sz="1000" b="0" i="0" u="none" strike="noStrike" cap="none">
                <a:solidFill>
                  <a:schemeClr val="dk1"/>
                </a:solidFill>
                <a:latin typeface="Roboto Light"/>
                <a:ea typeface="Roboto Light"/>
                <a:cs typeface="Roboto Light"/>
                <a:sym typeface="Roboto Light"/>
              </a:defRPr>
            </a:lvl9pPr>
          </a:lstStyle>
          <a:p>
            <a:endParaRPr/>
          </a:p>
        </p:txBody>
      </p:sp>
      <p:sp>
        <p:nvSpPr>
          <p:cNvPr id="4204" name="Google Shape;4204;p330"/>
          <p:cNvSpPr/>
          <p:nvPr/>
        </p:nvSpPr>
        <p:spPr>
          <a:xfrm>
            <a:off x="8117550" y="4650275"/>
            <a:ext cx="562800" cy="1989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chemeClr val="dk2"/>
              </a:buClr>
              <a:buSzPts val="1000"/>
              <a:buFont typeface="Roboto Slab"/>
              <a:buNone/>
            </a:pPr>
            <a:fld id="{00000000-1234-1234-1234-123412341234}" type="slidenum">
              <a:rPr lang="en" sz="1000" b="0" i="0" u="none" strike="noStrike" cap="none">
                <a:solidFill>
                  <a:schemeClr val="dk2"/>
                </a:solidFill>
                <a:latin typeface="Roboto Slab"/>
                <a:ea typeface="Roboto Slab"/>
                <a:cs typeface="Roboto Slab"/>
                <a:sym typeface="Roboto Slab"/>
              </a:rPr>
              <a:t>‹#›</a:t>
            </a:fld>
            <a:endParaRPr sz="1000" b="0" i="0" u="none" strike="noStrike" cap="none">
              <a:solidFill>
                <a:schemeClr val="dk2"/>
              </a:solidFill>
              <a:latin typeface="Roboto Slab"/>
              <a:ea typeface="Roboto Slab"/>
              <a:cs typeface="Roboto Slab"/>
              <a:sym typeface="Roboto Slab"/>
            </a:endParaRPr>
          </a:p>
        </p:txBody>
      </p:sp>
      <p:grpSp>
        <p:nvGrpSpPr>
          <p:cNvPr id="4205" name="Google Shape;4205;p330"/>
          <p:cNvGrpSpPr/>
          <p:nvPr/>
        </p:nvGrpSpPr>
        <p:grpSpPr>
          <a:xfrm>
            <a:off x="457199" y="4650282"/>
            <a:ext cx="201168" cy="201168"/>
            <a:chOff x="1190625" y="238125"/>
            <a:chExt cx="5238750" cy="5238750"/>
          </a:xfrm>
        </p:grpSpPr>
        <p:sp>
          <p:nvSpPr>
            <p:cNvPr id="4206" name="Google Shape;4206;p33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07" name="Google Shape;4207;p33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08" name="Google Shape;4208;p33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09" name="Google Shape;4209;p33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4210" name="Google Shape;4210;p33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Clr>
                <a:schemeClr val="dk1"/>
              </a:buClr>
              <a:buSzPts val="500"/>
              <a:buFont typeface="Roboto Light"/>
              <a:buNone/>
            </a:pPr>
            <a:r>
              <a:rPr lang="en" sz="500" b="0" i="0" u="none" strike="noStrike" cap="none">
                <a:solidFill>
                  <a:schemeClr val="dk1"/>
                </a:solidFill>
                <a:latin typeface="Roboto Light"/>
                <a:ea typeface="Roboto Light"/>
                <a:cs typeface="Roboto Light"/>
                <a:sym typeface="Roboto Light"/>
              </a:rPr>
              <a:t>© 8x8, Inc. All Rights Reserved.</a:t>
            </a:r>
            <a:endParaRPr sz="500" b="0" i="0" u="none" strike="noStrike" cap="none">
              <a:solidFill>
                <a:schemeClr val="dk1"/>
              </a:solidFill>
              <a:latin typeface="Roboto Light"/>
              <a:ea typeface="Roboto Light"/>
              <a:cs typeface="Roboto Light"/>
              <a:sym typeface="Roboto Light"/>
            </a:endParaRPr>
          </a:p>
        </p:txBody>
      </p:sp>
    </p:spTree>
  </p:cSld>
  <p:clrMap bg1="lt1" tx1="dk1" bg2="dk2" tx2="lt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 id="2147483984" r:id="rId12"/>
    <p:sldLayoutId id="2147483985" r:id="rId13"/>
    <p:sldLayoutId id="2147483986" r:id="rId14"/>
    <p:sldLayoutId id="2147483987" r:id="rId15"/>
    <p:sldLayoutId id="2147483988" r:id="rId16"/>
    <p:sldLayoutId id="2147483989" r:id="rId17"/>
    <p:sldLayoutId id="2147483990" r:id="rId18"/>
    <p:sldLayoutId id="2147483991" r:id="rId19"/>
    <p:sldLayoutId id="2147483992" r:id="rId20"/>
    <p:sldLayoutId id="2147483993" r:id="rId21"/>
    <p:sldLayoutId id="2147483994" r:id="rId22"/>
    <p:sldLayoutId id="2147483995" r:id="rId23"/>
    <p:sldLayoutId id="2147483996" r:id="rId24"/>
    <p:sldLayoutId id="2147483997" r:id="rId25"/>
    <p:sldLayoutId id="2147483998" r:id="rId26"/>
    <p:sldLayoutId id="2147483999" r:id="rId27"/>
    <p:sldLayoutId id="2147484000" r:id="rId28"/>
    <p:sldLayoutId id="2147484001" r:id="rId29"/>
    <p:sldLayoutId id="2147484002" r:id="rId30"/>
    <p:sldLayoutId id="2147484003" r:id="rId31"/>
    <p:sldLayoutId id="2147484004" r:id="rId32"/>
    <p:sldLayoutId id="2147484005" r:id="rId33"/>
    <p:sldLayoutId id="2147484006" r:id="rId34"/>
    <p:sldLayoutId id="2147484007" r:id="rId35"/>
    <p:sldLayoutId id="2147484008" r:id="rId36"/>
    <p:sldLayoutId id="2147484009" r:id="rId37"/>
    <p:sldLayoutId id="2147484010" r:id="rId38"/>
    <p:sldLayoutId id="2147484011" r:id="rId39"/>
    <p:sldLayoutId id="2147484012" r:id="rId40"/>
    <p:sldLayoutId id="2147484013" r:id="rId41"/>
    <p:sldLayoutId id="2147484014" r:id="rId42"/>
    <p:sldLayoutId id="2147484015" r:id="rId43"/>
    <p:sldLayoutId id="2147484016" r:id="rId44"/>
    <p:sldLayoutId id="2147484017" r:id="rId45"/>
    <p:sldLayoutId id="2147484018" r:id="rId46"/>
    <p:sldLayoutId id="2147484019" r:id="rId47"/>
    <p:sldLayoutId id="2147484020" r:id="rId48"/>
    <p:sldLayoutId id="2147484021" r:id="rId49"/>
    <p:sldLayoutId id="2147484022" r:id="rId50"/>
    <p:sldLayoutId id="2147484023" r:id="rId51"/>
    <p:sldLayoutId id="2147484024" r:id="rId52"/>
    <p:sldLayoutId id="2147484025" r:id="rId53"/>
    <p:sldLayoutId id="2147484026" r:id="rId54"/>
    <p:sldLayoutId id="2147484027" r:id="rId55"/>
    <p:sldLayoutId id="2147484028" r:id="rId56"/>
    <p:sldLayoutId id="2147484029" r:id="rId57"/>
    <p:sldLayoutId id="2147484030" r:id="rId58"/>
    <p:sldLayoutId id="2147484031" r:id="rId59"/>
    <p:sldLayoutId id="2147484032" r:id="rId60"/>
    <p:sldLayoutId id="2147484033" r:id="rId61"/>
    <p:sldLayoutId id="2147484034" r:id="rId62"/>
    <p:sldLayoutId id="2147484035" r:id="rId63"/>
    <p:sldLayoutId id="2147484036" r:id="rId64"/>
    <p:sldLayoutId id="2147484037" r:id="rId65"/>
    <p:sldLayoutId id="2147484038" r:id="rId66"/>
    <p:sldLayoutId id="2147484039" r:id="rId67"/>
    <p:sldLayoutId id="2147484040" r:id="rId68"/>
    <p:sldLayoutId id="2147484041" r:id="rId69"/>
    <p:sldLayoutId id="2147484042" r:id="rId70"/>
    <p:sldLayoutId id="2147484043" r:id="rId71"/>
    <p:sldLayoutId id="2147484044" r:id="rId72"/>
    <p:sldLayoutId id="2147484045" r:id="rId73"/>
    <p:sldLayoutId id="2147484046" r:id="rId74"/>
    <p:sldLayoutId id="2147484047" r:id="rId75"/>
    <p:sldLayoutId id="2147484048" r:id="rId76"/>
    <p:sldLayoutId id="2147484049" r:id="rId77"/>
    <p:sldLayoutId id="2147484050" r:id="rId78"/>
    <p:sldLayoutId id="2147484051" r:id="rId79"/>
    <p:sldLayoutId id="2147484052" r:id="rId80"/>
    <p:sldLayoutId id="2147484053" r:id="rId81"/>
    <p:sldLayoutId id="2147484054" r:id="rId82"/>
    <p:sldLayoutId id="2147484055" r:id="rId83"/>
    <p:sldLayoutId id="2147484056" r:id="rId84"/>
    <p:sldLayoutId id="2147484057" r:id="rId85"/>
    <p:sldLayoutId id="2147484058" r:id="rId86"/>
    <p:sldLayoutId id="2147484059" r:id="rId87"/>
    <p:sldLayoutId id="2147484060" r:id="rId88"/>
    <p:sldLayoutId id="2147484061" r:id="rId89"/>
    <p:sldLayoutId id="2147484062" r:id="rId90"/>
    <p:sldLayoutId id="2147484063" r:id="rId91"/>
    <p:sldLayoutId id="2147484064" r:id="rId92"/>
    <p:sldLayoutId id="2147484065" r:id="rId93"/>
    <p:sldLayoutId id="2147484066" r:id="rId94"/>
    <p:sldLayoutId id="2147484067" r:id="rId95"/>
    <p:sldLayoutId id="2147484068" r:id="rId96"/>
    <p:sldLayoutId id="2147484069" r:id="rId97"/>
    <p:sldLayoutId id="2147484070" r:id="rId98"/>
    <p:sldLayoutId id="2147484071" r:id="rId99"/>
    <p:sldLayoutId id="2147484072" r:id="rId100"/>
    <p:sldLayoutId id="2147484073" r:id="rId101"/>
    <p:sldLayoutId id="2147484074" r:id="rId102"/>
    <p:sldLayoutId id="2147484075" r:id="rId103"/>
    <p:sldLayoutId id="2147484076" r:id="rId104"/>
    <p:sldLayoutId id="2147484077" r:id="rId105"/>
    <p:sldLayoutId id="2147484078" r:id="rId106"/>
    <p:sldLayoutId id="2147484079" r:id="rId107"/>
    <p:sldLayoutId id="2147484080" r:id="rId108"/>
    <p:sldLayoutId id="2147484081" r:id="rId109"/>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A4A3A4"/>
          </p15:clr>
        </p15:guide>
        <p15:guide id="2" orient="horz" pos="1620">
          <p15:clr>
            <a:srgbClr val="A4A3A4"/>
          </p15:clr>
        </p15:guide>
        <p15:guide id="3" pos="288">
          <p15:clr>
            <a:srgbClr val="A4A3A4"/>
          </p15:clr>
        </p15:guide>
        <p15:guide id="4" pos="5472">
          <p15:clr>
            <a:srgbClr val="A4A3A4"/>
          </p15:clr>
        </p15:guide>
        <p15:guide id="5" orient="horz" pos="324">
          <p15:clr>
            <a:srgbClr val="A4A3A4"/>
          </p15:clr>
        </p15:guide>
        <p15:guide id="6" orient="horz" pos="3024">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alpha val="0"/>
          </a:schemeClr>
        </a:solidFill>
        <a:effectLst/>
      </p:bgPr>
    </p:bg>
    <p:spTree>
      <p:nvGrpSpPr>
        <p:cNvPr id="1" name="Shape 5567"/>
        <p:cNvGrpSpPr/>
        <p:nvPr/>
      </p:nvGrpSpPr>
      <p:grpSpPr>
        <a:xfrm>
          <a:off x="0" y="0"/>
          <a:ext cx="0" cy="0"/>
          <a:chOff x="0" y="0"/>
          <a:chExt cx="0" cy="0"/>
        </a:xfrm>
      </p:grpSpPr>
      <p:sp>
        <p:nvSpPr>
          <p:cNvPr id="5568" name="Google Shape;5568;p440"/>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5569" name="Google Shape;5569;p440"/>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accent6"/>
              </a:buClr>
              <a:buSzPts val="2200"/>
              <a:buFont typeface="Roboto Slab"/>
              <a:buNone/>
              <a:defRPr sz="2200" i="0" u="none" strike="noStrike" cap="none">
                <a:solidFill>
                  <a:schemeClr val="accent6"/>
                </a:solidFill>
                <a:latin typeface="Roboto Slab"/>
                <a:ea typeface="Roboto Slab"/>
                <a:cs typeface="Roboto Slab"/>
                <a:sym typeface="Roboto Slab"/>
              </a:defRPr>
            </a:lvl1pPr>
            <a:lvl2pPr lvl="1" rtl="0">
              <a:spcBef>
                <a:spcPts val="0"/>
              </a:spcBef>
              <a:spcAft>
                <a:spcPts val="0"/>
              </a:spcAft>
              <a:buSzPts val="1100"/>
              <a:buFont typeface="Roboto Slab"/>
              <a:buNone/>
              <a:defRPr sz="1400">
                <a:latin typeface="Roboto Slab"/>
                <a:ea typeface="Roboto Slab"/>
                <a:cs typeface="Roboto Slab"/>
                <a:sym typeface="Roboto Slab"/>
              </a:defRPr>
            </a:lvl2pPr>
            <a:lvl3pPr lvl="2" rtl="0">
              <a:spcBef>
                <a:spcPts val="0"/>
              </a:spcBef>
              <a:spcAft>
                <a:spcPts val="0"/>
              </a:spcAft>
              <a:buSzPts val="1100"/>
              <a:buFont typeface="Roboto Slab"/>
              <a:buNone/>
              <a:defRPr sz="1400">
                <a:latin typeface="Roboto Slab"/>
                <a:ea typeface="Roboto Slab"/>
                <a:cs typeface="Roboto Slab"/>
                <a:sym typeface="Roboto Slab"/>
              </a:defRPr>
            </a:lvl3pPr>
            <a:lvl4pPr lvl="3" rtl="0">
              <a:spcBef>
                <a:spcPts val="0"/>
              </a:spcBef>
              <a:spcAft>
                <a:spcPts val="0"/>
              </a:spcAft>
              <a:buSzPts val="1100"/>
              <a:buFont typeface="Roboto Slab"/>
              <a:buNone/>
              <a:defRPr sz="1400">
                <a:latin typeface="Roboto Slab"/>
                <a:ea typeface="Roboto Slab"/>
                <a:cs typeface="Roboto Slab"/>
                <a:sym typeface="Roboto Slab"/>
              </a:defRPr>
            </a:lvl4pPr>
            <a:lvl5pPr lvl="4" rtl="0">
              <a:spcBef>
                <a:spcPts val="0"/>
              </a:spcBef>
              <a:spcAft>
                <a:spcPts val="0"/>
              </a:spcAft>
              <a:buSzPts val="1100"/>
              <a:buFont typeface="Roboto Slab"/>
              <a:buNone/>
              <a:defRPr sz="1400">
                <a:latin typeface="Roboto Slab"/>
                <a:ea typeface="Roboto Slab"/>
                <a:cs typeface="Roboto Slab"/>
                <a:sym typeface="Roboto Slab"/>
              </a:defRPr>
            </a:lvl5pPr>
            <a:lvl6pPr lvl="5" rtl="0">
              <a:spcBef>
                <a:spcPts val="0"/>
              </a:spcBef>
              <a:spcAft>
                <a:spcPts val="0"/>
              </a:spcAft>
              <a:buSzPts val="1100"/>
              <a:buFont typeface="Roboto Slab"/>
              <a:buNone/>
              <a:defRPr sz="1400">
                <a:latin typeface="Roboto Slab"/>
                <a:ea typeface="Roboto Slab"/>
                <a:cs typeface="Roboto Slab"/>
                <a:sym typeface="Roboto Slab"/>
              </a:defRPr>
            </a:lvl6pPr>
            <a:lvl7pPr lvl="6" rtl="0">
              <a:spcBef>
                <a:spcPts val="0"/>
              </a:spcBef>
              <a:spcAft>
                <a:spcPts val="0"/>
              </a:spcAft>
              <a:buSzPts val="1100"/>
              <a:buFont typeface="Roboto Slab"/>
              <a:buNone/>
              <a:defRPr sz="1400">
                <a:latin typeface="Roboto Slab"/>
                <a:ea typeface="Roboto Slab"/>
                <a:cs typeface="Roboto Slab"/>
                <a:sym typeface="Roboto Slab"/>
              </a:defRPr>
            </a:lvl7pPr>
            <a:lvl8pPr lvl="7" rtl="0">
              <a:spcBef>
                <a:spcPts val="0"/>
              </a:spcBef>
              <a:spcAft>
                <a:spcPts val="0"/>
              </a:spcAft>
              <a:buSzPts val="1100"/>
              <a:buFont typeface="Roboto Slab"/>
              <a:buNone/>
              <a:defRPr sz="1400">
                <a:latin typeface="Roboto Slab"/>
                <a:ea typeface="Roboto Slab"/>
                <a:cs typeface="Roboto Slab"/>
                <a:sym typeface="Roboto Slab"/>
              </a:defRPr>
            </a:lvl8pPr>
            <a:lvl9pPr lvl="8" rtl="0">
              <a:spcBef>
                <a:spcPts val="0"/>
              </a:spcBef>
              <a:spcAft>
                <a:spcPts val="0"/>
              </a:spcAft>
              <a:buSzPts val="1100"/>
              <a:buFont typeface="Roboto Slab"/>
              <a:buNone/>
              <a:defRPr sz="1400">
                <a:latin typeface="Roboto Slab"/>
                <a:ea typeface="Roboto Slab"/>
                <a:cs typeface="Roboto Slab"/>
                <a:sym typeface="Roboto Slab"/>
              </a:defRPr>
            </a:lvl9pPr>
          </a:lstStyle>
          <a:p>
            <a:endParaRPr/>
          </a:p>
        </p:txBody>
      </p:sp>
      <p:sp>
        <p:nvSpPr>
          <p:cNvPr id="5570" name="Google Shape;5570;p440"/>
          <p:cNvSpPr txBox="1">
            <a:spLocks noGrp="1"/>
          </p:cNvSpPr>
          <p:nvPr>
            <p:ph type="body" idx="2"/>
          </p:nvPr>
        </p:nvSpPr>
        <p:spPr>
          <a:xfrm>
            <a:off x="457200" y="1160937"/>
            <a:ext cx="8229600" cy="31224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1200"/>
              <a:buFont typeface="Roboto Light"/>
              <a:buNone/>
              <a:defRPr sz="1200" i="0" u="none" strike="noStrike" cap="none">
                <a:solidFill>
                  <a:schemeClr val="dk1"/>
                </a:solidFill>
                <a:latin typeface="Roboto Light"/>
                <a:ea typeface="Roboto Light"/>
                <a:cs typeface="Roboto Light"/>
                <a:sym typeface="Roboto Light"/>
              </a:defRPr>
            </a:lvl1pPr>
            <a:lvl2pPr marL="914400" marR="0" lvl="1"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2pPr>
            <a:lvl3pPr marL="1371600" marR="0" lvl="2"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3pPr>
            <a:lvl4pPr marL="1828800" marR="0" lvl="3"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4pPr>
            <a:lvl5pPr marL="2286000" marR="0" lvl="4"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5pPr>
            <a:lvl6pPr marL="2743200" marR="0" lvl="5"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6pPr>
            <a:lvl7pPr marL="3200400" marR="0" lvl="6"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7pPr>
            <a:lvl8pPr marL="3657600" marR="0" lvl="7"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8pPr>
            <a:lvl9pPr marL="4114800" marR="0" lvl="8" indent="-292100" algn="l" rtl="0">
              <a:lnSpc>
                <a:spcPct val="100000"/>
              </a:lnSpc>
              <a:spcBef>
                <a:spcPts val="600"/>
              </a:spcBef>
              <a:spcAft>
                <a:spcPts val="60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9pPr>
          </a:lstStyle>
          <a:p>
            <a:endParaRPr/>
          </a:p>
        </p:txBody>
      </p:sp>
      <p:sp>
        <p:nvSpPr>
          <p:cNvPr id="5571" name="Google Shape;5571;p440"/>
          <p:cNvSpPr/>
          <p:nvPr/>
        </p:nvSpPr>
        <p:spPr>
          <a:xfrm>
            <a:off x="8117550" y="4650275"/>
            <a:ext cx="562800" cy="1989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None/>
            </a:pPr>
            <a:fld id="{00000000-1234-1234-1234-123412341234}" type="slidenum">
              <a:rPr lang="en" sz="1000" i="0" u="none" strike="noStrike" cap="none">
                <a:solidFill>
                  <a:schemeClr val="dk2"/>
                </a:solidFill>
                <a:latin typeface="Roboto Slab Regular"/>
                <a:ea typeface="Roboto Slab Regular"/>
                <a:cs typeface="Roboto Slab Regular"/>
                <a:sym typeface="Roboto Slab Regular"/>
              </a:rPr>
              <a:t>‹#›</a:t>
            </a:fld>
            <a:endParaRPr sz="1000" i="0" u="none" strike="noStrike" cap="none">
              <a:solidFill>
                <a:schemeClr val="dk2"/>
              </a:solidFill>
              <a:latin typeface="Roboto Slab Regular"/>
              <a:ea typeface="Roboto Slab Regular"/>
              <a:cs typeface="Roboto Slab Regular"/>
              <a:sym typeface="Roboto Slab Regular"/>
            </a:endParaRPr>
          </a:p>
        </p:txBody>
      </p:sp>
      <p:grpSp>
        <p:nvGrpSpPr>
          <p:cNvPr id="5572" name="Google Shape;5572;p440"/>
          <p:cNvGrpSpPr/>
          <p:nvPr/>
        </p:nvGrpSpPr>
        <p:grpSpPr>
          <a:xfrm>
            <a:off x="457199" y="4650282"/>
            <a:ext cx="201168" cy="201168"/>
            <a:chOff x="1190625" y="238125"/>
            <a:chExt cx="5238750" cy="5238750"/>
          </a:xfrm>
        </p:grpSpPr>
        <p:sp>
          <p:nvSpPr>
            <p:cNvPr id="5573" name="Google Shape;5573;p440"/>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40"/>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40"/>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40"/>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7" name="Google Shape;5577;p440"/>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a:t>
            </a:r>
            <a:endParaRPr sz="500">
              <a:latin typeface="Roboto Light"/>
              <a:ea typeface="Roboto Light"/>
              <a:cs typeface="Roboto Light"/>
              <a:sym typeface="Roboto Light"/>
            </a:endParaRPr>
          </a:p>
        </p:txBody>
      </p:sp>
    </p:spTree>
  </p:cSld>
  <p:clrMap bg1="lt1" tx1="dk1" bg2="dk2" tx2="lt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 id="2147484093" r:id="rId12"/>
    <p:sldLayoutId id="2147484094" r:id="rId13"/>
    <p:sldLayoutId id="2147484095" r:id="rId14"/>
    <p:sldLayoutId id="2147484096" r:id="rId15"/>
    <p:sldLayoutId id="2147484097" r:id="rId16"/>
    <p:sldLayoutId id="2147484098" r:id="rId17"/>
    <p:sldLayoutId id="2147484099" r:id="rId18"/>
    <p:sldLayoutId id="2147484100" r:id="rId19"/>
    <p:sldLayoutId id="2147484101" r:id="rId20"/>
    <p:sldLayoutId id="2147484102" r:id="rId21"/>
    <p:sldLayoutId id="2147484103" r:id="rId22"/>
    <p:sldLayoutId id="2147484104" r:id="rId23"/>
    <p:sldLayoutId id="2147484105" r:id="rId24"/>
    <p:sldLayoutId id="2147484106" r:id="rId25"/>
    <p:sldLayoutId id="2147484107" r:id="rId26"/>
    <p:sldLayoutId id="2147484108" r:id="rId27"/>
    <p:sldLayoutId id="2147484109" r:id="rId28"/>
    <p:sldLayoutId id="2147484110" r:id="rId29"/>
    <p:sldLayoutId id="2147484111" r:id="rId30"/>
    <p:sldLayoutId id="2147484112" r:id="rId31"/>
    <p:sldLayoutId id="2147484113" r:id="rId32"/>
    <p:sldLayoutId id="2147484114" r:id="rId33"/>
    <p:sldLayoutId id="2147484115" r:id="rId34"/>
    <p:sldLayoutId id="2147484116" r:id="rId35"/>
    <p:sldLayoutId id="2147484117" r:id="rId36"/>
    <p:sldLayoutId id="2147484118" r:id="rId37"/>
    <p:sldLayoutId id="2147484119" r:id="rId38"/>
    <p:sldLayoutId id="2147484120" r:id="rId39"/>
    <p:sldLayoutId id="2147484121" r:id="rId40"/>
    <p:sldLayoutId id="2147484122" r:id="rId41"/>
    <p:sldLayoutId id="2147484123" r:id="rId42"/>
    <p:sldLayoutId id="2147484124" r:id="rId43"/>
    <p:sldLayoutId id="2147484125" r:id="rId44"/>
    <p:sldLayoutId id="2147484126" r:id="rId45"/>
    <p:sldLayoutId id="2147484127" r:id="rId46"/>
    <p:sldLayoutId id="2147484128" r:id="rId47"/>
    <p:sldLayoutId id="2147484129" r:id="rId48"/>
    <p:sldLayoutId id="2147484130" r:id="rId49"/>
    <p:sldLayoutId id="2147484131" r:id="rId50"/>
    <p:sldLayoutId id="2147484132" r:id="rId51"/>
    <p:sldLayoutId id="2147484133" r:id="rId52"/>
    <p:sldLayoutId id="2147484134" r:id="rId53"/>
    <p:sldLayoutId id="2147484135" r:id="rId54"/>
    <p:sldLayoutId id="2147484136" r:id="rId55"/>
    <p:sldLayoutId id="2147484137" r:id="rId56"/>
    <p:sldLayoutId id="2147484138" r:id="rId57"/>
    <p:sldLayoutId id="2147484139" r:id="rId58"/>
    <p:sldLayoutId id="2147484140" r:id="rId59"/>
    <p:sldLayoutId id="2147484141" r:id="rId60"/>
    <p:sldLayoutId id="2147484142" r:id="rId61"/>
    <p:sldLayoutId id="2147484143" r:id="rId62"/>
    <p:sldLayoutId id="2147484144" r:id="rId63"/>
    <p:sldLayoutId id="2147484145" r:id="rId64"/>
    <p:sldLayoutId id="2147484146" r:id="rId65"/>
    <p:sldLayoutId id="2147484147" r:id="rId66"/>
    <p:sldLayoutId id="2147484148" r:id="rId67"/>
    <p:sldLayoutId id="2147484149" r:id="rId68"/>
    <p:sldLayoutId id="2147484150" r:id="rId69"/>
    <p:sldLayoutId id="2147484151" r:id="rId70"/>
    <p:sldLayoutId id="2147484152" r:id="rId71"/>
    <p:sldLayoutId id="2147484153" r:id="rId72"/>
    <p:sldLayoutId id="2147484154" r:id="rId73"/>
    <p:sldLayoutId id="2147484155" r:id="rId74"/>
    <p:sldLayoutId id="2147484156" r:id="rId75"/>
    <p:sldLayoutId id="2147484157" r:id="rId76"/>
    <p:sldLayoutId id="2147484158" r:id="rId77"/>
    <p:sldLayoutId id="2147484159" r:id="rId78"/>
    <p:sldLayoutId id="2147484160" r:id="rId79"/>
    <p:sldLayoutId id="2147484161" r:id="rId80"/>
    <p:sldLayoutId id="2147484162" r:id="rId81"/>
    <p:sldLayoutId id="2147484163" r:id="rId82"/>
    <p:sldLayoutId id="2147484164" r:id="rId83"/>
    <p:sldLayoutId id="2147484165" r:id="rId84"/>
    <p:sldLayoutId id="2147484166" r:id="rId85"/>
    <p:sldLayoutId id="2147484167" r:id="rId86"/>
    <p:sldLayoutId id="2147484168" r:id="rId87"/>
    <p:sldLayoutId id="2147484169" r:id="rId88"/>
    <p:sldLayoutId id="2147484170" r:id="rId89"/>
    <p:sldLayoutId id="2147484171" r:id="rId90"/>
    <p:sldLayoutId id="2147484172" r:id="rId91"/>
    <p:sldLayoutId id="2147484173" r:id="rId92"/>
    <p:sldLayoutId id="2147484174" r:id="rId93"/>
    <p:sldLayoutId id="2147484175" r:id="rId94"/>
    <p:sldLayoutId id="2147484176" r:id="rId95"/>
    <p:sldLayoutId id="2147484177" r:id="rId96"/>
    <p:sldLayoutId id="2147484178" r:id="rId97"/>
    <p:sldLayoutId id="2147484179" r:id="rId98"/>
    <p:sldLayoutId id="2147484180" r:id="rId99"/>
    <p:sldLayoutId id="2147484181" r:id="rId100"/>
    <p:sldLayoutId id="2147484182" r:id="rId101"/>
    <p:sldLayoutId id="2147484183" r:id="rId102"/>
    <p:sldLayoutId id="2147484184" r:id="rId103"/>
    <p:sldLayoutId id="2147484185" r:id="rId104"/>
    <p:sldLayoutId id="2147484186" r:id="rId105"/>
    <p:sldLayoutId id="2147484187" r:id="rId106"/>
    <p:sldLayoutId id="2147484188" r:id="rId107"/>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A4A3A4"/>
          </p15:clr>
        </p15:guide>
        <p15:guide id="2" orient="horz" pos="1620">
          <p15:clr>
            <a:srgbClr val="A4A3A4"/>
          </p15:clr>
        </p15:guide>
        <p15:guide id="3" pos="288">
          <p15:clr>
            <a:srgbClr val="A4A3A4"/>
          </p15:clr>
        </p15:guide>
        <p15:guide id="4" pos="5472">
          <p15:clr>
            <a:srgbClr val="A4A3A4"/>
          </p15:clr>
        </p15:guide>
        <p15:guide id="5" orient="horz" pos="324">
          <p15:clr>
            <a:srgbClr val="A4A3A4"/>
          </p15:clr>
        </p15:guide>
        <p15:guide id="6" orient="horz" pos="3024">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alpha val="0"/>
          </a:schemeClr>
        </a:solidFill>
        <a:effectLst/>
      </p:bgPr>
    </p:bg>
    <p:spTree>
      <p:nvGrpSpPr>
        <p:cNvPr id="1" name="Shape 6941"/>
        <p:cNvGrpSpPr/>
        <p:nvPr/>
      </p:nvGrpSpPr>
      <p:grpSpPr>
        <a:xfrm>
          <a:off x="0" y="0"/>
          <a:ext cx="0" cy="0"/>
          <a:chOff x="0" y="0"/>
          <a:chExt cx="0" cy="0"/>
        </a:xfrm>
      </p:grpSpPr>
      <p:sp>
        <p:nvSpPr>
          <p:cNvPr id="6942" name="Google Shape;6942;p548"/>
          <p:cNvSpPr txBox="1">
            <a:spLocks noGrp="1"/>
          </p:cNvSpPr>
          <p:nvPr>
            <p:ph type="body" idx="1"/>
          </p:nvPr>
        </p:nvSpPr>
        <p:spPr>
          <a:xfrm>
            <a:off x="773350" y="4718300"/>
            <a:ext cx="7227600" cy="1989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500"/>
              <a:buFont typeface="Roboto Light"/>
              <a:buNone/>
              <a:defRPr sz="500" i="0" u="none" strike="noStrike" cap="none">
                <a:solidFill>
                  <a:schemeClr val="dk1"/>
                </a:solidFill>
                <a:latin typeface="Roboto Light"/>
                <a:ea typeface="Roboto Light"/>
                <a:cs typeface="Roboto Light"/>
                <a:sym typeface="Roboto Light"/>
              </a:defRPr>
            </a:lvl1pPr>
            <a:lvl2pPr marL="914400" marR="0" lvl="1" indent="-260350" algn="l" rtl="0">
              <a:lnSpc>
                <a:spcPct val="115000"/>
              </a:lnSpc>
              <a:spcBef>
                <a:spcPts val="2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2pPr>
            <a:lvl3pPr marL="1371600" marR="0" lvl="2"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3pPr>
            <a:lvl4pPr marL="1828800" marR="0" lvl="3"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4pPr>
            <a:lvl5pPr marL="2286000" marR="0" lvl="4"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5pPr>
            <a:lvl6pPr marL="2743200" marR="0" lvl="5"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6pPr>
            <a:lvl7pPr marL="3200400" marR="0" lvl="6"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7pPr>
            <a:lvl8pPr marL="3657600" marR="0" lvl="7" indent="-260350" algn="l" rtl="0">
              <a:lnSpc>
                <a:spcPct val="115000"/>
              </a:lnSpc>
              <a:spcBef>
                <a:spcPts val="900"/>
              </a:spcBef>
              <a:spcAft>
                <a:spcPts val="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8pPr>
            <a:lvl9pPr marL="4114800" marR="0" lvl="8" indent="-260350" algn="l" rtl="0">
              <a:lnSpc>
                <a:spcPct val="115000"/>
              </a:lnSpc>
              <a:spcBef>
                <a:spcPts val="900"/>
              </a:spcBef>
              <a:spcAft>
                <a:spcPts val="900"/>
              </a:spcAft>
              <a:buClr>
                <a:schemeClr val="dk1"/>
              </a:buClr>
              <a:buSzPts val="500"/>
              <a:buFont typeface="Roboto Light"/>
              <a:buChar char="■"/>
              <a:defRPr sz="500" i="0" u="none" strike="noStrike" cap="none">
                <a:solidFill>
                  <a:schemeClr val="dk1"/>
                </a:solidFill>
                <a:latin typeface="Roboto Light"/>
                <a:ea typeface="Roboto Light"/>
                <a:cs typeface="Roboto Light"/>
                <a:sym typeface="Roboto Light"/>
              </a:defRPr>
            </a:lvl9pPr>
          </a:lstStyle>
          <a:p>
            <a:endParaRPr/>
          </a:p>
        </p:txBody>
      </p:sp>
      <p:sp>
        <p:nvSpPr>
          <p:cNvPr id="6943" name="Google Shape;6943;p548"/>
          <p:cNvSpPr txBox="1">
            <a:spLocks noGrp="1"/>
          </p:cNvSpPr>
          <p:nvPr>
            <p:ph type="title"/>
          </p:nvPr>
        </p:nvSpPr>
        <p:spPr>
          <a:xfrm>
            <a:off x="457200" y="548640"/>
            <a:ext cx="8229600" cy="459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accent6"/>
              </a:buClr>
              <a:buSzPts val="2200"/>
              <a:buFont typeface="Roboto Slab"/>
              <a:buNone/>
              <a:defRPr sz="2200" i="0" u="none" strike="noStrike" cap="none">
                <a:solidFill>
                  <a:schemeClr val="accent6"/>
                </a:solidFill>
                <a:latin typeface="Roboto Slab"/>
                <a:ea typeface="Roboto Slab"/>
                <a:cs typeface="Roboto Slab"/>
                <a:sym typeface="Roboto Slab"/>
              </a:defRPr>
            </a:lvl1pPr>
            <a:lvl2pPr lvl="1" rtl="0">
              <a:spcBef>
                <a:spcPts val="0"/>
              </a:spcBef>
              <a:spcAft>
                <a:spcPts val="0"/>
              </a:spcAft>
              <a:buSzPts val="1100"/>
              <a:buFont typeface="Roboto Slab"/>
              <a:buNone/>
              <a:defRPr sz="1400">
                <a:latin typeface="Roboto Slab"/>
                <a:ea typeface="Roboto Slab"/>
                <a:cs typeface="Roboto Slab"/>
                <a:sym typeface="Roboto Slab"/>
              </a:defRPr>
            </a:lvl2pPr>
            <a:lvl3pPr lvl="2" rtl="0">
              <a:spcBef>
                <a:spcPts val="0"/>
              </a:spcBef>
              <a:spcAft>
                <a:spcPts val="0"/>
              </a:spcAft>
              <a:buSzPts val="1100"/>
              <a:buFont typeface="Roboto Slab"/>
              <a:buNone/>
              <a:defRPr sz="1400">
                <a:latin typeface="Roboto Slab"/>
                <a:ea typeface="Roboto Slab"/>
                <a:cs typeface="Roboto Slab"/>
                <a:sym typeface="Roboto Slab"/>
              </a:defRPr>
            </a:lvl3pPr>
            <a:lvl4pPr lvl="3" rtl="0">
              <a:spcBef>
                <a:spcPts val="0"/>
              </a:spcBef>
              <a:spcAft>
                <a:spcPts val="0"/>
              </a:spcAft>
              <a:buSzPts val="1100"/>
              <a:buFont typeface="Roboto Slab"/>
              <a:buNone/>
              <a:defRPr sz="1400">
                <a:latin typeface="Roboto Slab"/>
                <a:ea typeface="Roboto Slab"/>
                <a:cs typeface="Roboto Slab"/>
                <a:sym typeface="Roboto Slab"/>
              </a:defRPr>
            </a:lvl4pPr>
            <a:lvl5pPr lvl="4" rtl="0">
              <a:spcBef>
                <a:spcPts val="0"/>
              </a:spcBef>
              <a:spcAft>
                <a:spcPts val="0"/>
              </a:spcAft>
              <a:buSzPts val="1100"/>
              <a:buFont typeface="Roboto Slab"/>
              <a:buNone/>
              <a:defRPr sz="1400">
                <a:latin typeface="Roboto Slab"/>
                <a:ea typeface="Roboto Slab"/>
                <a:cs typeface="Roboto Slab"/>
                <a:sym typeface="Roboto Slab"/>
              </a:defRPr>
            </a:lvl5pPr>
            <a:lvl6pPr lvl="5" rtl="0">
              <a:spcBef>
                <a:spcPts val="0"/>
              </a:spcBef>
              <a:spcAft>
                <a:spcPts val="0"/>
              </a:spcAft>
              <a:buSzPts val="1100"/>
              <a:buFont typeface="Roboto Slab"/>
              <a:buNone/>
              <a:defRPr sz="1400">
                <a:latin typeface="Roboto Slab"/>
                <a:ea typeface="Roboto Slab"/>
                <a:cs typeface="Roboto Slab"/>
                <a:sym typeface="Roboto Slab"/>
              </a:defRPr>
            </a:lvl6pPr>
            <a:lvl7pPr lvl="6" rtl="0">
              <a:spcBef>
                <a:spcPts val="0"/>
              </a:spcBef>
              <a:spcAft>
                <a:spcPts val="0"/>
              </a:spcAft>
              <a:buSzPts val="1100"/>
              <a:buFont typeface="Roboto Slab"/>
              <a:buNone/>
              <a:defRPr sz="1400">
                <a:latin typeface="Roboto Slab"/>
                <a:ea typeface="Roboto Slab"/>
                <a:cs typeface="Roboto Slab"/>
                <a:sym typeface="Roboto Slab"/>
              </a:defRPr>
            </a:lvl7pPr>
            <a:lvl8pPr lvl="7" rtl="0">
              <a:spcBef>
                <a:spcPts val="0"/>
              </a:spcBef>
              <a:spcAft>
                <a:spcPts val="0"/>
              </a:spcAft>
              <a:buSzPts val="1100"/>
              <a:buFont typeface="Roboto Slab"/>
              <a:buNone/>
              <a:defRPr sz="1400">
                <a:latin typeface="Roboto Slab"/>
                <a:ea typeface="Roboto Slab"/>
                <a:cs typeface="Roboto Slab"/>
                <a:sym typeface="Roboto Slab"/>
              </a:defRPr>
            </a:lvl8pPr>
            <a:lvl9pPr lvl="8" rtl="0">
              <a:spcBef>
                <a:spcPts val="0"/>
              </a:spcBef>
              <a:spcAft>
                <a:spcPts val="0"/>
              </a:spcAft>
              <a:buSzPts val="1100"/>
              <a:buFont typeface="Roboto Slab"/>
              <a:buNone/>
              <a:defRPr sz="1400">
                <a:latin typeface="Roboto Slab"/>
                <a:ea typeface="Roboto Slab"/>
                <a:cs typeface="Roboto Slab"/>
                <a:sym typeface="Roboto Slab"/>
              </a:defRPr>
            </a:lvl9pPr>
          </a:lstStyle>
          <a:p>
            <a:endParaRPr/>
          </a:p>
        </p:txBody>
      </p:sp>
      <p:sp>
        <p:nvSpPr>
          <p:cNvPr id="6944" name="Google Shape;6944;p548"/>
          <p:cNvSpPr txBox="1">
            <a:spLocks noGrp="1"/>
          </p:cNvSpPr>
          <p:nvPr>
            <p:ph type="body" idx="2"/>
          </p:nvPr>
        </p:nvSpPr>
        <p:spPr>
          <a:xfrm>
            <a:off x="457200" y="1160937"/>
            <a:ext cx="8229600" cy="31224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chemeClr val="dk1"/>
              </a:buClr>
              <a:buSzPts val="1200"/>
              <a:buFont typeface="Roboto Light"/>
              <a:buNone/>
              <a:defRPr sz="1200" i="0" u="none" strike="noStrike" cap="none">
                <a:solidFill>
                  <a:schemeClr val="dk1"/>
                </a:solidFill>
                <a:latin typeface="Roboto Light"/>
                <a:ea typeface="Roboto Light"/>
                <a:cs typeface="Roboto Light"/>
                <a:sym typeface="Roboto Light"/>
              </a:defRPr>
            </a:lvl1pPr>
            <a:lvl2pPr marL="914400" marR="0" lvl="1"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2pPr>
            <a:lvl3pPr marL="1371600" marR="0" lvl="2"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3pPr>
            <a:lvl4pPr marL="1828800" marR="0" lvl="3"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4pPr>
            <a:lvl5pPr marL="2286000" marR="0" lvl="4"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5pPr>
            <a:lvl6pPr marL="2743200" marR="0" lvl="5"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6pPr>
            <a:lvl7pPr marL="3200400" marR="0" lvl="6"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7pPr>
            <a:lvl8pPr marL="3657600" marR="0" lvl="7" indent="-292100" algn="l" rtl="0">
              <a:lnSpc>
                <a:spcPct val="100000"/>
              </a:lnSpc>
              <a:spcBef>
                <a:spcPts val="600"/>
              </a:spcBef>
              <a:spcAft>
                <a:spcPts val="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8pPr>
            <a:lvl9pPr marL="4114800" marR="0" lvl="8" indent="-292100" algn="l" rtl="0">
              <a:lnSpc>
                <a:spcPct val="100000"/>
              </a:lnSpc>
              <a:spcBef>
                <a:spcPts val="600"/>
              </a:spcBef>
              <a:spcAft>
                <a:spcPts val="600"/>
              </a:spcAft>
              <a:buClr>
                <a:schemeClr val="dk1"/>
              </a:buClr>
              <a:buSzPts val="1000"/>
              <a:buFont typeface="Roboto Light"/>
              <a:buChar char="■"/>
              <a:defRPr sz="1000" i="0" u="none" strike="noStrike" cap="none">
                <a:solidFill>
                  <a:schemeClr val="dk1"/>
                </a:solidFill>
                <a:latin typeface="Roboto Light"/>
                <a:ea typeface="Roboto Light"/>
                <a:cs typeface="Roboto Light"/>
                <a:sym typeface="Roboto Light"/>
              </a:defRPr>
            </a:lvl9pPr>
          </a:lstStyle>
          <a:p>
            <a:endParaRPr/>
          </a:p>
        </p:txBody>
      </p:sp>
      <p:sp>
        <p:nvSpPr>
          <p:cNvPr id="6945" name="Google Shape;6945;p548"/>
          <p:cNvSpPr/>
          <p:nvPr/>
        </p:nvSpPr>
        <p:spPr>
          <a:xfrm>
            <a:off x="8117550" y="4650275"/>
            <a:ext cx="562800" cy="198900"/>
          </a:xfrm>
          <a:prstGeom prst="rect">
            <a:avLst/>
          </a:prstGeom>
          <a:noFill/>
          <a:ln>
            <a:noFill/>
          </a:ln>
        </p:spPr>
        <p:txBody>
          <a:bodyPr spcFirstLastPara="1" wrap="square" lIns="0" tIns="0" rIns="0" bIns="0" anchor="ctr" anchorCtr="0">
            <a:noAutofit/>
          </a:bodyPr>
          <a:lstStyle/>
          <a:p>
            <a:pPr marL="0" marR="0" lvl="0" indent="0" algn="r" rtl="0">
              <a:spcBef>
                <a:spcPts val="0"/>
              </a:spcBef>
              <a:spcAft>
                <a:spcPts val="0"/>
              </a:spcAft>
              <a:buNone/>
            </a:pPr>
            <a:fld id="{00000000-1234-1234-1234-123412341234}" type="slidenum">
              <a:rPr lang="en" sz="1000" i="0" u="none" strike="noStrike" cap="none">
                <a:solidFill>
                  <a:schemeClr val="dk2"/>
                </a:solidFill>
                <a:latin typeface="Roboto Slab Regular"/>
                <a:ea typeface="Roboto Slab Regular"/>
                <a:cs typeface="Roboto Slab Regular"/>
                <a:sym typeface="Roboto Slab Regular"/>
              </a:rPr>
              <a:t>‹#›</a:t>
            </a:fld>
            <a:endParaRPr sz="1000" i="0" u="none" strike="noStrike" cap="none">
              <a:solidFill>
                <a:schemeClr val="dk2"/>
              </a:solidFill>
              <a:latin typeface="Roboto Slab Regular"/>
              <a:ea typeface="Roboto Slab Regular"/>
              <a:cs typeface="Roboto Slab Regular"/>
              <a:sym typeface="Roboto Slab Regular"/>
            </a:endParaRPr>
          </a:p>
        </p:txBody>
      </p:sp>
      <p:grpSp>
        <p:nvGrpSpPr>
          <p:cNvPr id="6946" name="Google Shape;6946;p548"/>
          <p:cNvGrpSpPr/>
          <p:nvPr/>
        </p:nvGrpSpPr>
        <p:grpSpPr>
          <a:xfrm>
            <a:off x="457199" y="4650282"/>
            <a:ext cx="201168" cy="201168"/>
            <a:chOff x="1190625" y="238125"/>
            <a:chExt cx="5238750" cy="5238750"/>
          </a:xfrm>
        </p:grpSpPr>
        <p:sp>
          <p:nvSpPr>
            <p:cNvPr id="6947" name="Google Shape;6947;p548"/>
            <p:cNvSpPr/>
            <p:nvPr/>
          </p:nvSpPr>
          <p:spPr>
            <a:xfrm>
              <a:off x="1190625" y="238125"/>
              <a:ext cx="5238750" cy="5238750"/>
            </a:xfrm>
            <a:custGeom>
              <a:avLst/>
              <a:gdLst/>
              <a:ahLst/>
              <a:cxnLst/>
              <a:rect l="l" t="t" r="r" b="b"/>
              <a:pathLst>
                <a:path w="209550" h="209550" extrusionOk="0">
                  <a:moveTo>
                    <a:pt x="0" y="0"/>
                  </a:moveTo>
                  <a:lnTo>
                    <a:pt x="0" y="209550"/>
                  </a:lnTo>
                  <a:lnTo>
                    <a:pt x="209550" y="209550"/>
                  </a:lnTo>
                  <a:lnTo>
                    <a:pt x="209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48"/>
            <p:cNvSpPr/>
            <p:nvPr/>
          </p:nvSpPr>
          <p:spPr>
            <a:xfrm>
              <a:off x="3288550" y="2633150"/>
              <a:ext cx="1048975" cy="964100"/>
            </a:xfrm>
            <a:custGeom>
              <a:avLst/>
              <a:gdLst/>
              <a:ahLst/>
              <a:cxnLst/>
              <a:rect l="l" t="t" r="r" b="b"/>
              <a:pathLst>
                <a:path w="41959" h="38564" extrusionOk="0">
                  <a:moveTo>
                    <a:pt x="0" y="0"/>
                  </a:moveTo>
                  <a:lnTo>
                    <a:pt x="12491" y="19282"/>
                  </a:lnTo>
                  <a:lnTo>
                    <a:pt x="0" y="38563"/>
                  </a:lnTo>
                  <a:lnTo>
                    <a:pt x="15644" y="38563"/>
                  </a:lnTo>
                  <a:lnTo>
                    <a:pt x="19888" y="30560"/>
                  </a:lnTo>
                  <a:lnTo>
                    <a:pt x="20494" y="29104"/>
                  </a:lnTo>
                  <a:lnTo>
                    <a:pt x="20858" y="28256"/>
                  </a:lnTo>
                  <a:lnTo>
                    <a:pt x="20979" y="28256"/>
                  </a:lnTo>
                  <a:lnTo>
                    <a:pt x="21343" y="29104"/>
                  </a:lnTo>
                  <a:lnTo>
                    <a:pt x="22071" y="30560"/>
                  </a:lnTo>
                  <a:lnTo>
                    <a:pt x="26315" y="38563"/>
                  </a:lnTo>
                  <a:lnTo>
                    <a:pt x="41959" y="38563"/>
                  </a:lnTo>
                  <a:lnTo>
                    <a:pt x="29468" y="19282"/>
                  </a:lnTo>
                  <a:lnTo>
                    <a:pt x="41959" y="0"/>
                  </a:lnTo>
                  <a:lnTo>
                    <a:pt x="26073" y="0"/>
                  </a:lnTo>
                  <a:lnTo>
                    <a:pt x="22313" y="6912"/>
                  </a:lnTo>
                  <a:lnTo>
                    <a:pt x="21464" y="8489"/>
                  </a:lnTo>
                  <a:lnTo>
                    <a:pt x="20979" y="9217"/>
                  </a:lnTo>
                  <a:lnTo>
                    <a:pt x="20858" y="9217"/>
                  </a:lnTo>
                  <a:lnTo>
                    <a:pt x="19524" y="6912"/>
                  </a:lnTo>
                  <a:lnTo>
                    <a:pt x="158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48"/>
            <p:cNvSpPr/>
            <p:nvPr/>
          </p:nvSpPr>
          <p:spPr>
            <a:xfrm>
              <a:off x="1966725"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802"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618" y="40261"/>
                  </a:lnTo>
                  <a:lnTo>
                    <a:pt x="26679" y="41231"/>
                  </a:lnTo>
                  <a:lnTo>
                    <a:pt x="28498" y="42322"/>
                  </a:lnTo>
                  <a:lnTo>
                    <a:pt x="30075" y="43293"/>
                  </a:lnTo>
                  <a:lnTo>
                    <a:pt x="30681" y="43899"/>
                  </a:lnTo>
                  <a:lnTo>
                    <a:pt x="31166" y="44505"/>
                  </a:lnTo>
                  <a:lnTo>
                    <a:pt x="31651" y="45112"/>
                  </a:lnTo>
                  <a:lnTo>
                    <a:pt x="32015" y="45718"/>
                  </a:lnTo>
                  <a:lnTo>
                    <a:pt x="32136" y="46324"/>
                  </a:lnTo>
                  <a:lnTo>
                    <a:pt x="32258" y="47052"/>
                  </a:lnTo>
                  <a:lnTo>
                    <a:pt x="32258"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493" y="46082"/>
                  </a:lnTo>
                  <a:lnTo>
                    <a:pt x="16493" y="44748"/>
                  </a:lnTo>
                  <a:lnTo>
                    <a:pt x="16735" y="43535"/>
                  </a:lnTo>
                  <a:lnTo>
                    <a:pt x="17099" y="42444"/>
                  </a:lnTo>
                  <a:lnTo>
                    <a:pt x="17584" y="41352"/>
                  </a:lnTo>
                  <a:lnTo>
                    <a:pt x="18191" y="40382"/>
                  </a:lnTo>
                  <a:lnTo>
                    <a:pt x="18676" y="39533"/>
                  </a:lnTo>
                  <a:lnTo>
                    <a:pt x="19888" y="38078"/>
                  </a:lnTo>
                  <a:close/>
                  <a:moveTo>
                    <a:pt x="25224" y="0"/>
                  </a:moveTo>
                  <a:lnTo>
                    <a:pt x="22435" y="121"/>
                  </a:lnTo>
                  <a:lnTo>
                    <a:pt x="19767" y="485"/>
                  </a:lnTo>
                  <a:lnTo>
                    <a:pt x="17463" y="970"/>
                  </a:lnTo>
                  <a:lnTo>
                    <a:pt x="15280" y="1577"/>
                  </a:lnTo>
                  <a:lnTo>
                    <a:pt x="13219" y="2425"/>
                  </a:lnTo>
                  <a:lnTo>
                    <a:pt x="11400"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4" y="24617"/>
                  </a:lnTo>
                  <a:lnTo>
                    <a:pt x="4851" y="26194"/>
                  </a:lnTo>
                  <a:lnTo>
                    <a:pt x="5700" y="27649"/>
                  </a:lnTo>
                  <a:lnTo>
                    <a:pt x="6670" y="29104"/>
                  </a:lnTo>
                  <a:lnTo>
                    <a:pt x="7883" y="30317"/>
                  </a:lnTo>
                  <a:lnTo>
                    <a:pt x="9096" y="31530"/>
                  </a:lnTo>
                  <a:lnTo>
                    <a:pt x="8125" y="32257"/>
                  </a:lnTo>
                  <a:lnTo>
                    <a:pt x="6791" y="33470"/>
                  </a:lnTo>
                  <a:lnTo>
                    <a:pt x="5336" y="35046"/>
                  </a:lnTo>
                  <a:lnTo>
                    <a:pt x="3760" y="36865"/>
                  </a:lnTo>
                  <a:lnTo>
                    <a:pt x="3032" y="37957"/>
                  </a:lnTo>
                  <a:lnTo>
                    <a:pt x="2305" y="39170"/>
                  </a:lnTo>
                  <a:lnTo>
                    <a:pt x="1698" y="40382"/>
                  </a:lnTo>
                  <a:lnTo>
                    <a:pt x="1092" y="41595"/>
                  </a:lnTo>
                  <a:lnTo>
                    <a:pt x="728" y="43050"/>
                  </a:lnTo>
                  <a:lnTo>
                    <a:pt x="364"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2" y="62938"/>
                  </a:lnTo>
                  <a:lnTo>
                    <a:pt x="9581"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30" y="65242"/>
                  </a:lnTo>
                  <a:lnTo>
                    <a:pt x="39170" y="64151"/>
                  </a:lnTo>
                  <a:lnTo>
                    <a:pt x="40989" y="62938"/>
                  </a:lnTo>
                  <a:lnTo>
                    <a:pt x="42565" y="61604"/>
                  </a:lnTo>
                  <a:lnTo>
                    <a:pt x="44021" y="60149"/>
                  </a:lnTo>
                  <a:lnTo>
                    <a:pt x="45233" y="58572"/>
                  </a:lnTo>
                  <a:lnTo>
                    <a:pt x="46325" y="56875"/>
                  </a:lnTo>
                  <a:lnTo>
                    <a:pt x="47173" y="55177"/>
                  </a:lnTo>
                  <a:lnTo>
                    <a:pt x="47780" y="53479"/>
                  </a:lnTo>
                  <a:lnTo>
                    <a:pt x="48265" y="51539"/>
                  </a:lnTo>
                  <a:lnTo>
                    <a:pt x="48629" y="49720"/>
                  </a:lnTo>
                  <a:lnTo>
                    <a:pt x="48629" y="47901"/>
                  </a:lnTo>
                  <a:lnTo>
                    <a:pt x="48629" y="46688"/>
                  </a:lnTo>
                  <a:lnTo>
                    <a:pt x="48507" y="45475"/>
                  </a:lnTo>
                  <a:lnTo>
                    <a:pt x="48386" y="44384"/>
                  </a:lnTo>
                  <a:lnTo>
                    <a:pt x="48144" y="43293"/>
                  </a:lnTo>
                  <a:lnTo>
                    <a:pt x="47780" y="42322"/>
                  </a:lnTo>
                  <a:lnTo>
                    <a:pt x="47416" y="41352"/>
                  </a:lnTo>
                  <a:lnTo>
                    <a:pt x="46446" y="39533"/>
                  </a:lnTo>
                  <a:lnTo>
                    <a:pt x="45354" y="37957"/>
                  </a:lnTo>
                  <a:lnTo>
                    <a:pt x="44021"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5" y="12733"/>
                  </a:lnTo>
                  <a:lnTo>
                    <a:pt x="45597" y="10914"/>
                  </a:lnTo>
                  <a:lnTo>
                    <a:pt x="44748" y="9216"/>
                  </a:lnTo>
                  <a:lnTo>
                    <a:pt x="43535" y="7640"/>
                  </a:lnTo>
                  <a:lnTo>
                    <a:pt x="42323" y="6185"/>
                  </a:lnTo>
                  <a:lnTo>
                    <a:pt x="40868" y="4972"/>
                  </a:lnTo>
                  <a:lnTo>
                    <a:pt x="39291" y="3759"/>
                  </a:lnTo>
                  <a:lnTo>
                    <a:pt x="37593" y="2789"/>
                  </a:lnTo>
                  <a:lnTo>
                    <a:pt x="35774" y="1940"/>
                  </a:lnTo>
                  <a:lnTo>
                    <a:pt x="33834" y="1213"/>
                  </a:lnTo>
                  <a:lnTo>
                    <a:pt x="31772" y="728"/>
                  </a:lnTo>
                  <a:lnTo>
                    <a:pt x="29590" y="364"/>
                  </a:lnTo>
                  <a:lnTo>
                    <a:pt x="27407" y="121"/>
                  </a:lnTo>
                  <a:lnTo>
                    <a:pt x="252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48"/>
            <p:cNvSpPr/>
            <p:nvPr/>
          </p:nvSpPr>
          <p:spPr>
            <a:xfrm>
              <a:off x="4437550" y="2008625"/>
              <a:ext cx="1215725" cy="1697750"/>
            </a:xfrm>
            <a:custGeom>
              <a:avLst/>
              <a:gdLst/>
              <a:ahLst/>
              <a:cxnLst/>
              <a:rect l="l" t="t" r="r" b="b"/>
              <a:pathLst>
                <a:path w="48629" h="67910" extrusionOk="0">
                  <a:moveTo>
                    <a:pt x="24739" y="14188"/>
                  </a:moveTo>
                  <a:lnTo>
                    <a:pt x="26315" y="14310"/>
                  </a:lnTo>
                  <a:lnTo>
                    <a:pt x="27649" y="14552"/>
                  </a:lnTo>
                  <a:lnTo>
                    <a:pt x="28862" y="15159"/>
                  </a:lnTo>
                  <a:lnTo>
                    <a:pt x="29832" y="15765"/>
                  </a:lnTo>
                  <a:lnTo>
                    <a:pt x="30681" y="16735"/>
                  </a:lnTo>
                  <a:lnTo>
                    <a:pt x="31166" y="17705"/>
                  </a:lnTo>
                  <a:lnTo>
                    <a:pt x="31530" y="18918"/>
                  </a:lnTo>
                  <a:lnTo>
                    <a:pt x="31651" y="20252"/>
                  </a:lnTo>
                  <a:lnTo>
                    <a:pt x="31651" y="21707"/>
                  </a:lnTo>
                  <a:lnTo>
                    <a:pt x="31409" y="23041"/>
                  </a:lnTo>
                  <a:lnTo>
                    <a:pt x="31045" y="24254"/>
                  </a:lnTo>
                  <a:lnTo>
                    <a:pt x="30681" y="25345"/>
                  </a:lnTo>
                  <a:lnTo>
                    <a:pt x="29953" y="27164"/>
                  </a:lnTo>
                  <a:lnTo>
                    <a:pt x="29347" y="28255"/>
                  </a:lnTo>
                  <a:lnTo>
                    <a:pt x="27286" y="27407"/>
                  </a:lnTo>
                  <a:lnTo>
                    <a:pt x="25345" y="26436"/>
                  </a:lnTo>
                  <a:lnTo>
                    <a:pt x="23526" y="25466"/>
                  </a:lnTo>
                  <a:lnTo>
                    <a:pt x="21950" y="24496"/>
                  </a:lnTo>
                  <a:lnTo>
                    <a:pt x="20616" y="23405"/>
                  </a:lnTo>
                  <a:lnTo>
                    <a:pt x="20131" y="22798"/>
                  </a:lnTo>
                  <a:lnTo>
                    <a:pt x="19646" y="22192"/>
                  </a:lnTo>
                  <a:lnTo>
                    <a:pt x="19282" y="21464"/>
                  </a:lnTo>
                  <a:lnTo>
                    <a:pt x="19039" y="20858"/>
                  </a:lnTo>
                  <a:lnTo>
                    <a:pt x="18918" y="20131"/>
                  </a:lnTo>
                  <a:lnTo>
                    <a:pt x="18797" y="19282"/>
                  </a:lnTo>
                  <a:lnTo>
                    <a:pt x="18918" y="18312"/>
                  </a:lnTo>
                  <a:lnTo>
                    <a:pt x="19161" y="17341"/>
                  </a:lnTo>
                  <a:lnTo>
                    <a:pt x="19646" y="16371"/>
                  </a:lnTo>
                  <a:lnTo>
                    <a:pt x="20252" y="15644"/>
                  </a:lnTo>
                  <a:lnTo>
                    <a:pt x="21101" y="15037"/>
                  </a:lnTo>
                  <a:lnTo>
                    <a:pt x="22071" y="14552"/>
                  </a:lnTo>
                  <a:lnTo>
                    <a:pt x="23405" y="14310"/>
                  </a:lnTo>
                  <a:lnTo>
                    <a:pt x="24739" y="14188"/>
                  </a:lnTo>
                  <a:close/>
                  <a:moveTo>
                    <a:pt x="19888" y="38078"/>
                  </a:moveTo>
                  <a:lnTo>
                    <a:pt x="24496" y="40261"/>
                  </a:lnTo>
                  <a:lnTo>
                    <a:pt x="26679" y="41231"/>
                  </a:lnTo>
                  <a:lnTo>
                    <a:pt x="28498" y="42322"/>
                  </a:lnTo>
                  <a:lnTo>
                    <a:pt x="30075" y="43293"/>
                  </a:lnTo>
                  <a:lnTo>
                    <a:pt x="30681" y="43899"/>
                  </a:lnTo>
                  <a:lnTo>
                    <a:pt x="31166" y="44505"/>
                  </a:lnTo>
                  <a:lnTo>
                    <a:pt x="31651" y="45112"/>
                  </a:lnTo>
                  <a:lnTo>
                    <a:pt x="32015" y="45718"/>
                  </a:lnTo>
                  <a:lnTo>
                    <a:pt x="32136" y="46324"/>
                  </a:lnTo>
                  <a:lnTo>
                    <a:pt x="32257" y="47052"/>
                  </a:lnTo>
                  <a:lnTo>
                    <a:pt x="32136" y="47779"/>
                  </a:lnTo>
                  <a:lnTo>
                    <a:pt x="32136" y="48507"/>
                  </a:lnTo>
                  <a:lnTo>
                    <a:pt x="31894" y="49235"/>
                  </a:lnTo>
                  <a:lnTo>
                    <a:pt x="31651" y="49841"/>
                  </a:lnTo>
                  <a:lnTo>
                    <a:pt x="31409" y="50447"/>
                  </a:lnTo>
                  <a:lnTo>
                    <a:pt x="31045" y="51054"/>
                  </a:lnTo>
                  <a:lnTo>
                    <a:pt x="30560" y="51539"/>
                  </a:lnTo>
                  <a:lnTo>
                    <a:pt x="30075" y="52024"/>
                  </a:lnTo>
                  <a:lnTo>
                    <a:pt x="29590" y="52388"/>
                  </a:lnTo>
                  <a:lnTo>
                    <a:pt x="28983" y="52751"/>
                  </a:lnTo>
                  <a:lnTo>
                    <a:pt x="27649" y="53237"/>
                  </a:lnTo>
                  <a:lnTo>
                    <a:pt x="26073" y="53600"/>
                  </a:lnTo>
                  <a:lnTo>
                    <a:pt x="24375" y="53722"/>
                  </a:lnTo>
                  <a:lnTo>
                    <a:pt x="23526" y="53722"/>
                  </a:lnTo>
                  <a:lnTo>
                    <a:pt x="22677" y="53600"/>
                  </a:lnTo>
                  <a:lnTo>
                    <a:pt x="21950" y="53358"/>
                  </a:lnTo>
                  <a:lnTo>
                    <a:pt x="21222" y="53115"/>
                  </a:lnTo>
                  <a:lnTo>
                    <a:pt x="20495" y="52873"/>
                  </a:lnTo>
                  <a:lnTo>
                    <a:pt x="19888" y="52388"/>
                  </a:lnTo>
                  <a:lnTo>
                    <a:pt x="18676" y="51539"/>
                  </a:lnTo>
                  <a:lnTo>
                    <a:pt x="17827" y="50326"/>
                  </a:lnTo>
                  <a:lnTo>
                    <a:pt x="17342" y="49720"/>
                  </a:lnTo>
                  <a:lnTo>
                    <a:pt x="17099" y="49113"/>
                  </a:lnTo>
                  <a:lnTo>
                    <a:pt x="16735" y="48386"/>
                  </a:lnTo>
                  <a:lnTo>
                    <a:pt x="16614" y="47658"/>
                  </a:lnTo>
                  <a:lnTo>
                    <a:pt x="16493" y="46931"/>
                  </a:lnTo>
                  <a:lnTo>
                    <a:pt x="16371" y="46082"/>
                  </a:lnTo>
                  <a:lnTo>
                    <a:pt x="16493" y="44748"/>
                  </a:lnTo>
                  <a:lnTo>
                    <a:pt x="16735" y="43535"/>
                  </a:lnTo>
                  <a:lnTo>
                    <a:pt x="17099" y="42444"/>
                  </a:lnTo>
                  <a:lnTo>
                    <a:pt x="17584" y="41352"/>
                  </a:lnTo>
                  <a:lnTo>
                    <a:pt x="18190" y="40382"/>
                  </a:lnTo>
                  <a:lnTo>
                    <a:pt x="18676" y="39533"/>
                  </a:lnTo>
                  <a:lnTo>
                    <a:pt x="19888" y="38078"/>
                  </a:lnTo>
                  <a:close/>
                  <a:moveTo>
                    <a:pt x="25103" y="0"/>
                  </a:moveTo>
                  <a:lnTo>
                    <a:pt x="22435" y="121"/>
                  </a:lnTo>
                  <a:lnTo>
                    <a:pt x="19767" y="485"/>
                  </a:lnTo>
                  <a:lnTo>
                    <a:pt x="17463" y="970"/>
                  </a:lnTo>
                  <a:lnTo>
                    <a:pt x="15280" y="1577"/>
                  </a:lnTo>
                  <a:lnTo>
                    <a:pt x="13218" y="2425"/>
                  </a:lnTo>
                  <a:lnTo>
                    <a:pt x="11399" y="3517"/>
                  </a:lnTo>
                  <a:lnTo>
                    <a:pt x="9823" y="4608"/>
                  </a:lnTo>
                  <a:lnTo>
                    <a:pt x="8368" y="5942"/>
                  </a:lnTo>
                  <a:lnTo>
                    <a:pt x="7155" y="7276"/>
                  </a:lnTo>
                  <a:lnTo>
                    <a:pt x="6064" y="8731"/>
                  </a:lnTo>
                  <a:lnTo>
                    <a:pt x="5094" y="10308"/>
                  </a:lnTo>
                  <a:lnTo>
                    <a:pt x="4366" y="12006"/>
                  </a:lnTo>
                  <a:lnTo>
                    <a:pt x="3881" y="13582"/>
                  </a:lnTo>
                  <a:lnTo>
                    <a:pt x="3396" y="15401"/>
                  </a:lnTo>
                  <a:lnTo>
                    <a:pt x="3153" y="17099"/>
                  </a:lnTo>
                  <a:lnTo>
                    <a:pt x="3153" y="18918"/>
                  </a:lnTo>
                  <a:lnTo>
                    <a:pt x="3275" y="20979"/>
                  </a:lnTo>
                  <a:lnTo>
                    <a:pt x="3517" y="22798"/>
                  </a:lnTo>
                  <a:lnTo>
                    <a:pt x="4123" y="24617"/>
                  </a:lnTo>
                  <a:lnTo>
                    <a:pt x="4851" y="26194"/>
                  </a:lnTo>
                  <a:lnTo>
                    <a:pt x="5700" y="27649"/>
                  </a:lnTo>
                  <a:lnTo>
                    <a:pt x="6670" y="29104"/>
                  </a:lnTo>
                  <a:lnTo>
                    <a:pt x="7883" y="30317"/>
                  </a:lnTo>
                  <a:lnTo>
                    <a:pt x="9095" y="31530"/>
                  </a:lnTo>
                  <a:lnTo>
                    <a:pt x="8125" y="32257"/>
                  </a:lnTo>
                  <a:lnTo>
                    <a:pt x="6791" y="33470"/>
                  </a:lnTo>
                  <a:lnTo>
                    <a:pt x="5336" y="35046"/>
                  </a:lnTo>
                  <a:lnTo>
                    <a:pt x="3760" y="36865"/>
                  </a:lnTo>
                  <a:lnTo>
                    <a:pt x="3032" y="37957"/>
                  </a:lnTo>
                  <a:lnTo>
                    <a:pt x="2304" y="39170"/>
                  </a:lnTo>
                  <a:lnTo>
                    <a:pt x="1698" y="40382"/>
                  </a:lnTo>
                  <a:lnTo>
                    <a:pt x="1092" y="41595"/>
                  </a:lnTo>
                  <a:lnTo>
                    <a:pt x="607" y="43050"/>
                  </a:lnTo>
                  <a:lnTo>
                    <a:pt x="243" y="44384"/>
                  </a:lnTo>
                  <a:lnTo>
                    <a:pt x="122" y="45960"/>
                  </a:lnTo>
                  <a:lnTo>
                    <a:pt x="0" y="47537"/>
                  </a:lnTo>
                  <a:lnTo>
                    <a:pt x="122" y="49477"/>
                  </a:lnTo>
                  <a:lnTo>
                    <a:pt x="364" y="51418"/>
                  </a:lnTo>
                  <a:lnTo>
                    <a:pt x="849" y="53237"/>
                  </a:lnTo>
                  <a:lnTo>
                    <a:pt x="1577" y="55056"/>
                  </a:lnTo>
                  <a:lnTo>
                    <a:pt x="2426" y="56875"/>
                  </a:lnTo>
                  <a:lnTo>
                    <a:pt x="3517" y="58572"/>
                  </a:lnTo>
                  <a:lnTo>
                    <a:pt x="4730" y="60149"/>
                  </a:lnTo>
                  <a:lnTo>
                    <a:pt x="6185" y="61604"/>
                  </a:lnTo>
                  <a:lnTo>
                    <a:pt x="7761" y="62938"/>
                  </a:lnTo>
                  <a:lnTo>
                    <a:pt x="9580" y="64151"/>
                  </a:lnTo>
                  <a:lnTo>
                    <a:pt x="11642" y="65242"/>
                  </a:lnTo>
                  <a:lnTo>
                    <a:pt x="13825" y="66212"/>
                  </a:lnTo>
                  <a:lnTo>
                    <a:pt x="16129" y="66940"/>
                  </a:lnTo>
                  <a:lnTo>
                    <a:pt x="18676" y="67425"/>
                  </a:lnTo>
                  <a:lnTo>
                    <a:pt x="21465" y="67789"/>
                  </a:lnTo>
                  <a:lnTo>
                    <a:pt x="24375" y="67910"/>
                  </a:lnTo>
                  <a:lnTo>
                    <a:pt x="27286" y="67789"/>
                  </a:lnTo>
                  <a:lnTo>
                    <a:pt x="30075" y="67425"/>
                  </a:lnTo>
                  <a:lnTo>
                    <a:pt x="32621" y="66940"/>
                  </a:lnTo>
                  <a:lnTo>
                    <a:pt x="35047" y="66212"/>
                  </a:lnTo>
                  <a:lnTo>
                    <a:pt x="37229" y="65242"/>
                  </a:lnTo>
                  <a:lnTo>
                    <a:pt x="39170" y="64151"/>
                  </a:lnTo>
                  <a:lnTo>
                    <a:pt x="40989" y="62938"/>
                  </a:lnTo>
                  <a:lnTo>
                    <a:pt x="42565" y="61604"/>
                  </a:lnTo>
                  <a:lnTo>
                    <a:pt x="44020" y="60149"/>
                  </a:lnTo>
                  <a:lnTo>
                    <a:pt x="45233" y="58572"/>
                  </a:lnTo>
                  <a:lnTo>
                    <a:pt x="46324" y="56875"/>
                  </a:lnTo>
                  <a:lnTo>
                    <a:pt x="47173" y="55177"/>
                  </a:lnTo>
                  <a:lnTo>
                    <a:pt x="47780" y="53479"/>
                  </a:lnTo>
                  <a:lnTo>
                    <a:pt x="48265" y="51539"/>
                  </a:lnTo>
                  <a:lnTo>
                    <a:pt x="48629" y="49720"/>
                  </a:lnTo>
                  <a:lnTo>
                    <a:pt x="48629" y="47901"/>
                  </a:lnTo>
                  <a:lnTo>
                    <a:pt x="48629" y="46688"/>
                  </a:lnTo>
                  <a:lnTo>
                    <a:pt x="48507" y="45475"/>
                  </a:lnTo>
                  <a:lnTo>
                    <a:pt x="48386" y="44384"/>
                  </a:lnTo>
                  <a:lnTo>
                    <a:pt x="48022" y="43293"/>
                  </a:lnTo>
                  <a:lnTo>
                    <a:pt x="47780" y="42322"/>
                  </a:lnTo>
                  <a:lnTo>
                    <a:pt x="47416" y="41352"/>
                  </a:lnTo>
                  <a:lnTo>
                    <a:pt x="46446" y="39533"/>
                  </a:lnTo>
                  <a:lnTo>
                    <a:pt x="45354" y="37957"/>
                  </a:lnTo>
                  <a:lnTo>
                    <a:pt x="44020" y="36502"/>
                  </a:lnTo>
                  <a:lnTo>
                    <a:pt x="42565" y="35168"/>
                  </a:lnTo>
                  <a:lnTo>
                    <a:pt x="40989" y="33955"/>
                  </a:lnTo>
                  <a:lnTo>
                    <a:pt x="42201" y="32257"/>
                  </a:lnTo>
                  <a:lnTo>
                    <a:pt x="43293" y="30802"/>
                  </a:lnTo>
                  <a:lnTo>
                    <a:pt x="44384" y="28862"/>
                  </a:lnTo>
                  <a:lnTo>
                    <a:pt x="45476" y="26679"/>
                  </a:lnTo>
                  <a:lnTo>
                    <a:pt x="46446" y="24254"/>
                  </a:lnTo>
                  <a:lnTo>
                    <a:pt x="46810" y="22920"/>
                  </a:lnTo>
                  <a:lnTo>
                    <a:pt x="47173" y="21707"/>
                  </a:lnTo>
                  <a:lnTo>
                    <a:pt x="47295" y="20373"/>
                  </a:lnTo>
                  <a:lnTo>
                    <a:pt x="47416" y="19039"/>
                  </a:lnTo>
                  <a:lnTo>
                    <a:pt x="47295" y="16856"/>
                  </a:lnTo>
                  <a:lnTo>
                    <a:pt x="46931" y="14673"/>
                  </a:lnTo>
                  <a:lnTo>
                    <a:pt x="46324" y="12733"/>
                  </a:lnTo>
                  <a:lnTo>
                    <a:pt x="45597" y="10914"/>
                  </a:lnTo>
                  <a:lnTo>
                    <a:pt x="44627" y="9216"/>
                  </a:lnTo>
                  <a:lnTo>
                    <a:pt x="43535" y="7640"/>
                  </a:lnTo>
                  <a:lnTo>
                    <a:pt x="42323" y="6185"/>
                  </a:lnTo>
                  <a:lnTo>
                    <a:pt x="40867" y="4972"/>
                  </a:lnTo>
                  <a:lnTo>
                    <a:pt x="39291" y="3759"/>
                  </a:lnTo>
                  <a:lnTo>
                    <a:pt x="37593" y="2789"/>
                  </a:lnTo>
                  <a:lnTo>
                    <a:pt x="35774" y="1940"/>
                  </a:lnTo>
                  <a:lnTo>
                    <a:pt x="33834" y="1213"/>
                  </a:lnTo>
                  <a:lnTo>
                    <a:pt x="31772" y="728"/>
                  </a:lnTo>
                  <a:lnTo>
                    <a:pt x="29590" y="364"/>
                  </a:lnTo>
                  <a:lnTo>
                    <a:pt x="27407" y="121"/>
                  </a:lnTo>
                  <a:lnTo>
                    <a:pt x="251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1" name="Google Shape;6951;p548"/>
          <p:cNvSpPr txBox="1"/>
          <p:nvPr/>
        </p:nvSpPr>
        <p:spPr>
          <a:xfrm>
            <a:off x="4906500" y="4870500"/>
            <a:ext cx="3780300" cy="196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500">
                <a:latin typeface="Roboto Light"/>
                <a:ea typeface="Roboto Light"/>
                <a:cs typeface="Roboto Light"/>
                <a:sym typeface="Roboto Light"/>
              </a:rPr>
              <a:t>© 8x8, Inc. All Rights Reserved.</a:t>
            </a:r>
            <a:endParaRPr sz="500">
              <a:latin typeface="Roboto Light"/>
              <a:ea typeface="Roboto Light"/>
              <a:cs typeface="Roboto Light"/>
              <a:sym typeface="Roboto Light"/>
            </a:endParaRPr>
          </a:p>
        </p:txBody>
      </p:sp>
    </p:spTree>
  </p:cSld>
  <p:clrMap bg1="lt1" tx1="dk1" bg2="dk2" tx2="lt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 id="2147484200" r:id="rId12"/>
    <p:sldLayoutId id="2147484201" r:id="rId13"/>
    <p:sldLayoutId id="2147484202" r:id="rId14"/>
    <p:sldLayoutId id="2147484203" r:id="rId15"/>
    <p:sldLayoutId id="2147484204" r:id="rId16"/>
    <p:sldLayoutId id="2147484205" r:id="rId17"/>
    <p:sldLayoutId id="2147484206" r:id="rId18"/>
    <p:sldLayoutId id="2147484207" r:id="rId19"/>
    <p:sldLayoutId id="2147484208" r:id="rId20"/>
    <p:sldLayoutId id="2147484209" r:id="rId21"/>
    <p:sldLayoutId id="2147484210" r:id="rId22"/>
    <p:sldLayoutId id="2147484211" r:id="rId23"/>
    <p:sldLayoutId id="2147484212" r:id="rId24"/>
    <p:sldLayoutId id="2147484213" r:id="rId25"/>
    <p:sldLayoutId id="2147484214" r:id="rId26"/>
    <p:sldLayoutId id="2147484215" r:id="rId27"/>
    <p:sldLayoutId id="2147484216" r:id="rId28"/>
    <p:sldLayoutId id="2147484217" r:id="rId29"/>
    <p:sldLayoutId id="2147484218" r:id="rId30"/>
    <p:sldLayoutId id="2147484219" r:id="rId31"/>
    <p:sldLayoutId id="2147484220" r:id="rId32"/>
    <p:sldLayoutId id="2147484221" r:id="rId33"/>
    <p:sldLayoutId id="2147484222" r:id="rId34"/>
    <p:sldLayoutId id="2147484223" r:id="rId35"/>
    <p:sldLayoutId id="2147484224" r:id="rId36"/>
    <p:sldLayoutId id="2147484225" r:id="rId37"/>
    <p:sldLayoutId id="2147484226" r:id="rId38"/>
    <p:sldLayoutId id="2147484227" r:id="rId39"/>
    <p:sldLayoutId id="2147484228" r:id="rId40"/>
    <p:sldLayoutId id="2147484229" r:id="rId41"/>
    <p:sldLayoutId id="2147484230" r:id="rId42"/>
    <p:sldLayoutId id="2147484231" r:id="rId43"/>
    <p:sldLayoutId id="2147484232" r:id="rId44"/>
    <p:sldLayoutId id="2147484233" r:id="rId45"/>
    <p:sldLayoutId id="2147484234" r:id="rId46"/>
    <p:sldLayoutId id="2147484235" r:id="rId47"/>
    <p:sldLayoutId id="2147484236" r:id="rId48"/>
    <p:sldLayoutId id="2147484237" r:id="rId49"/>
    <p:sldLayoutId id="2147484238" r:id="rId50"/>
    <p:sldLayoutId id="2147484239" r:id="rId51"/>
    <p:sldLayoutId id="2147484240" r:id="rId52"/>
    <p:sldLayoutId id="2147484241" r:id="rId53"/>
    <p:sldLayoutId id="2147484242" r:id="rId54"/>
    <p:sldLayoutId id="2147484243" r:id="rId55"/>
    <p:sldLayoutId id="2147484244" r:id="rId56"/>
    <p:sldLayoutId id="2147484245" r:id="rId57"/>
    <p:sldLayoutId id="2147484246" r:id="rId58"/>
    <p:sldLayoutId id="2147484247" r:id="rId59"/>
    <p:sldLayoutId id="2147484248" r:id="rId60"/>
    <p:sldLayoutId id="2147484249" r:id="rId61"/>
    <p:sldLayoutId id="2147484250" r:id="rId62"/>
    <p:sldLayoutId id="2147484251" r:id="rId63"/>
    <p:sldLayoutId id="2147484252" r:id="rId64"/>
    <p:sldLayoutId id="2147484253" r:id="rId65"/>
    <p:sldLayoutId id="2147484254" r:id="rId66"/>
    <p:sldLayoutId id="2147484255" r:id="rId67"/>
    <p:sldLayoutId id="2147484256" r:id="rId68"/>
    <p:sldLayoutId id="2147484257" r:id="rId69"/>
    <p:sldLayoutId id="2147484258" r:id="rId70"/>
    <p:sldLayoutId id="2147484259" r:id="rId71"/>
    <p:sldLayoutId id="2147484260" r:id="rId72"/>
    <p:sldLayoutId id="2147484261" r:id="rId73"/>
    <p:sldLayoutId id="2147484262" r:id="rId74"/>
    <p:sldLayoutId id="2147484263" r:id="rId75"/>
    <p:sldLayoutId id="2147484264" r:id="rId76"/>
    <p:sldLayoutId id="2147484265" r:id="rId77"/>
    <p:sldLayoutId id="2147484266" r:id="rId78"/>
    <p:sldLayoutId id="2147484267" r:id="rId79"/>
    <p:sldLayoutId id="2147484268" r:id="rId80"/>
    <p:sldLayoutId id="2147484269" r:id="rId81"/>
    <p:sldLayoutId id="2147484270" r:id="rId82"/>
    <p:sldLayoutId id="2147484271" r:id="rId83"/>
    <p:sldLayoutId id="2147484272" r:id="rId84"/>
    <p:sldLayoutId id="2147484273" r:id="rId85"/>
    <p:sldLayoutId id="2147484274" r:id="rId86"/>
    <p:sldLayoutId id="2147484275" r:id="rId87"/>
    <p:sldLayoutId id="2147484276" r:id="rId88"/>
    <p:sldLayoutId id="2147484277" r:id="rId89"/>
    <p:sldLayoutId id="2147484278" r:id="rId90"/>
    <p:sldLayoutId id="2147484279" r:id="rId91"/>
    <p:sldLayoutId id="2147484280" r:id="rId92"/>
    <p:sldLayoutId id="2147484281" r:id="rId93"/>
    <p:sldLayoutId id="2147484282" r:id="rId94"/>
    <p:sldLayoutId id="2147484283" r:id="rId95"/>
    <p:sldLayoutId id="2147484284" r:id="rId96"/>
    <p:sldLayoutId id="2147484285" r:id="rId97"/>
    <p:sldLayoutId id="2147484286" r:id="rId98"/>
    <p:sldLayoutId id="2147484287" r:id="rId99"/>
    <p:sldLayoutId id="2147484288" r:id="rId100"/>
    <p:sldLayoutId id="2147484289" r:id="rId101"/>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A4A3A4"/>
          </p15:clr>
        </p15:guide>
        <p15:guide id="2" orient="horz" pos="1620">
          <p15:clr>
            <a:srgbClr val="A4A3A4"/>
          </p15:clr>
        </p15:guide>
        <p15:guide id="3" pos="288">
          <p15:clr>
            <a:srgbClr val="A4A3A4"/>
          </p15:clr>
        </p15:guide>
        <p15:guide id="4" pos="5472">
          <p15:clr>
            <a:srgbClr val="A4A3A4"/>
          </p15:clr>
        </p15:guide>
        <p15:guide id="5" orient="horz" pos="324">
          <p15:clr>
            <a:srgbClr val="A4A3A4"/>
          </p15:clr>
        </p15:guide>
        <p15:guide id="6" orient="horz" pos="3024">
          <p15:clr>
            <a:srgbClr val="A4A3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5.xml"/></Relationships>
</file>

<file path=ppt/slides/_rels/slide12.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2.xml"/><Relationship Id="rId1" Type="http://schemas.openxmlformats.org/officeDocument/2006/relationships/slideLayout" Target="../slideLayouts/slideLayout173.xml"/><Relationship Id="rId4" Type="http://schemas.openxmlformats.org/officeDocument/2006/relationships/image" Target="../media/image32.jpg"/></Relationships>
</file>

<file path=ppt/slides/_rels/slide13.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3.xml"/><Relationship Id="rId1" Type="http://schemas.openxmlformats.org/officeDocument/2006/relationships/slideLayout" Target="../slideLayouts/slideLayout327.xml"/></Relationships>
</file>

<file path=ppt/slides/_rels/slide1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4.xml"/><Relationship Id="rId1" Type="http://schemas.openxmlformats.org/officeDocument/2006/relationships/slideLayout" Target="../slideLayouts/slideLayout19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4.xml"/></Relationships>
</file>

<file path=ppt/slides/_rels/slide1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6.xml"/><Relationship Id="rId1" Type="http://schemas.openxmlformats.org/officeDocument/2006/relationships/slideLayout" Target="../slideLayouts/slideLayout145.xml"/></Relationships>
</file>

<file path=ppt/slides/_rels/slide17.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7.xml"/><Relationship Id="rId1" Type="http://schemas.openxmlformats.org/officeDocument/2006/relationships/slideLayout" Target="../slideLayouts/slideLayout49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3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5.xml"/></Relationships>
</file>

<file path=ppt/slides/_rels/slide2.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xml"/><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4.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3.xml"/><Relationship Id="rId1" Type="http://schemas.openxmlformats.org/officeDocument/2006/relationships/slideLayout" Target="../slideLayouts/slideLayout202.xml"/><Relationship Id="rId4" Type="http://schemas.openxmlformats.org/officeDocument/2006/relationships/image" Target="../media/image36.png"/></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4.xml"/><Relationship Id="rId1" Type="http://schemas.openxmlformats.org/officeDocument/2006/relationships/slideLayout" Target="../slideLayouts/slideLayout202.xml"/><Relationship Id="rId4" Type="http://schemas.openxmlformats.org/officeDocument/2006/relationships/image" Target="../media/image38.png"/></Relationships>
</file>

<file path=ppt/slides/_rels/slide25.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5.xml"/><Relationship Id="rId1" Type="http://schemas.openxmlformats.org/officeDocument/2006/relationships/slideLayout" Target="../slideLayouts/slideLayout2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3.xml"/></Relationships>
</file>

<file path=ppt/slides/_rels/slide6.xml.rels><?xml version="1.0" encoding="UTF-8" standalone="yes"?>
<Relationships xmlns="http://schemas.openxmlformats.org/package/2006/relationships"><Relationship Id="rId3" Type="http://schemas.openxmlformats.org/officeDocument/2006/relationships/hyperlink" Target="https://embed.ventanaresearch.com/self-assessment/customer_experience/open_digital_communication_for_the_enterprise" TargetMode="External"/><Relationship Id="rId2" Type="http://schemas.openxmlformats.org/officeDocument/2006/relationships/notesSlide" Target="../notesSlides/notesSlide6.xml"/><Relationship Id="rId1" Type="http://schemas.openxmlformats.org/officeDocument/2006/relationships/slideLayout" Target="../slideLayouts/slideLayout8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0.xml"/></Relationships>
</file>

<file path=ppt/slides/_rels/slide9.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9.xml"/><Relationship Id="rId1" Type="http://schemas.openxmlformats.org/officeDocument/2006/relationships/slideLayout" Target="../slideLayouts/slideLayout2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290"/>
        <p:cNvGrpSpPr/>
        <p:nvPr/>
      </p:nvGrpSpPr>
      <p:grpSpPr>
        <a:xfrm>
          <a:off x="0" y="0"/>
          <a:ext cx="0" cy="0"/>
          <a:chOff x="0" y="0"/>
          <a:chExt cx="0" cy="0"/>
        </a:xfrm>
      </p:grpSpPr>
      <p:sp>
        <p:nvSpPr>
          <p:cNvPr id="8291" name="Google Shape;8291;p650"/>
          <p:cNvSpPr txBox="1">
            <a:spLocks noGrp="1"/>
          </p:cNvSpPr>
          <p:nvPr>
            <p:ph type="title"/>
          </p:nvPr>
        </p:nvSpPr>
        <p:spPr>
          <a:xfrm>
            <a:off x="698300" y="1828800"/>
            <a:ext cx="8243100" cy="1238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3800"/>
              <a:t>Operate From Anywhere </a:t>
            </a:r>
            <a:br>
              <a:rPr lang="en" sz="3800"/>
            </a:br>
            <a:r>
              <a:rPr lang="en" sz="3800"/>
              <a:t>Webinar in a Box</a:t>
            </a:r>
            <a:endParaRPr sz="3800">
              <a:solidFill>
                <a:schemeClr val="accent6"/>
              </a:solidFill>
              <a:highlight>
                <a:srgbClr val="FFFFFF"/>
              </a:highlight>
            </a:endParaRPr>
          </a:p>
          <a:p>
            <a:pPr marL="0" lvl="0" indent="0" algn="l" rtl="0">
              <a:spcBef>
                <a:spcPts val="0"/>
              </a:spcBef>
              <a:spcAft>
                <a:spcPts val="0"/>
              </a:spcAft>
              <a:buNone/>
            </a:pPr>
            <a:endParaRPr sz="3800"/>
          </a:p>
        </p:txBody>
      </p:sp>
      <p:sp>
        <p:nvSpPr>
          <p:cNvPr id="8292" name="Google Shape;8292;p650"/>
          <p:cNvSpPr txBox="1">
            <a:spLocks noGrp="1"/>
          </p:cNvSpPr>
          <p:nvPr>
            <p:ph type="subTitle" idx="1"/>
          </p:nvPr>
        </p:nvSpPr>
        <p:spPr>
          <a:xfrm>
            <a:off x="764350" y="3067200"/>
            <a:ext cx="3487500" cy="2307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a:solidFill>
                  <a:schemeClr val="lt1"/>
                </a:solidFill>
              </a:rPr>
              <a:t>Partner Implementation Guidelines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349"/>
        <p:cNvGrpSpPr/>
        <p:nvPr/>
      </p:nvGrpSpPr>
      <p:grpSpPr>
        <a:xfrm>
          <a:off x="0" y="0"/>
          <a:ext cx="0" cy="0"/>
          <a:chOff x="0" y="0"/>
          <a:chExt cx="0" cy="0"/>
        </a:xfrm>
      </p:grpSpPr>
      <p:sp>
        <p:nvSpPr>
          <p:cNvPr id="8350" name="Google Shape;8350;p659"/>
          <p:cNvSpPr txBox="1">
            <a:spLocks noGrp="1"/>
          </p:cNvSpPr>
          <p:nvPr>
            <p:ph type="title"/>
          </p:nvPr>
        </p:nvSpPr>
        <p:spPr>
          <a:xfrm>
            <a:off x="694944" y="1828800"/>
            <a:ext cx="7543800" cy="1238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Change the Conversation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354"/>
        <p:cNvGrpSpPr/>
        <p:nvPr/>
      </p:nvGrpSpPr>
      <p:grpSpPr>
        <a:xfrm>
          <a:off x="0" y="0"/>
          <a:ext cx="0" cy="0"/>
          <a:chOff x="0" y="0"/>
          <a:chExt cx="0" cy="0"/>
        </a:xfrm>
      </p:grpSpPr>
      <p:sp>
        <p:nvSpPr>
          <p:cNvPr id="8355" name="Google Shape;8355;p660"/>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Work from home evolution</a:t>
            </a:r>
            <a:endParaRPr/>
          </a:p>
        </p:txBody>
      </p:sp>
      <p:sp>
        <p:nvSpPr>
          <p:cNvPr id="8356" name="Google Shape;8356;p660"/>
          <p:cNvSpPr txBox="1">
            <a:spLocks noGrp="1"/>
          </p:cNvSpPr>
          <p:nvPr>
            <p:ph type="body" idx="1"/>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graphicFrame>
        <p:nvGraphicFramePr>
          <p:cNvPr id="8357" name="Google Shape;8357;p660"/>
          <p:cNvGraphicFramePr/>
          <p:nvPr>
            <p:extLst>
              <p:ext uri="{D42A27DB-BD31-4B8C-83A1-F6EECF244321}">
                <p14:modId xmlns:p14="http://schemas.microsoft.com/office/powerpoint/2010/main" val="2655165855"/>
              </p:ext>
            </p:extLst>
          </p:nvPr>
        </p:nvGraphicFramePr>
        <p:xfrm>
          <a:off x="509200" y="1093375"/>
          <a:ext cx="8229600" cy="3266950"/>
        </p:xfrm>
        <a:graphic>
          <a:graphicData uri="http://schemas.openxmlformats.org/drawingml/2006/table">
            <a:tbl>
              <a:tblPr firstRow="1" bandRow="1">
                <a:noFill/>
                <a:tableStyleId>{BBA469FD-CD08-4D14-8160-CB3DEFA04AF6}</a:tableStyleId>
              </a:tblPr>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600475">
                <a:tc>
                  <a:txBody>
                    <a:bodyPr/>
                    <a:lstStyle/>
                    <a:p>
                      <a:pPr marL="0" marR="0" lvl="0" indent="0" algn="ctr" rtl="0">
                        <a:lnSpc>
                          <a:spcPct val="100000"/>
                        </a:lnSpc>
                        <a:spcBef>
                          <a:spcPts val="0"/>
                        </a:spcBef>
                        <a:spcAft>
                          <a:spcPts val="0"/>
                        </a:spcAft>
                        <a:buClr>
                          <a:srgbClr val="FFFFFF"/>
                        </a:buClr>
                        <a:buSzPts val="1400"/>
                        <a:buFont typeface="Calibri"/>
                        <a:buNone/>
                      </a:pPr>
                      <a:r>
                        <a:rPr lang="en" b="0">
                          <a:latin typeface="Roboto Medium"/>
                          <a:ea typeface="Roboto Medium"/>
                          <a:cs typeface="Roboto Medium"/>
                          <a:sym typeface="Roboto Medium"/>
                        </a:rPr>
                        <a:t>Before COVID-19</a:t>
                      </a:r>
                      <a:endParaRPr sz="1400" b="0" u="none" strike="noStrike" cap="none">
                        <a:latin typeface="Roboto Medium"/>
                        <a:ea typeface="Roboto Medium"/>
                        <a:cs typeface="Roboto Medium"/>
                        <a:sym typeface="Roboto Medium"/>
                      </a:endParaRPr>
                    </a:p>
                  </a:txBody>
                  <a:tcPr marL="97925" marR="97925" marT="45725" marB="457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3"/>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b="0">
                          <a:latin typeface="Roboto Medium"/>
                          <a:ea typeface="Roboto Medium"/>
                          <a:cs typeface="Roboto Medium"/>
                          <a:sym typeface="Roboto Medium"/>
                        </a:rPr>
                        <a:t>Early COVID-19</a:t>
                      </a:r>
                      <a:endParaRPr sz="1400" b="0" u="none" strike="noStrike" cap="none">
                        <a:solidFill>
                          <a:srgbClr val="FFFFFF"/>
                        </a:solidFill>
                        <a:latin typeface="Roboto Medium"/>
                        <a:ea typeface="Roboto Medium"/>
                        <a:cs typeface="Roboto Medium"/>
                        <a:sym typeface="Roboto Medium"/>
                      </a:endParaRPr>
                    </a:p>
                  </a:txBody>
                  <a:tcPr marL="97925" marR="97925" marT="45725" marB="45725" anchor="ctr">
                    <a:lnL w="9525" cap="flat" cmpd="sng">
                      <a:solidFill>
                        <a:schemeClr val="accent3"/>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dk1"/>
                    </a:solidFill>
                  </a:tcPr>
                </a:tc>
                <a:tc>
                  <a:txBody>
                    <a:bodyPr/>
                    <a:lstStyle/>
                    <a:p>
                      <a:pPr marL="0" marR="0" lvl="0" indent="0" algn="ctr" rtl="0">
                        <a:lnSpc>
                          <a:spcPct val="100000"/>
                        </a:lnSpc>
                        <a:spcBef>
                          <a:spcPts val="0"/>
                        </a:spcBef>
                        <a:spcAft>
                          <a:spcPts val="0"/>
                        </a:spcAft>
                        <a:buClr>
                          <a:srgbClr val="FFFFFF"/>
                        </a:buClr>
                        <a:buSzPts val="1400"/>
                        <a:buFont typeface="Calibri"/>
                        <a:buNone/>
                      </a:pPr>
                      <a:r>
                        <a:rPr lang="en" b="0">
                          <a:latin typeface="Roboto Medium"/>
                          <a:ea typeface="Roboto Medium"/>
                          <a:cs typeface="Roboto Medium"/>
                          <a:sym typeface="Roboto Medium"/>
                        </a:rPr>
                        <a:t>Today</a:t>
                      </a:r>
                      <a:endParaRPr sz="1400" b="0" u="none" strike="noStrike" cap="none">
                        <a:latin typeface="Roboto Medium"/>
                        <a:ea typeface="Roboto Medium"/>
                        <a:cs typeface="Roboto Medium"/>
                        <a:sym typeface="Roboto Medium"/>
                      </a:endParaRPr>
                    </a:p>
                  </a:txBody>
                  <a:tcPr marL="97925" marR="97925" marT="45725" marB="457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5"/>
                    </a:solidFill>
                  </a:tcPr>
                </a:tc>
                <a:extLst>
                  <a:ext uri="{0D108BD9-81ED-4DB2-BD59-A6C34878D82A}">
                    <a16:rowId xmlns:a16="http://schemas.microsoft.com/office/drawing/2014/main" val="10000"/>
                  </a:ext>
                </a:extLst>
              </a:tr>
              <a:tr h="2666475">
                <a:tc>
                  <a:txBody>
                    <a:bodyPr/>
                    <a:lstStyle/>
                    <a:p>
                      <a:pPr marL="457200" lvl="0" indent="-304800" algn="l" rtl="0">
                        <a:lnSpc>
                          <a:spcPct val="115000"/>
                        </a:lnSpc>
                        <a:spcBef>
                          <a:spcPts val="0"/>
                        </a:spcBef>
                        <a:spcAft>
                          <a:spcPts val="0"/>
                        </a:spcAft>
                        <a:buClr>
                          <a:schemeClr val="dk1"/>
                        </a:buClr>
                        <a:buSzPts val="1200"/>
                        <a:buFont typeface="Roboto Light"/>
                        <a:buChar char="■"/>
                      </a:pPr>
                      <a:r>
                        <a:rPr lang="en" sz="1200">
                          <a:solidFill>
                            <a:schemeClr val="dk1"/>
                          </a:solidFill>
                          <a:latin typeface="Roboto Light"/>
                          <a:ea typeface="Roboto Light"/>
                          <a:cs typeface="Roboto Light"/>
                          <a:sym typeface="Roboto Light"/>
                        </a:rPr>
                        <a:t>3% of full-time employees worked remotely</a:t>
                      </a:r>
                      <a:endParaRPr sz="1200">
                        <a:solidFill>
                          <a:schemeClr val="dk1"/>
                        </a:solidFill>
                        <a:latin typeface="Roboto Light"/>
                        <a:ea typeface="Roboto Light"/>
                        <a:cs typeface="Roboto Light"/>
                        <a:sym typeface="Roboto Light"/>
                      </a:endParaRPr>
                    </a:p>
                    <a:p>
                      <a:pPr marL="457200" lvl="0" indent="-304800" algn="l" rtl="0">
                        <a:lnSpc>
                          <a:spcPct val="115000"/>
                        </a:lnSpc>
                        <a:spcBef>
                          <a:spcPts val="600"/>
                        </a:spcBef>
                        <a:spcAft>
                          <a:spcPts val="0"/>
                        </a:spcAft>
                        <a:buClr>
                          <a:schemeClr val="dk1"/>
                        </a:buClr>
                        <a:buSzPts val="1200"/>
                        <a:buFont typeface="Roboto Light"/>
                        <a:buChar char="■"/>
                      </a:pPr>
                      <a:r>
                        <a:rPr lang="en" sz="1200">
                          <a:solidFill>
                            <a:schemeClr val="dk1"/>
                          </a:solidFill>
                          <a:latin typeface="Roboto Light"/>
                          <a:ea typeface="Roboto Light"/>
                          <a:cs typeface="Roboto Light"/>
                          <a:sym typeface="Roboto Light"/>
                        </a:rPr>
                        <a:t>17% of desktop users accessed VPN</a:t>
                      </a:r>
                      <a:endParaRPr sz="1200">
                        <a:solidFill>
                          <a:schemeClr val="dk1"/>
                        </a:solidFill>
                        <a:latin typeface="Roboto Light"/>
                        <a:ea typeface="Roboto Light"/>
                        <a:cs typeface="Roboto Light"/>
                        <a:sym typeface="Roboto Light"/>
                      </a:endParaRPr>
                    </a:p>
                    <a:p>
                      <a:pPr marL="457200" lvl="0" indent="-304800" algn="l" rtl="0">
                        <a:lnSpc>
                          <a:spcPct val="115000"/>
                        </a:lnSpc>
                        <a:spcBef>
                          <a:spcPts val="600"/>
                        </a:spcBef>
                        <a:spcAft>
                          <a:spcPts val="600"/>
                        </a:spcAft>
                        <a:buClr>
                          <a:schemeClr val="dk1"/>
                        </a:buClr>
                        <a:buSzPts val="1200"/>
                        <a:buFont typeface="Roboto Light"/>
                        <a:buChar char="■"/>
                      </a:pPr>
                      <a:r>
                        <a:rPr lang="en" sz="1200">
                          <a:solidFill>
                            <a:schemeClr val="dk1"/>
                          </a:solidFill>
                          <a:latin typeface="Roboto Light"/>
                          <a:ea typeface="Roboto Light"/>
                          <a:cs typeface="Roboto Light"/>
                          <a:sym typeface="Roboto Light"/>
                        </a:rPr>
                        <a:t>20% of enterprises expected at least half of their enterprise workload to be in a public cloud within 12 months</a:t>
                      </a:r>
                      <a:endParaRPr sz="1200">
                        <a:solidFill>
                          <a:srgbClr val="0C0C0C"/>
                        </a:solidFill>
                        <a:latin typeface="Roboto Light"/>
                        <a:ea typeface="Roboto Light"/>
                        <a:cs typeface="Roboto Light"/>
                        <a:sym typeface="Roboto Light"/>
                      </a:endParaRPr>
                    </a:p>
                  </a:txBody>
                  <a:tcPr marL="188100" marR="188100" marT="182875" marB="182875">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FFFFF"/>
                    </a:solidFill>
                  </a:tcPr>
                </a:tc>
                <a:tc>
                  <a:txBody>
                    <a:bodyPr/>
                    <a:lstStyle/>
                    <a:p>
                      <a:pPr marL="457200" lvl="0" indent="-304800" algn="l" rtl="0">
                        <a:lnSpc>
                          <a:spcPct val="115000"/>
                        </a:lnSpc>
                        <a:spcBef>
                          <a:spcPts val="0"/>
                        </a:spcBef>
                        <a:spcAft>
                          <a:spcPts val="0"/>
                        </a:spcAft>
                        <a:buClr>
                          <a:schemeClr val="dk1"/>
                        </a:buClr>
                        <a:buSzPts val="1200"/>
                        <a:buFont typeface="Roboto Light"/>
                        <a:buChar char="■"/>
                      </a:pPr>
                      <a:r>
                        <a:rPr lang="en" sz="1200">
                          <a:solidFill>
                            <a:schemeClr val="dk1"/>
                          </a:solidFill>
                          <a:latin typeface="Roboto Light"/>
                          <a:ea typeface="Roboto Light"/>
                          <a:cs typeface="Roboto Light"/>
                          <a:sym typeface="Roboto Light"/>
                        </a:rPr>
                        <a:t>64% of full-time employees worked remotely</a:t>
                      </a:r>
                      <a:endParaRPr sz="1200">
                        <a:solidFill>
                          <a:schemeClr val="dk1"/>
                        </a:solidFill>
                        <a:latin typeface="Roboto Light"/>
                        <a:ea typeface="Roboto Light"/>
                        <a:cs typeface="Roboto Light"/>
                        <a:sym typeface="Roboto Light"/>
                      </a:endParaRPr>
                    </a:p>
                    <a:p>
                      <a:pPr marL="457200" lvl="0" indent="-304800" algn="l" rtl="0">
                        <a:lnSpc>
                          <a:spcPct val="115000"/>
                        </a:lnSpc>
                        <a:spcBef>
                          <a:spcPts val="600"/>
                        </a:spcBef>
                        <a:spcAft>
                          <a:spcPts val="0"/>
                        </a:spcAft>
                        <a:buClr>
                          <a:schemeClr val="dk1"/>
                        </a:buClr>
                        <a:buSzPts val="1200"/>
                        <a:buFont typeface="Roboto Light"/>
                        <a:buChar char="■"/>
                      </a:pPr>
                      <a:r>
                        <a:rPr lang="en" sz="1200">
                          <a:solidFill>
                            <a:schemeClr val="dk1"/>
                          </a:solidFill>
                          <a:latin typeface="Roboto Light"/>
                          <a:ea typeface="Roboto Light"/>
                          <a:cs typeface="Roboto Light"/>
                          <a:sym typeface="Roboto Light"/>
                        </a:rPr>
                        <a:t>81% of the global workforce (2.7B employees) impacted by stay-at-home orders</a:t>
                      </a:r>
                      <a:endParaRPr sz="1200">
                        <a:solidFill>
                          <a:schemeClr val="dk1"/>
                        </a:solidFill>
                        <a:latin typeface="Roboto Light"/>
                        <a:ea typeface="Roboto Light"/>
                        <a:cs typeface="Roboto Light"/>
                        <a:sym typeface="Roboto Light"/>
                      </a:endParaRPr>
                    </a:p>
                    <a:p>
                      <a:pPr marL="457200" lvl="0" indent="-304800" algn="l" rtl="0">
                        <a:lnSpc>
                          <a:spcPct val="115000"/>
                        </a:lnSpc>
                        <a:spcBef>
                          <a:spcPts val="600"/>
                        </a:spcBef>
                        <a:spcAft>
                          <a:spcPts val="0"/>
                        </a:spcAft>
                        <a:buClr>
                          <a:schemeClr val="dk1"/>
                        </a:buClr>
                        <a:buSzPts val="1200"/>
                        <a:buFont typeface="Roboto Light"/>
                        <a:buChar char="■"/>
                      </a:pPr>
                      <a:r>
                        <a:rPr lang="en" sz="1200">
                          <a:solidFill>
                            <a:schemeClr val="dk1"/>
                          </a:solidFill>
                          <a:latin typeface="Roboto Light"/>
                          <a:ea typeface="Roboto Light"/>
                          <a:cs typeface="Roboto Light"/>
                          <a:sym typeface="Roboto Light"/>
                        </a:rPr>
                        <a:t>VPN connections grew 72% from pre-pandemic levels</a:t>
                      </a:r>
                      <a:endParaRPr sz="1200">
                        <a:solidFill>
                          <a:schemeClr val="dk1"/>
                        </a:solidFill>
                        <a:latin typeface="Roboto Light"/>
                        <a:ea typeface="Roboto Light"/>
                        <a:cs typeface="Roboto Light"/>
                        <a:sym typeface="Roboto Light"/>
                      </a:endParaRPr>
                    </a:p>
                    <a:p>
                      <a:pPr marL="457200" lvl="0" indent="-304800" algn="l" rtl="0">
                        <a:lnSpc>
                          <a:spcPct val="115000"/>
                        </a:lnSpc>
                        <a:spcBef>
                          <a:spcPts val="600"/>
                        </a:spcBef>
                        <a:spcAft>
                          <a:spcPts val="600"/>
                        </a:spcAft>
                        <a:buClr>
                          <a:schemeClr val="dk1"/>
                        </a:buClr>
                        <a:buSzPts val="1200"/>
                        <a:buFont typeface="Roboto Light"/>
                        <a:buChar char="■"/>
                      </a:pPr>
                      <a:r>
                        <a:rPr lang="en" sz="1200">
                          <a:solidFill>
                            <a:schemeClr val="dk1"/>
                          </a:solidFill>
                          <a:latin typeface="Roboto Light"/>
                          <a:ea typeface="Roboto Light"/>
                          <a:cs typeface="Roboto Light"/>
                          <a:sym typeface="Roboto Light"/>
                        </a:rPr>
                        <a:t>59% of enterprises expect cloud use to exceed plans </a:t>
                      </a:r>
                      <a:endParaRPr sz="1200">
                        <a:solidFill>
                          <a:srgbClr val="0C0C0C"/>
                        </a:solidFill>
                        <a:latin typeface="Roboto Light"/>
                        <a:ea typeface="Roboto Light"/>
                        <a:cs typeface="Roboto Light"/>
                        <a:sym typeface="Roboto Light"/>
                      </a:endParaRPr>
                    </a:p>
                  </a:txBody>
                  <a:tcPr marL="188100" marR="188100" marT="182875" marB="182875">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FFFFF"/>
                    </a:solidFill>
                  </a:tcPr>
                </a:tc>
                <a:tc>
                  <a:txBody>
                    <a:bodyPr/>
                    <a:lstStyle/>
                    <a:p>
                      <a:pPr marL="457200" lvl="0" indent="-304800" algn="l" rtl="0">
                        <a:lnSpc>
                          <a:spcPct val="115000"/>
                        </a:lnSpc>
                        <a:spcBef>
                          <a:spcPts val="0"/>
                        </a:spcBef>
                        <a:spcAft>
                          <a:spcPts val="0"/>
                        </a:spcAft>
                        <a:buClr>
                          <a:schemeClr val="dk1"/>
                        </a:buClr>
                        <a:buSzPts val="1200"/>
                        <a:buFont typeface="Roboto Light"/>
                        <a:buChar char="■"/>
                      </a:pPr>
                      <a:r>
                        <a:rPr lang="en" sz="1200" dirty="0">
                          <a:solidFill>
                            <a:schemeClr val="dk1"/>
                          </a:solidFill>
                          <a:latin typeface="Roboto Light"/>
                          <a:ea typeface="Roboto Light"/>
                          <a:cs typeface="Roboto Light"/>
                          <a:sym typeface="Roboto Light"/>
                        </a:rPr>
                        <a:t>54% of organizations plan to make remote work a permanent option for roles that allow it</a:t>
                      </a:r>
                      <a:endParaRPr sz="1200" dirty="0">
                        <a:solidFill>
                          <a:schemeClr val="dk1"/>
                        </a:solidFill>
                        <a:latin typeface="Roboto Light"/>
                        <a:ea typeface="Roboto Light"/>
                        <a:cs typeface="Roboto Light"/>
                        <a:sym typeface="Roboto Light"/>
                      </a:endParaRPr>
                    </a:p>
                    <a:p>
                      <a:pPr marL="457200" lvl="0" indent="-304800" algn="l" rtl="0">
                        <a:lnSpc>
                          <a:spcPct val="115000"/>
                        </a:lnSpc>
                        <a:spcBef>
                          <a:spcPts val="0"/>
                        </a:spcBef>
                        <a:spcAft>
                          <a:spcPts val="0"/>
                        </a:spcAft>
                        <a:buClr>
                          <a:schemeClr val="dk1"/>
                        </a:buClr>
                        <a:buSzPts val="1200"/>
                        <a:buFont typeface="Roboto Light"/>
                        <a:buChar char="■"/>
                      </a:pPr>
                      <a:r>
                        <a:rPr lang="en" sz="1200" dirty="0">
                          <a:solidFill>
                            <a:schemeClr val="dk1"/>
                          </a:solidFill>
                          <a:latin typeface="Roboto Light"/>
                          <a:ea typeface="Roboto Light"/>
                          <a:cs typeface="Roboto Light"/>
                          <a:sym typeface="Roboto Light"/>
                        </a:rPr>
                        <a:t>49% of organizations are trying to improve the current remote work experience </a:t>
                      </a:r>
                      <a:endParaRPr sz="1200" dirty="0">
                        <a:solidFill>
                          <a:schemeClr val="dk1"/>
                        </a:solidFill>
                        <a:latin typeface="Roboto Light"/>
                        <a:ea typeface="Roboto Light"/>
                        <a:cs typeface="Roboto Light"/>
                        <a:sym typeface="Roboto Light"/>
                      </a:endParaRPr>
                    </a:p>
                    <a:p>
                      <a:pPr marL="457200" lvl="0" indent="-304800" algn="l" rtl="0">
                        <a:lnSpc>
                          <a:spcPct val="115000"/>
                        </a:lnSpc>
                        <a:spcBef>
                          <a:spcPts val="600"/>
                        </a:spcBef>
                        <a:spcAft>
                          <a:spcPts val="0"/>
                        </a:spcAft>
                        <a:buClr>
                          <a:schemeClr val="dk1"/>
                        </a:buClr>
                        <a:buSzPts val="1200"/>
                        <a:buFont typeface="Roboto Light"/>
                        <a:buChar char="■"/>
                      </a:pPr>
                      <a:r>
                        <a:rPr lang="en" sz="1200" dirty="0">
                          <a:solidFill>
                            <a:schemeClr val="dk1"/>
                          </a:solidFill>
                          <a:latin typeface="Roboto Light"/>
                          <a:ea typeface="Roboto Light"/>
                          <a:cs typeface="Roboto Light"/>
                          <a:sym typeface="Roboto Light"/>
                        </a:rPr>
                        <a:t>76% of organizations plan on long-term IT changes</a:t>
                      </a:r>
                      <a:endParaRPr sz="1200" dirty="0">
                        <a:solidFill>
                          <a:schemeClr val="dk1"/>
                        </a:solidFill>
                        <a:latin typeface="Roboto Light"/>
                        <a:ea typeface="Roboto Light"/>
                        <a:cs typeface="Roboto Light"/>
                        <a:sym typeface="Roboto Light"/>
                      </a:endParaRPr>
                    </a:p>
                    <a:p>
                      <a:pPr marL="0" marR="0" lvl="0" indent="0" algn="l" rtl="0">
                        <a:lnSpc>
                          <a:spcPct val="100000"/>
                        </a:lnSpc>
                        <a:spcBef>
                          <a:spcPts val="600"/>
                        </a:spcBef>
                        <a:spcAft>
                          <a:spcPts val="0"/>
                        </a:spcAft>
                        <a:buClr>
                          <a:srgbClr val="000000"/>
                        </a:buClr>
                        <a:buSzPts val="1200"/>
                        <a:buFont typeface="Arial"/>
                        <a:buNone/>
                      </a:pPr>
                      <a:endParaRPr sz="1200" dirty="0">
                        <a:solidFill>
                          <a:srgbClr val="0C0C0C"/>
                        </a:solidFill>
                        <a:latin typeface="Roboto Light"/>
                        <a:ea typeface="Roboto Light"/>
                        <a:cs typeface="Roboto Light"/>
                        <a:sym typeface="Roboto Light"/>
                      </a:endParaRPr>
                    </a:p>
                  </a:txBody>
                  <a:tcPr marL="188100" marR="188100" marT="182875" marB="182875">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361"/>
        <p:cNvGrpSpPr/>
        <p:nvPr/>
      </p:nvGrpSpPr>
      <p:grpSpPr>
        <a:xfrm>
          <a:off x="0" y="0"/>
          <a:ext cx="0" cy="0"/>
          <a:chOff x="0" y="0"/>
          <a:chExt cx="0" cy="0"/>
        </a:xfrm>
      </p:grpSpPr>
      <p:sp>
        <p:nvSpPr>
          <p:cNvPr id="8362" name="Google Shape;8362;p661"/>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Thinking long term</a:t>
            </a:r>
            <a:endParaRPr/>
          </a:p>
        </p:txBody>
      </p:sp>
      <p:sp>
        <p:nvSpPr>
          <p:cNvPr id="8363" name="Google Shape;8363;p661"/>
          <p:cNvSpPr txBox="1">
            <a:spLocks noGrp="1"/>
          </p:cNvSpPr>
          <p:nvPr>
            <p:ph type="body" idx="2"/>
          </p:nvPr>
        </p:nvSpPr>
        <p:spPr>
          <a:xfrm>
            <a:off x="457200" y="3620896"/>
            <a:ext cx="3763800" cy="1097400"/>
          </a:xfrm>
          <a:prstGeom prst="rect">
            <a:avLst/>
          </a:prstGeom>
        </p:spPr>
        <p:txBody>
          <a:bodyPr spcFirstLastPara="1" wrap="square" lIns="0" tIns="0" rIns="0" bIns="0" anchor="t" anchorCtr="0">
            <a:noAutofit/>
          </a:bodyPr>
          <a:lstStyle/>
          <a:p>
            <a:pPr marL="0" lvl="0" indent="0" algn="ctr" rtl="0">
              <a:spcBef>
                <a:spcPts val="0"/>
              </a:spcBef>
              <a:spcAft>
                <a:spcPts val="1600"/>
              </a:spcAft>
              <a:buNone/>
            </a:pPr>
            <a:r>
              <a:rPr lang="en" sz="1600"/>
              <a:t>Even pre-Covid, 88% of organizations were using cloud infrastructure in some form.</a:t>
            </a:r>
            <a:endParaRPr sz="1600"/>
          </a:p>
        </p:txBody>
      </p:sp>
      <p:sp>
        <p:nvSpPr>
          <p:cNvPr id="8364" name="Google Shape;8364;p661"/>
          <p:cNvSpPr txBox="1">
            <a:spLocks noGrp="1"/>
          </p:cNvSpPr>
          <p:nvPr>
            <p:ph type="body" idx="3"/>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pic>
        <p:nvPicPr>
          <p:cNvPr id="8365" name="Google Shape;8365;p661"/>
          <p:cNvPicPr preferRelativeResize="0"/>
          <p:nvPr/>
        </p:nvPicPr>
        <p:blipFill>
          <a:blip r:embed="rId3">
            <a:alphaModFix/>
          </a:blip>
          <a:stretch>
            <a:fillRect/>
          </a:stretch>
        </p:blipFill>
        <p:spPr>
          <a:xfrm>
            <a:off x="873650" y="1364576"/>
            <a:ext cx="2441051" cy="2182575"/>
          </a:xfrm>
          <a:prstGeom prst="rect">
            <a:avLst/>
          </a:prstGeom>
          <a:noFill/>
          <a:ln>
            <a:noFill/>
          </a:ln>
        </p:spPr>
      </p:pic>
      <p:sp>
        <p:nvSpPr>
          <p:cNvPr id="8366" name="Google Shape;8366;p661"/>
          <p:cNvSpPr txBox="1"/>
          <p:nvPr/>
        </p:nvSpPr>
        <p:spPr>
          <a:xfrm>
            <a:off x="1643775" y="1970300"/>
            <a:ext cx="1164600" cy="1097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4200" b="1">
                <a:solidFill>
                  <a:schemeClr val="dk2"/>
                </a:solidFill>
                <a:latin typeface="Roboto Slab"/>
                <a:ea typeface="Roboto Slab"/>
                <a:cs typeface="Roboto Slab"/>
                <a:sym typeface="Roboto Slab"/>
              </a:rPr>
              <a:t>88%</a:t>
            </a:r>
            <a:endParaRPr sz="4200" b="1">
              <a:solidFill>
                <a:schemeClr val="dk2"/>
              </a:solidFill>
              <a:latin typeface="Roboto Slab"/>
              <a:ea typeface="Roboto Slab"/>
              <a:cs typeface="Roboto Slab"/>
              <a:sym typeface="Roboto Slab"/>
            </a:endParaRPr>
          </a:p>
        </p:txBody>
      </p:sp>
      <p:sp>
        <p:nvSpPr>
          <p:cNvPr id="8367" name="Google Shape;8367;p661"/>
          <p:cNvSpPr txBox="1">
            <a:spLocks noGrp="1"/>
          </p:cNvSpPr>
          <p:nvPr>
            <p:ph type="body" idx="2"/>
          </p:nvPr>
        </p:nvSpPr>
        <p:spPr>
          <a:xfrm>
            <a:off x="4572000" y="3620900"/>
            <a:ext cx="4004400" cy="1097400"/>
          </a:xfrm>
          <a:prstGeom prst="rect">
            <a:avLst/>
          </a:prstGeom>
        </p:spPr>
        <p:txBody>
          <a:bodyPr spcFirstLastPara="1" wrap="square" lIns="0" tIns="0" rIns="0" bIns="0" anchor="t" anchorCtr="0">
            <a:noAutofit/>
          </a:bodyPr>
          <a:lstStyle/>
          <a:p>
            <a:pPr marL="0" lvl="0" indent="0" algn="ctr" rtl="0">
              <a:spcBef>
                <a:spcPts val="0"/>
              </a:spcBef>
              <a:spcAft>
                <a:spcPts val="1600"/>
              </a:spcAft>
              <a:buNone/>
            </a:pPr>
            <a:r>
              <a:rPr lang="en" sz="1600"/>
              <a:t>Gartner predicts that by 2022, CCaaS will be the preferred model for 50% of organizations.</a:t>
            </a:r>
            <a:endParaRPr sz="1600"/>
          </a:p>
        </p:txBody>
      </p:sp>
      <p:pic>
        <p:nvPicPr>
          <p:cNvPr id="8368" name="Google Shape;8368;p661"/>
          <p:cNvPicPr preferRelativeResize="0"/>
          <p:nvPr/>
        </p:nvPicPr>
        <p:blipFill>
          <a:blip r:embed="rId4">
            <a:alphaModFix/>
          </a:blip>
          <a:stretch>
            <a:fillRect/>
          </a:stretch>
        </p:blipFill>
        <p:spPr>
          <a:xfrm>
            <a:off x="5460512" y="1435925"/>
            <a:ext cx="2141874" cy="2039875"/>
          </a:xfrm>
          <a:prstGeom prst="rect">
            <a:avLst/>
          </a:prstGeom>
          <a:noFill/>
          <a:ln>
            <a:noFill/>
          </a:ln>
        </p:spPr>
      </p:pic>
      <p:sp>
        <p:nvSpPr>
          <p:cNvPr id="8369" name="Google Shape;8369;p661"/>
          <p:cNvSpPr txBox="1"/>
          <p:nvPr/>
        </p:nvSpPr>
        <p:spPr>
          <a:xfrm>
            <a:off x="6014463" y="1970288"/>
            <a:ext cx="1164600" cy="1097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4200" b="1">
                <a:solidFill>
                  <a:schemeClr val="dk2"/>
                </a:solidFill>
                <a:latin typeface="Roboto Slab"/>
                <a:ea typeface="Roboto Slab"/>
                <a:cs typeface="Roboto Slab"/>
                <a:sym typeface="Roboto Slab"/>
              </a:rPr>
              <a:t>50%</a:t>
            </a:r>
            <a:endParaRPr sz="4200" b="1">
              <a:solidFill>
                <a:schemeClr val="dk2"/>
              </a:solidFill>
              <a:latin typeface="Roboto Slab"/>
              <a:ea typeface="Roboto Slab"/>
              <a:cs typeface="Roboto Slab"/>
              <a:sym typeface="Roboto Slab"/>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8374"/>
        <p:cNvGrpSpPr/>
        <p:nvPr/>
      </p:nvGrpSpPr>
      <p:grpSpPr>
        <a:xfrm>
          <a:off x="0" y="0"/>
          <a:ext cx="0" cy="0"/>
          <a:chOff x="0" y="0"/>
          <a:chExt cx="0" cy="0"/>
        </a:xfrm>
      </p:grpSpPr>
      <p:pic>
        <p:nvPicPr>
          <p:cNvPr id="8375" name="Google Shape;8375;p662"/>
          <p:cNvPicPr preferRelativeResize="0"/>
          <p:nvPr/>
        </p:nvPicPr>
        <p:blipFill rotWithShape="1">
          <a:blip r:embed="rId3">
            <a:alphaModFix/>
          </a:blip>
          <a:srcRect r="30881" b="41680"/>
          <a:stretch/>
        </p:blipFill>
        <p:spPr>
          <a:xfrm>
            <a:off x="1" y="0"/>
            <a:ext cx="9144006" cy="5143499"/>
          </a:xfrm>
          <a:prstGeom prst="rect">
            <a:avLst/>
          </a:prstGeom>
          <a:noFill/>
          <a:ln>
            <a:noFill/>
          </a:ln>
        </p:spPr>
      </p:pic>
      <p:sp>
        <p:nvSpPr>
          <p:cNvPr id="8376" name="Google Shape;8376;p662"/>
          <p:cNvSpPr txBox="1"/>
          <p:nvPr/>
        </p:nvSpPr>
        <p:spPr>
          <a:xfrm>
            <a:off x="5884450" y="-486775"/>
            <a:ext cx="3549300" cy="414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Roboto Light"/>
              <a:ea typeface="Roboto Light"/>
              <a:cs typeface="Roboto Light"/>
              <a:sym typeface="Roboto Light"/>
            </a:endParaRPr>
          </a:p>
        </p:txBody>
      </p:sp>
      <p:sp>
        <p:nvSpPr>
          <p:cNvPr id="8377" name="Google Shape;8377;p662"/>
          <p:cNvSpPr/>
          <p:nvPr/>
        </p:nvSpPr>
        <p:spPr>
          <a:xfrm>
            <a:off x="214325" y="500075"/>
            <a:ext cx="3652200" cy="4300500"/>
          </a:xfrm>
          <a:prstGeom prst="rect">
            <a:avLst/>
          </a:prstGeom>
          <a:solidFill>
            <a:srgbClr val="111B25">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B5394"/>
              </a:solidFill>
            </a:endParaRPr>
          </a:p>
        </p:txBody>
      </p:sp>
      <p:sp>
        <p:nvSpPr>
          <p:cNvPr id="8378" name="Google Shape;8378;p662"/>
          <p:cNvSpPr txBox="1">
            <a:spLocks noGrp="1"/>
          </p:cNvSpPr>
          <p:nvPr>
            <p:ph type="title"/>
          </p:nvPr>
        </p:nvSpPr>
        <p:spPr>
          <a:xfrm>
            <a:off x="356475" y="668650"/>
            <a:ext cx="70104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Change the conversation </a:t>
            </a:r>
            <a:br>
              <a:rPr lang="en"/>
            </a:br>
            <a:r>
              <a:rPr lang="en"/>
              <a:t>from work from home </a:t>
            </a:r>
            <a:br>
              <a:rPr lang="en"/>
            </a:br>
            <a:r>
              <a:rPr lang="en"/>
              <a:t>to operate from anywhere</a:t>
            </a:r>
            <a:endParaRPr/>
          </a:p>
        </p:txBody>
      </p:sp>
      <p:sp>
        <p:nvSpPr>
          <p:cNvPr id="8379" name="Google Shape;8379;p662"/>
          <p:cNvSpPr txBox="1">
            <a:spLocks noGrp="1"/>
          </p:cNvSpPr>
          <p:nvPr>
            <p:ph type="body" idx="1"/>
          </p:nvPr>
        </p:nvSpPr>
        <p:spPr>
          <a:xfrm>
            <a:off x="356475" y="1886700"/>
            <a:ext cx="3510000" cy="2913900"/>
          </a:xfrm>
          <a:prstGeom prst="rect">
            <a:avLst/>
          </a:prstGeom>
        </p:spPr>
        <p:txBody>
          <a:bodyPr spcFirstLastPara="1" wrap="square" lIns="0" tIns="0" rIns="0" bIns="0" anchor="t" anchorCtr="0">
            <a:noAutofit/>
          </a:bodyPr>
          <a:lstStyle/>
          <a:p>
            <a:pPr marL="0" lvl="0" indent="0" algn="l" rtl="0">
              <a:lnSpc>
                <a:spcPct val="100000"/>
              </a:lnSpc>
              <a:spcBef>
                <a:spcPts val="0"/>
              </a:spcBef>
              <a:spcAft>
                <a:spcPts val="0"/>
              </a:spcAft>
              <a:buNone/>
            </a:pPr>
            <a:r>
              <a:rPr lang="en" sz="1600">
                <a:solidFill>
                  <a:srgbClr val="FFFFFF"/>
                </a:solidFill>
              </a:rPr>
              <a:t>“A typical crisis plays out over three time frames: </a:t>
            </a:r>
            <a:r>
              <a:rPr lang="en" sz="1600" b="1">
                <a:solidFill>
                  <a:srgbClr val="FFFFFF"/>
                </a:solidFill>
                <a:latin typeface="Roboto"/>
                <a:ea typeface="Roboto"/>
                <a:cs typeface="Roboto"/>
                <a:sym typeface="Roboto"/>
              </a:rPr>
              <a:t>Respond</a:t>
            </a:r>
            <a:r>
              <a:rPr lang="en" sz="1600">
                <a:solidFill>
                  <a:srgbClr val="FFFFFF"/>
                </a:solidFill>
              </a:rPr>
              <a:t>, in which a company deals with the present situation and manages continuity; </a:t>
            </a:r>
            <a:r>
              <a:rPr lang="en" sz="1600" b="1">
                <a:solidFill>
                  <a:srgbClr val="FFFFFF"/>
                </a:solidFill>
                <a:latin typeface="Roboto"/>
                <a:ea typeface="Roboto"/>
                <a:cs typeface="Roboto"/>
                <a:sym typeface="Roboto"/>
              </a:rPr>
              <a:t>Recover</a:t>
            </a:r>
            <a:r>
              <a:rPr lang="en" sz="1600">
                <a:solidFill>
                  <a:srgbClr val="FFFFFF"/>
                </a:solidFill>
              </a:rPr>
              <a:t>, during which a company learns and emerges stronger; and </a:t>
            </a:r>
            <a:r>
              <a:rPr lang="en" sz="1600" b="1">
                <a:solidFill>
                  <a:srgbClr val="FFFFFF"/>
                </a:solidFill>
                <a:latin typeface="Roboto"/>
                <a:ea typeface="Roboto"/>
                <a:cs typeface="Roboto"/>
                <a:sym typeface="Roboto"/>
              </a:rPr>
              <a:t>Thrive</a:t>
            </a:r>
            <a:r>
              <a:rPr lang="en" sz="1600">
                <a:solidFill>
                  <a:srgbClr val="FFFFFF"/>
                </a:solidFill>
              </a:rPr>
              <a:t>, where the company prepares for and shapes the ‘next normal.’”</a:t>
            </a:r>
            <a:endParaRPr sz="1600">
              <a:solidFill>
                <a:srgbClr val="FFFFFF"/>
              </a:solidFill>
            </a:endParaRPr>
          </a:p>
          <a:p>
            <a:pPr marL="457200" lvl="0" indent="-317500" algn="l" rtl="0">
              <a:lnSpc>
                <a:spcPct val="100000"/>
              </a:lnSpc>
              <a:spcBef>
                <a:spcPts val="1500"/>
              </a:spcBef>
              <a:spcAft>
                <a:spcPts val="0"/>
              </a:spcAft>
              <a:buClr>
                <a:srgbClr val="FFFFFF"/>
              </a:buClr>
              <a:buSzPts val="1400"/>
              <a:buChar char="-"/>
            </a:pPr>
            <a:r>
              <a:rPr lang="en">
                <a:solidFill>
                  <a:srgbClr val="FFFFFF"/>
                </a:solidFill>
              </a:rPr>
              <a:t>      Workforce Strategies for </a:t>
            </a:r>
            <a:br>
              <a:rPr lang="en">
                <a:solidFill>
                  <a:srgbClr val="FFFFFF"/>
                </a:solidFill>
              </a:rPr>
            </a:br>
            <a:r>
              <a:rPr lang="en">
                <a:solidFill>
                  <a:srgbClr val="FFFFFF"/>
                </a:solidFill>
              </a:rPr>
              <a:t>      Post Covid-19 Recovery, Deloitte</a:t>
            </a:r>
            <a:endParaRPr>
              <a:solidFill>
                <a:srgbClr val="FFFFFF"/>
              </a:solidFill>
            </a:endParaRPr>
          </a:p>
          <a:p>
            <a:pPr marL="0" lvl="0" indent="0" algn="l" rtl="0">
              <a:lnSpc>
                <a:spcPct val="100000"/>
              </a:lnSpc>
              <a:spcBef>
                <a:spcPts val="1500"/>
              </a:spcBef>
              <a:spcAft>
                <a:spcPts val="90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383"/>
        <p:cNvGrpSpPr/>
        <p:nvPr/>
      </p:nvGrpSpPr>
      <p:grpSpPr>
        <a:xfrm>
          <a:off x="0" y="0"/>
          <a:ext cx="0" cy="0"/>
          <a:chOff x="0" y="0"/>
          <a:chExt cx="0" cy="0"/>
        </a:xfrm>
      </p:grpSpPr>
      <p:pic>
        <p:nvPicPr>
          <p:cNvPr id="8384" name="Google Shape;8384;p663"/>
          <p:cNvPicPr preferRelativeResize="0"/>
          <p:nvPr/>
        </p:nvPicPr>
        <p:blipFill rotWithShape="1">
          <a:blip r:embed="rId3">
            <a:alphaModFix/>
          </a:blip>
          <a:srcRect l="5937" t="17122" r="23205"/>
          <a:stretch/>
        </p:blipFill>
        <p:spPr>
          <a:xfrm>
            <a:off x="0" y="-15550"/>
            <a:ext cx="9143998" cy="5174598"/>
          </a:xfrm>
          <a:prstGeom prst="rect">
            <a:avLst/>
          </a:prstGeom>
          <a:noFill/>
          <a:ln>
            <a:noFill/>
          </a:ln>
        </p:spPr>
      </p:pic>
      <p:sp>
        <p:nvSpPr>
          <p:cNvPr id="8385" name="Google Shape;8385;p663"/>
          <p:cNvSpPr txBox="1">
            <a:spLocks noGrp="1"/>
          </p:cNvSpPr>
          <p:nvPr>
            <p:ph type="title" idx="4294967295"/>
          </p:nvPr>
        </p:nvSpPr>
        <p:spPr>
          <a:xfrm>
            <a:off x="571919" y="1566050"/>
            <a:ext cx="7543800" cy="1238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800">
                <a:solidFill>
                  <a:srgbClr val="FFFFFF"/>
                </a:solidFill>
              </a:rPr>
              <a:t>Assess Your </a:t>
            </a:r>
            <a:br>
              <a:rPr lang="en" sz="4800">
                <a:solidFill>
                  <a:srgbClr val="FFFFFF"/>
                </a:solidFill>
              </a:rPr>
            </a:br>
            <a:r>
              <a:rPr lang="en" sz="4800">
                <a:solidFill>
                  <a:srgbClr val="FFFFFF"/>
                </a:solidFill>
              </a:rPr>
              <a:t>Current Landscape</a:t>
            </a:r>
            <a:endParaRPr sz="4800">
              <a:solidFill>
                <a:srgbClr val="FFFFFF"/>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389"/>
        <p:cNvGrpSpPr/>
        <p:nvPr/>
      </p:nvGrpSpPr>
      <p:grpSpPr>
        <a:xfrm>
          <a:off x="0" y="0"/>
          <a:ext cx="0" cy="0"/>
          <a:chOff x="0" y="0"/>
          <a:chExt cx="0" cy="0"/>
        </a:xfrm>
      </p:grpSpPr>
      <p:sp>
        <p:nvSpPr>
          <p:cNvPr id="8390" name="Google Shape;8390;p664"/>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The response phase: making work from home work</a:t>
            </a:r>
            <a:endParaRPr/>
          </a:p>
        </p:txBody>
      </p:sp>
      <p:sp>
        <p:nvSpPr>
          <p:cNvPr id="8391" name="Google Shape;8391;p664"/>
          <p:cNvSpPr txBox="1">
            <a:spLocks noGrp="1"/>
          </p:cNvSpPr>
          <p:nvPr>
            <p:ph type="body" idx="4"/>
          </p:nvPr>
        </p:nvSpPr>
        <p:spPr>
          <a:xfrm>
            <a:off x="3197050" y="2627325"/>
            <a:ext cx="5783700" cy="1674000"/>
          </a:xfrm>
          <a:prstGeom prst="rect">
            <a:avLst/>
          </a:prstGeom>
        </p:spPr>
        <p:txBody>
          <a:bodyPr spcFirstLastPara="1" wrap="square" lIns="0" tIns="0" rIns="0" bIns="0" anchor="t" anchorCtr="0">
            <a:noAutofit/>
          </a:bodyPr>
          <a:lstStyle/>
          <a:p>
            <a:pPr marL="182880" lvl="0" indent="-180340" algn="l" rtl="0">
              <a:spcBef>
                <a:spcPts val="0"/>
              </a:spcBef>
              <a:spcAft>
                <a:spcPts val="0"/>
              </a:spcAft>
              <a:buSzPts val="1400"/>
              <a:buChar char="■"/>
            </a:pPr>
            <a:r>
              <a:rPr lang="en" sz="1400"/>
              <a:t>average team currently uses at least 4 different communication tools </a:t>
            </a:r>
            <a:endParaRPr sz="1400"/>
          </a:p>
          <a:p>
            <a:pPr marL="182880" lvl="0" indent="-180340" algn="l" rtl="0">
              <a:spcBef>
                <a:spcPts val="600"/>
              </a:spcBef>
              <a:spcAft>
                <a:spcPts val="0"/>
              </a:spcAft>
              <a:buSzPts val="1400"/>
              <a:buChar char="■"/>
            </a:pPr>
            <a:r>
              <a:rPr lang="en" sz="1400"/>
              <a:t>48% say their #1 collaboration hurdle is ineffective communication </a:t>
            </a:r>
            <a:endParaRPr sz="1400"/>
          </a:p>
          <a:p>
            <a:pPr marL="182880" lvl="0" indent="-180340" algn="l" rtl="0">
              <a:spcBef>
                <a:spcPts val="600"/>
              </a:spcBef>
              <a:spcAft>
                <a:spcPts val="0"/>
              </a:spcAft>
              <a:buSzPts val="1400"/>
              <a:buChar char="■"/>
            </a:pPr>
            <a:r>
              <a:rPr lang="en" sz="1400"/>
              <a:t>average team wastes more than 20 hours/month, 6 workweeks/year due to poor communication and collaboration</a:t>
            </a:r>
            <a:endParaRPr sz="1400"/>
          </a:p>
          <a:p>
            <a:pPr marL="182880" lvl="0" indent="-180340" algn="l" rtl="0">
              <a:spcBef>
                <a:spcPts val="600"/>
              </a:spcBef>
              <a:spcAft>
                <a:spcPts val="0"/>
              </a:spcAft>
              <a:buSzPts val="1400"/>
              <a:buChar char="■"/>
            </a:pPr>
            <a:r>
              <a:rPr lang="en" sz="1400"/>
              <a:t>siloed contact center agents spend 15% of their day trying to find information to serve customers </a:t>
            </a:r>
            <a:endParaRPr sz="1400"/>
          </a:p>
          <a:p>
            <a:pPr marL="0" lvl="0" indent="0" algn="l" rtl="0">
              <a:spcBef>
                <a:spcPts val="600"/>
              </a:spcBef>
              <a:spcAft>
                <a:spcPts val="0"/>
              </a:spcAft>
              <a:buNone/>
            </a:pPr>
            <a:endParaRPr/>
          </a:p>
          <a:p>
            <a:pPr marL="0" lvl="0" indent="0" algn="l" rtl="0">
              <a:spcBef>
                <a:spcPts val="600"/>
              </a:spcBef>
              <a:spcAft>
                <a:spcPts val="600"/>
              </a:spcAft>
              <a:buNone/>
            </a:pPr>
            <a:endParaRPr/>
          </a:p>
        </p:txBody>
      </p:sp>
      <p:sp>
        <p:nvSpPr>
          <p:cNvPr id="8392" name="Google Shape;8392;p664"/>
          <p:cNvSpPr txBox="1">
            <a:spLocks noGrp="1"/>
          </p:cNvSpPr>
          <p:nvPr>
            <p:ph type="body" idx="1"/>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sp>
        <p:nvSpPr>
          <p:cNvPr id="8393" name="Google Shape;8393;p664"/>
          <p:cNvSpPr txBox="1">
            <a:spLocks noGrp="1"/>
          </p:cNvSpPr>
          <p:nvPr>
            <p:ph type="subTitle" idx="2"/>
          </p:nvPr>
        </p:nvSpPr>
        <p:spPr>
          <a:xfrm>
            <a:off x="402200" y="1217350"/>
            <a:ext cx="2901300" cy="2060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$15B</a:t>
            </a:r>
            <a:endParaRPr/>
          </a:p>
        </p:txBody>
      </p:sp>
      <p:sp>
        <p:nvSpPr>
          <p:cNvPr id="8394" name="Google Shape;8394;p664"/>
          <p:cNvSpPr txBox="1">
            <a:spLocks noGrp="1"/>
          </p:cNvSpPr>
          <p:nvPr>
            <p:ph type="subTitle" idx="3"/>
          </p:nvPr>
        </p:nvSpPr>
        <p:spPr>
          <a:xfrm>
            <a:off x="3197050" y="1575975"/>
            <a:ext cx="5570100" cy="9144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a:t>extra spend weekly during first 3 months of pandemic on band-aid WFH solutions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398"/>
        <p:cNvGrpSpPr/>
        <p:nvPr/>
      </p:nvGrpSpPr>
      <p:grpSpPr>
        <a:xfrm>
          <a:off x="0" y="0"/>
          <a:ext cx="0" cy="0"/>
          <a:chOff x="0" y="0"/>
          <a:chExt cx="0" cy="0"/>
        </a:xfrm>
      </p:grpSpPr>
      <p:pic>
        <p:nvPicPr>
          <p:cNvPr id="8399" name="Google Shape;8399;p665"/>
          <p:cNvPicPr preferRelativeResize="0"/>
          <p:nvPr/>
        </p:nvPicPr>
        <p:blipFill rotWithShape="1">
          <a:blip r:embed="rId3">
            <a:alphaModFix/>
          </a:blip>
          <a:srcRect t="12058" b="3560"/>
          <a:stretch/>
        </p:blipFill>
        <p:spPr>
          <a:xfrm>
            <a:off x="87" y="0"/>
            <a:ext cx="9143949" cy="5143502"/>
          </a:xfrm>
          <a:prstGeom prst="rect">
            <a:avLst/>
          </a:prstGeom>
          <a:noFill/>
          <a:ln>
            <a:noFill/>
          </a:ln>
        </p:spPr>
      </p:pic>
      <p:sp>
        <p:nvSpPr>
          <p:cNvPr id="8400" name="Google Shape;8400;p665"/>
          <p:cNvSpPr txBox="1">
            <a:spLocks noGrp="1"/>
          </p:cNvSpPr>
          <p:nvPr>
            <p:ph type="title"/>
          </p:nvPr>
        </p:nvSpPr>
        <p:spPr>
          <a:xfrm>
            <a:off x="585250" y="2129025"/>
            <a:ext cx="7543800" cy="1238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solidFill>
                  <a:schemeClr val="accent6"/>
                </a:solidFill>
              </a:rPr>
              <a:t>Consider a </a:t>
            </a:r>
            <a:br>
              <a:rPr lang="en">
                <a:solidFill>
                  <a:schemeClr val="accent6"/>
                </a:solidFill>
              </a:rPr>
            </a:br>
            <a:r>
              <a:rPr lang="en">
                <a:solidFill>
                  <a:schemeClr val="accent6"/>
                </a:solidFill>
              </a:rPr>
              <a:t>Platform Approach</a:t>
            </a:r>
            <a:endParaRPr>
              <a:solidFill>
                <a:schemeClr val="accent6"/>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405"/>
        <p:cNvGrpSpPr/>
        <p:nvPr/>
      </p:nvGrpSpPr>
      <p:grpSpPr>
        <a:xfrm>
          <a:off x="0" y="0"/>
          <a:ext cx="0" cy="0"/>
          <a:chOff x="0" y="0"/>
          <a:chExt cx="0" cy="0"/>
        </a:xfrm>
      </p:grpSpPr>
      <p:sp>
        <p:nvSpPr>
          <p:cNvPr id="8406" name="Google Shape;8406;p666"/>
          <p:cNvSpPr txBox="1">
            <a:spLocks noGrp="1"/>
          </p:cNvSpPr>
          <p:nvPr>
            <p:ph type="title"/>
          </p:nvPr>
        </p:nvSpPr>
        <p:spPr>
          <a:xfrm>
            <a:off x="457200" y="548640"/>
            <a:ext cx="4027800" cy="4299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Clr>
                <a:schemeClr val="accent3"/>
              </a:buClr>
              <a:buSzPts val="2200"/>
              <a:buFont typeface="Montserrat"/>
              <a:buNone/>
            </a:pPr>
            <a:r>
              <a:rPr lang="en"/>
              <a:t>Recover and thrive phase:</a:t>
            </a:r>
            <a:endParaRPr/>
          </a:p>
          <a:p>
            <a:pPr marL="0" lvl="0" indent="0" algn="l" rtl="0">
              <a:lnSpc>
                <a:spcPct val="100000"/>
              </a:lnSpc>
              <a:spcBef>
                <a:spcPts val="0"/>
              </a:spcBef>
              <a:spcAft>
                <a:spcPts val="0"/>
              </a:spcAft>
              <a:buClr>
                <a:schemeClr val="accent3"/>
              </a:buClr>
              <a:buSzPts val="2200"/>
              <a:buFont typeface="Montserrat"/>
              <a:buNone/>
            </a:pPr>
            <a:r>
              <a:rPr lang="en" sz="2200"/>
              <a:t>What if you could…</a:t>
            </a:r>
            <a:endParaRPr sz="2200"/>
          </a:p>
        </p:txBody>
      </p:sp>
      <p:sp>
        <p:nvSpPr>
          <p:cNvPr id="8407" name="Google Shape;8407;p666"/>
          <p:cNvSpPr txBox="1">
            <a:spLocks noGrp="1"/>
          </p:cNvSpPr>
          <p:nvPr>
            <p:ph type="body" idx="1"/>
          </p:nvPr>
        </p:nvSpPr>
        <p:spPr>
          <a:xfrm>
            <a:off x="457200" y="1517378"/>
            <a:ext cx="3520500" cy="2689500"/>
          </a:xfrm>
          <a:prstGeom prst="rect">
            <a:avLst/>
          </a:prstGeom>
          <a:noFill/>
          <a:ln>
            <a:noFill/>
          </a:ln>
        </p:spPr>
        <p:txBody>
          <a:bodyPr spcFirstLastPara="1" wrap="square" lIns="0" tIns="0" rIns="0" bIns="0" anchor="t" anchorCtr="0">
            <a:noAutofit/>
          </a:bodyPr>
          <a:lstStyle/>
          <a:p>
            <a:pPr marL="274320" lvl="0" indent="-213359" algn="l" rtl="0">
              <a:lnSpc>
                <a:spcPct val="100000"/>
              </a:lnSpc>
              <a:spcBef>
                <a:spcPts val="0"/>
              </a:spcBef>
              <a:spcAft>
                <a:spcPts val="0"/>
              </a:spcAft>
              <a:buClr>
                <a:schemeClr val="dk1"/>
              </a:buClr>
              <a:buSzPts val="1200"/>
              <a:buFont typeface="Roboto Light"/>
              <a:buChar char="■"/>
            </a:pPr>
            <a:r>
              <a:rPr lang="en" sz="1400"/>
              <a:t>Increase productivity and business agility by unifying communication and collaboration across video, phone, messaging, chat, devices, key business applications, and even your contact center?</a:t>
            </a:r>
            <a:endParaRPr sz="1400"/>
          </a:p>
          <a:p>
            <a:pPr marL="274320" lvl="0" indent="-213359" algn="l" rtl="0">
              <a:lnSpc>
                <a:spcPct val="100000"/>
              </a:lnSpc>
              <a:spcBef>
                <a:spcPts val="600"/>
              </a:spcBef>
              <a:spcAft>
                <a:spcPts val="0"/>
              </a:spcAft>
              <a:buClr>
                <a:schemeClr val="dk1"/>
              </a:buClr>
              <a:buSzPts val="1200"/>
              <a:buFont typeface="Roboto Light"/>
              <a:buChar char="■"/>
            </a:pPr>
            <a:r>
              <a:rPr lang="en" sz="1400"/>
              <a:t>Monitor, manage and a</a:t>
            </a:r>
            <a:r>
              <a:rPr lang="en" sz="1400">
                <a:solidFill>
                  <a:schemeClr val="dk1"/>
                </a:solidFill>
                <a:latin typeface="Roboto Light"/>
                <a:ea typeface="Roboto Light"/>
                <a:cs typeface="Roboto Light"/>
                <a:sym typeface="Roboto Light"/>
              </a:rPr>
              <a:t>nalyze all</a:t>
            </a:r>
            <a:r>
              <a:rPr lang="en" sz="1400"/>
              <a:t> related</a:t>
            </a:r>
            <a:r>
              <a:rPr lang="en" sz="1400">
                <a:solidFill>
                  <a:schemeClr val="dk1"/>
                </a:solidFill>
                <a:latin typeface="Roboto Light"/>
                <a:ea typeface="Roboto Light"/>
                <a:cs typeface="Roboto Light"/>
                <a:sym typeface="Roboto Light"/>
              </a:rPr>
              <a:t> data </a:t>
            </a:r>
            <a:r>
              <a:rPr lang="en" sz="1400"/>
              <a:t>to improve, inform business decisions and increase revenue?</a:t>
            </a:r>
            <a:endParaRPr sz="1400">
              <a:solidFill>
                <a:schemeClr val="dk1"/>
              </a:solidFill>
              <a:latin typeface="Roboto Light"/>
              <a:ea typeface="Roboto Light"/>
              <a:cs typeface="Roboto Light"/>
              <a:sym typeface="Roboto Light"/>
            </a:endParaRPr>
          </a:p>
          <a:p>
            <a:pPr marL="274320" lvl="0" indent="-213359" algn="l" rtl="0">
              <a:lnSpc>
                <a:spcPct val="100000"/>
              </a:lnSpc>
              <a:spcBef>
                <a:spcPts val="600"/>
              </a:spcBef>
              <a:spcAft>
                <a:spcPts val="0"/>
              </a:spcAft>
              <a:buClr>
                <a:schemeClr val="dk1"/>
              </a:buClr>
              <a:buSzPts val="1200"/>
              <a:buFont typeface="Roboto Light"/>
              <a:buChar char="■"/>
            </a:pPr>
            <a:r>
              <a:rPr lang="en" sz="1400">
                <a:solidFill>
                  <a:schemeClr val="dk1"/>
                </a:solidFill>
                <a:latin typeface="Roboto Light"/>
                <a:ea typeface="Roboto Light"/>
                <a:cs typeface="Roboto Light"/>
                <a:sym typeface="Roboto Light"/>
              </a:rPr>
              <a:t>Increase the security and resiliency </a:t>
            </a:r>
            <a:br>
              <a:rPr lang="en" sz="1400">
                <a:solidFill>
                  <a:schemeClr val="dk1"/>
                </a:solidFill>
                <a:latin typeface="Roboto Light"/>
                <a:ea typeface="Roboto Light"/>
                <a:cs typeface="Roboto Light"/>
                <a:sym typeface="Roboto Light"/>
              </a:rPr>
            </a:br>
            <a:r>
              <a:rPr lang="en" sz="1400">
                <a:solidFill>
                  <a:schemeClr val="dk1"/>
                </a:solidFill>
                <a:latin typeface="Roboto Light"/>
                <a:ea typeface="Roboto Light"/>
                <a:cs typeface="Roboto Light"/>
                <a:sym typeface="Roboto Light"/>
              </a:rPr>
              <a:t>of your communications infrastructure?</a:t>
            </a:r>
            <a:endParaRPr sz="1400">
              <a:solidFill>
                <a:schemeClr val="dk1"/>
              </a:solidFill>
              <a:latin typeface="Roboto Light"/>
              <a:ea typeface="Roboto Light"/>
              <a:cs typeface="Roboto Light"/>
              <a:sym typeface="Roboto Light"/>
            </a:endParaRPr>
          </a:p>
          <a:p>
            <a:pPr marL="274320" lvl="0" indent="-226059" algn="l" rtl="0">
              <a:lnSpc>
                <a:spcPct val="100000"/>
              </a:lnSpc>
              <a:spcBef>
                <a:spcPts val="600"/>
              </a:spcBef>
              <a:spcAft>
                <a:spcPts val="600"/>
              </a:spcAft>
              <a:buSzPts val="1400"/>
              <a:buChar char="■"/>
            </a:pPr>
            <a:r>
              <a:rPr lang="en" sz="1400"/>
              <a:t>Stand out as an employee and customer experience leader, while reducing costs?</a:t>
            </a:r>
            <a:endParaRPr sz="1400"/>
          </a:p>
        </p:txBody>
      </p:sp>
      <p:pic>
        <p:nvPicPr>
          <p:cNvPr id="8408" name="Google Shape;8408;p666"/>
          <p:cNvPicPr preferRelativeResize="0"/>
          <p:nvPr/>
        </p:nvPicPr>
        <p:blipFill rotWithShape="1">
          <a:blip r:embed="rId3">
            <a:alphaModFix/>
          </a:blip>
          <a:srcRect l="6182" b="9329"/>
          <a:stretch/>
        </p:blipFill>
        <p:spPr>
          <a:xfrm>
            <a:off x="4571998" y="0"/>
            <a:ext cx="4572000" cy="5143500"/>
          </a:xfrm>
          <a:prstGeom prst="rect">
            <a:avLst/>
          </a:prstGeom>
          <a:solidFill>
            <a:srgbClr val="15152F"/>
          </a:solidFill>
          <a:ln>
            <a:noFill/>
          </a:ln>
        </p:spPr>
      </p:pic>
      <p:sp>
        <p:nvSpPr>
          <p:cNvPr id="8409" name="Google Shape;8409;p666"/>
          <p:cNvSpPr txBox="1">
            <a:spLocks noGrp="1"/>
          </p:cNvSpPr>
          <p:nvPr>
            <p:ph type="body" idx="2"/>
          </p:nvPr>
        </p:nvSpPr>
        <p:spPr>
          <a:xfrm>
            <a:off x="777240" y="4745736"/>
            <a:ext cx="40278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413"/>
        <p:cNvGrpSpPr/>
        <p:nvPr/>
      </p:nvGrpSpPr>
      <p:grpSpPr>
        <a:xfrm>
          <a:off x="0" y="0"/>
          <a:ext cx="0" cy="0"/>
          <a:chOff x="0" y="0"/>
          <a:chExt cx="0" cy="0"/>
        </a:xfrm>
      </p:grpSpPr>
      <p:sp>
        <p:nvSpPr>
          <p:cNvPr id="8414" name="Google Shape;8414;p667"/>
          <p:cNvSpPr txBox="1">
            <a:spLocks noGrp="1"/>
          </p:cNvSpPr>
          <p:nvPr>
            <p:ph type="title"/>
          </p:nvPr>
        </p:nvSpPr>
        <p:spPr>
          <a:xfrm>
            <a:off x="445173" y="548640"/>
            <a:ext cx="8229600" cy="323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solidFill>
                  <a:srgbClr val="000000"/>
                </a:solidFill>
              </a:rPr>
              <a:t>Consider a Cloud Platform</a:t>
            </a:r>
            <a:endParaRPr>
              <a:solidFill>
                <a:srgbClr val="000000"/>
              </a:solidFill>
            </a:endParaRPr>
          </a:p>
        </p:txBody>
      </p:sp>
      <p:sp>
        <p:nvSpPr>
          <p:cNvPr id="8415" name="Google Shape;8415;p667"/>
          <p:cNvSpPr/>
          <p:nvPr/>
        </p:nvSpPr>
        <p:spPr>
          <a:xfrm flipH="1">
            <a:off x="6046375" y="2295850"/>
            <a:ext cx="2211825" cy="512500"/>
          </a:xfrm>
          <a:custGeom>
            <a:avLst/>
            <a:gdLst/>
            <a:ahLst/>
            <a:cxnLst/>
            <a:rect l="l" t="t" r="r" b="b"/>
            <a:pathLst>
              <a:path w="88473" h="20500" extrusionOk="0">
                <a:moveTo>
                  <a:pt x="88473" y="0"/>
                </a:moveTo>
                <a:lnTo>
                  <a:pt x="65545" y="20500"/>
                </a:lnTo>
                <a:lnTo>
                  <a:pt x="0" y="20500"/>
                </a:lnTo>
              </a:path>
            </a:pathLst>
          </a:custGeom>
          <a:noFill/>
          <a:ln w="9525" cap="flat" cmpd="sng">
            <a:solidFill>
              <a:schemeClr val="accent3"/>
            </a:solidFill>
            <a:prstDash val="solid"/>
            <a:round/>
            <a:headEnd type="none" w="med" len="med"/>
            <a:tailEnd type="oval" w="med" len="med"/>
          </a:ln>
        </p:spPr>
      </p:sp>
      <p:sp>
        <p:nvSpPr>
          <p:cNvPr id="8416" name="Google Shape;8416;p667"/>
          <p:cNvSpPr/>
          <p:nvPr/>
        </p:nvSpPr>
        <p:spPr>
          <a:xfrm flipH="1">
            <a:off x="6046375" y="3972250"/>
            <a:ext cx="2211825" cy="512500"/>
          </a:xfrm>
          <a:custGeom>
            <a:avLst/>
            <a:gdLst/>
            <a:ahLst/>
            <a:cxnLst/>
            <a:rect l="l" t="t" r="r" b="b"/>
            <a:pathLst>
              <a:path w="88473" h="20500" extrusionOk="0">
                <a:moveTo>
                  <a:pt x="88473" y="0"/>
                </a:moveTo>
                <a:lnTo>
                  <a:pt x="65545" y="20500"/>
                </a:lnTo>
                <a:lnTo>
                  <a:pt x="0" y="20500"/>
                </a:lnTo>
              </a:path>
            </a:pathLst>
          </a:custGeom>
          <a:noFill/>
          <a:ln w="9525" cap="flat" cmpd="sng">
            <a:solidFill>
              <a:schemeClr val="accent3"/>
            </a:solidFill>
            <a:prstDash val="solid"/>
            <a:round/>
            <a:headEnd type="none" w="med" len="med"/>
            <a:tailEnd type="oval" w="med" len="med"/>
          </a:ln>
        </p:spPr>
      </p:sp>
      <p:sp>
        <p:nvSpPr>
          <p:cNvPr id="8417" name="Google Shape;8417;p667"/>
          <p:cNvSpPr/>
          <p:nvPr/>
        </p:nvSpPr>
        <p:spPr>
          <a:xfrm>
            <a:off x="788575" y="2295850"/>
            <a:ext cx="2211825" cy="512500"/>
          </a:xfrm>
          <a:custGeom>
            <a:avLst/>
            <a:gdLst/>
            <a:ahLst/>
            <a:cxnLst/>
            <a:rect l="l" t="t" r="r" b="b"/>
            <a:pathLst>
              <a:path w="88473" h="20500" extrusionOk="0">
                <a:moveTo>
                  <a:pt x="88473" y="0"/>
                </a:moveTo>
                <a:lnTo>
                  <a:pt x="65545" y="20500"/>
                </a:lnTo>
                <a:lnTo>
                  <a:pt x="0" y="20500"/>
                </a:lnTo>
              </a:path>
            </a:pathLst>
          </a:custGeom>
          <a:noFill/>
          <a:ln w="9525" cap="flat" cmpd="sng">
            <a:solidFill>
              <a:schemeClr val="accent3"/>
            </a:solidFill>
            <a:prstDash val="solid"/>
            <a:round/>
            <a:headEnd type="none" w="med" len="med"/>
            <a:tailEnd type="oval" w="med" len="med"/>
          </a:ln>
        </p:spPr>
      </p:sp>
      <p:sp>
        <p:nvSpPr>
          <p:cNvPr id="8418" name="Google Shape;8418;p667"/>
          <p:cNvSpPr/>
          <p:nvPr/>
        </p:nvSpPr>
        <p:spPr>
          <a:xfrm>
            <a:off x="788575" y="3972250"/>
            <a:ext cx="2211825" cy="512500"/>
          </a:xfrm>
          <a:custGeom>
            <a:avLst/>
            <a:gdLst/>
            <a:ahLst/>
            <a:cxnLst/>
            <a:rect l="l" t="t" r="r" b="b"/>
            <a:pathLst>
              <a:path w="88473" h="20500" extrusionOk="0">
                <a:moveTo>
                  <a:pt x="88473" y="0"/>
                </a:moveTo>
                <a:lnTo>
                  <a:pt x="65545" y="20500"/>
                </a:lnTo>
                <a:lnTo>
                  <a:pt x="0" y="20500"/>
                </a:lnTo>
              </a:path>
            </a:pathLst>
          </a:custGeom>
          <a:noFill/>
          <a:ln w="9525" cap="flat" cmpd="sng">
            <a:solidFill>
              <a:schemeClr val="accent3"/>
            </a:solidFill>
            <a:prstDash val="solid"/>
            <a:round/>
            <a:headEnd type="none" w="med" len="med"/>
            <a:tailEnd type="oval" w="med" len="med"/>
          </a:ln>
        </p:spPr>
      </p:sp>
      <p:sp>
        <p:nvSpPr>
          <p:cNvPr id="8419" name="Google Shape;8419;p667"/>
          <p:cNvSpPr/>
          <p:nvPr/>
        </p:nvSpPr>
        <p:spPr>
          <a:xfrm rot="-2625193">
            <a:off x="4427846" y="1043259"/>
            <a:ext cx="2057107" cy="2098486"/>
          </a:xfrm>
          <a:prstGeom prst="flowChartDelay">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67"/>
          <p:cNvSpPr/>
          <p:nvPr/>
        </p:nvSpPr>
        <p:spPr>
          <a:xfrm rot="8174730">
            <a:off x="2615021" y="2670204"/>
            <a:ext cx="2039707" cy="2143683"/>
          </a:xfrm>
          <a:prstGeom prst="flowChartDelay">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67"/>
          <p:cNvSpPr/>
          <p:nvPr/>
        </p:nvSpPr>
        <p:spPr>
          <a:xfrm rot="-8025201">
            <a:off x="2661965" y="926159"/>
            <a:ext cx="2067080" cy="2169783"/>
          </a:xfrm>
          <a:prstGeom prst="flowChartDelay">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67"/>
          <p:cNvSpPr/>
          <p:nvPr/>
        </p:nvSpPr>
        <p:spPr>
          <a:xfrm rot="2774653">
            <a:off x="4286391" y="2596109"/>
            <a:ext cx="2080869" cy="2174882"/>
          </a:xfrm>
          <a:prstGeom prst="flowChartDelay">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67"/>
          <p:cNvSpPr/>
          <p:nvPr/>
        </p:nvSpPr>
        <p:spPr>
          <a:xfrm rot="8100000">
            <a:off x="4038044" y="3450338"/>
            <a:ext cx="669489" cy="882045"/>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67"/>
          <p:cNvSpPr/>
          <p:nvPr/>
        </p:nvSpPr>
        <p:spPr>
          <a:xfrm rot="-2864249">
            <a:off x="4281908" y="1466847"/>
            <a:ext cx="723984" cy="881975"/>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67"/>
          <p:cNvSpPr/>
          <p:nvPr/>
        </p:nvSpPr>
        <p:spPr>
          <a:xfrm rot="-8100000">
            <a:off x="3215349" y="2221430"/>
            <a:ext cx="803132" cy="1187939"/>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67"/>
          <p:cNvSpPr txBox="1"/>
          <p:nvPr/>
        </p:nvSpPr>
        <p:spPr>
          <a:xfrm rot="-2700000">
            <a:off x="2937045" y="1265088"/>
            <a:ext cx="1359766"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Roboto"/>
                <a:ea typeface="Roboto"/>
                <a:cs typeface="Roboto"/>
                <a:sym typeface="Roboto"/>
              </a:rPr>
              <a:t>Meet</a:t>
            </a:r>
            <a:endParaRPr sz="1800" b="1">
              <a:solidFill>
                <a:srgbClr val="FFFFFF"/>
              </a:solidFill>
              <a:latin typeface="Roboto"/>
              <a:ea typeface="Roboto"/>
              <a:cs typeface="Roboto"/>
              <a:sym typeface="Roboto"/>
            </a:endParaRPr>
          </a:p>
        </p:txBody>
      </p:sp>
      <p:sp>
        <p:nvSpPr>
          <p:cNvPr id="8427" name="Google Shape;8427;p667"/>
          <p:cNvSpPr/>
          <p:nvPr/>
        </p:nvSpPr>
        <p:spPr>
          <a:xfrm rot="2700000">
            <a:off x="5233927" y="2387383"/>
            <a:ext cx="660579" cy="1221032"/>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67"/>
          <p:cNvSpPr txBox="1"/>
          <p:nvPr/>
        </p:nvSpPr>
        <p:spPr>
          <a:xfrm rot="2700000">
            <a:off x="4782655" y="1531329"/>
            <a:ext cx="1359766"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oboto Light"/>
                <a:ea typeface="Roboto Light"/>
                <a:cs typeface="Roboto Light"/>
                <a:sym typeface="Roboto Light"/>
              </a:rPr>
              <a:t>8x</a:t>
            </a:r>
            <a:r>
              <a:rPr lang="en" sz="1300">
                <a:solidFill>
                  <a:srgbClr val="FFFFFF"/>
                </a:solidFill>
                <a:latin typeface="Roboto Light"/>
                <a:ea typeface="Roboto Light"/>
                <a:cs typeface="Roboto Light"/>
                <a:sym typeface="Roboto Light"/>
              </a:rPr>
              <a:t>8 Contact Center</a:t>
            </a:r>
            <a:endParaRPr sz="1300">
              <a:solidFill>
                <a:srgbClr val="FFFFFF"/>
              </a:solidFill>
              <a:latin typeface="Roboto Light"/>
              <a:ea typeface="Roboto Light"/>
              <a:cs typeface="Roboto Light"/>
              <a:sym typeface="Roboto Light"/>
            </a:endParaRPr>
          </a:p>
        </p:txBody>
      </p:sp>
      <p:sp>
        <p:nvSpPr>
          <p:cNvPr id="8429" name="Google Shape;8429;p667"/>
          <p:cNvSpPr txBox="1"/>
          <p:nvPr/>
        </p:nvSpPr>
        <p:spPr>
          <a:xfrm rot="-2700000">
            <a:off x="5155098" y="3596770"/>
            <a:ext cx="1410254"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Roboto"/>
                <a:ea typeface="Roboto"/>
                <a:cs typeface="Roboto"/>
                <a:sym typeface="Roboto"/>
              </a:rPr>
              <a:t>Call</a:t>
            </a:r>
            <a:endParaRPr sz="1800" b="1">
              <a:solidFill>
                <a:srgbClr val="FFFFFF"/>
              </a:solidFill>
              <a:latin typeface="Roboto"/>
              <a:ea typeface="Roboto"/>
              <a:cs typeface="Roboto"/>
              <a:sym typeface="Roboto"/>
            </a:endParaRPr>
          </a:p>
        </p:txBody>
      </p:sp>
      <p:sp>
        <p:nvSpPr>
          <p:cNvPr id="8430" name="Google Shape;8430;p667"/>
          <p:cNvSpPr txBox="1"/>
          <p:nvPr/>
        </p:nvSpPr>
        <p:spPr>
          <a:xfrm rot="2700000">
            <a:off x="2506848" y="3596762"/>
            <a:ext cx="1437407"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Roboto"/>
                <a:ea typeface="Roboto"/>
                <a:cs typeface="Roboto"/>
                <a:sym typeface="Roboto"/>
              </a:rPr>
              <a:t>Chat</a:t>
            </a:r>
            <a:endParaRPr sz="1800" b="1">
              <a:solidFill>
                <a:srgbClr val="FFFFFF"/>
              </a:solidFill>
              <a:latin typeface="Roboto"/>
              <a:ea typeface="Roboto"/>
              <a:cs typeface="Roboto"/>
              <a:sym typeface="Roboto"/>
            </a:endParaRPr>
          </a:p>
        </p:txBody>
      </p:sp>
      <p:grpSp>
        <p:nvGrpSpPr>
          <p:cNvPr id="8431" name="Google Shape;8431;p667"/>
          <p:cNvGrpSpPr/>
          <p:nvPr/>
        </p:nvGrpSpPr>
        <p:grpSpPr>
          <a:xfrm>
            <a:off x="3250202" y="1653520"/>
            <a:ext cx="2655673" cy="2435295"/>
            <a:chOff x="3230377" y="1510145"/>
            <a:chExt cx="2655673" cy="2435295"/>
          </a:xfrm>
        </p:grpSpPr>
        <p:sp>
          <p:nvSpPr>
            <p:cNvPr id="8432" name="Google Shape;8432;p667"/>
            <p:cNvSpPr/>
            <p:nvPr/>
          </p:nvSpPr>
          <p:spPr>
            <a:xfrm>
              <a:off x="3378775" y="1570750"/>
              <a:ext cx="2320800" cy="2343300"/>
            </a:xfrm>
            <a:prstGeom prst="ellipse">
              <a:avLst/>
            </a:prstGeom>
            <a:solidFill>
              <a:srgbClr val="F3F3F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Roboto Light"/>
                <a:ea typeface="Roboto Light"/>
                <a:cs typeface="Roboto Light"/>
                <a:sym typeface="Roboto Light"/>
              </a:endParaRPr>
            </a:p>
          </p:txBody>
        </p:sp>
        <p:sp>
          <p:nvSpPr>
            <p:cNvPr id="8433" name="Google Shape;8433;p667"/>
            <p:cNvSpPr txBox="1"/>
            <p:nvPr/>
          </p:nvSpPr>
          <p:spPr>
            <a:xfrm>
              <a:off x="4205800" y="1510145"/>
              <a:ext cx="649500" cy="38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a:solidFill>
                    <a:srgbClr val="434343"/>
                  </a:solidFill>
                  <a:latin typeface="Roboto Light"/>
                  <a:ea typeface="Roboto Light"/>
                  <a:cs typeface="Roboto Light"/>
                  <a:sym typeface="Roboto Light"/>
                </a:rPr>
                <a:t>Voice</a:t>
              </a:r>
              <a:endParaRPr sz="1300">
                <a:solidFill>
                  <a:srgbClr val="434343"/>
                </a:solidFill>
                <a:latin typeface="Roboto Light"/>
                <a:ea typeface="Roboto Light"/>
                <a:cs typeface="Roboto Light"/>
                <a:sym typeface="Roboto Light"/>
              </a:endParaRPr>
            </a:p>
          </p:txBody>
        </p:sp>
        <p:sp>
          <p:nvSpPr>
            <p:cNvPr id="8434" name="Google Shape;8434;p667"/>
            <p:cNvSpPr txBox="1"/>
            <p:nvPr/>
          </p:nvSpPr>
          <p:spPr>
            <a:xfrm rot="2934965">
              <a:off x="4849443" y="1985865"/>
              <a:ext cx="1077814" cy="381021"/>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a:solidFill>
                    <a:srgbClr val="434343"/>
                  </a:solidFill>
                  <a:latin typeface="Roboto Light"/>
                  <a:ea typeface="Roboto Light"/>
                  <a:cs typeface="Roboto Light"/>
                  <a:sym typeface="Roboto Light"/>
                </a:rPr>
                <a:t>Messaging</a:t>
              </a:r>
              <a:endParaRPr sz="1300">
                <a:solidFill>
                  <a:srgbClr val="434343"/>
                </a:solidFill>
                <a:latin typeface="Roboto Light"/>
                <a:ea typeface="Roboto Light"/>
                <a:cs typeface="Roboto Light"/>
                <a:sym typeface="Roboto Light"/>
              </a:endParaRPr>
            </a:p>
          </p:txBody>
        </p:sp>
        <p:sp>
          <p:nvSpPr>
            <p:cNvPr id="8435" name="Google Shape;8435;p667"/>
            <p:cNvSpPr txBox="1"/>
            <p:nvPr/>
          </p:nvSpPr>
          <p:spPr>
            <a:xfrm rot="-3362699">
              <a:off x="3166065" y="1993900"/>
              <a:ext cx="1007624" cy="38125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300">
                  <a:solidFill>
                    <a:srgbClr val="434343"/>
                  </a:solidFill>
                  <a:latin typeface="Roboto Light"/>
                  <a:ea typeface="Roboto Light"/>
                  <a:cs typeface="Roboto Light"/>
                  <a:sym typeface="Roboto Light"/>
                </a:rPr>
                <a:t>Video</a:t>
              </a:r>
              <a:endParaRPr sz="1300">
                <a:solidFill>
                  <a:srgbClr val="434343"/>
                </a:solidFill>
                <a:latin typeface="Roboto Light"/>
                <a:ea typeface="Roboto Light"/>
                <a:cs typeface="Roboto Light"/>
                <a:sym typeface="Roboto Light"/>
              </a:endParaRPr>
            </a:p>
          </p:txBody>
        </p:sp>
        <p:sp>
          <p:nvSpPr>
            <p:cNvPr id="8436" name="Google Shape;8436;p667"/>
            <p:cNvSpPr txBox="1"/>
            <p:nvPr/>
          </p:nvSpPr>
          <p:spPr>
            <a:xfrm>
              <a:off x="4152671" y="3564441"/>
              <a:ext cx="949200" cy="38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a:solidFill>
                    <a:srgbClr val="434343"/>
                  </a:solidFill>
                  <a:latin typeface="Roboto Light"/>
                  <a:ea typeface="Roboto Light"/>
                  <a:cs typeface="Roboto Light"/>
                  <a:sym typeface="Roboto Light"/>
                </a:rPr>
                <a:t>Analytics</a:t>
              </a:r>
              <a:endParaRPr sz="1300">
                <a:solidFill>
                  <a:srgbClr val="434343"/>
                </a:solidFill>
                <a:latin typeface="Roboto Light"/>
                <a:ea typeface="Roboto Light"/>
                <a:cs typeface="Roboto Light"/>
                <a:sym typeface="Roboto Light"/>
              </a:endParaRPr>
            </a:p>
          </p:txBody>
        </p:sp>
        <p:sp>
          <p:nvSpPr>
            <p:cNvPr id="8437" name="Google Shape;8437;p667"/>
            <p:cNvSpPr txBox="1"/>
            <p:nvPr/>
          </p:nvSpPr>
          <p:spPr>
            <a:xfrm rot="3356098">
              <a:off x="3205244" y="3129930"/>
              <a:ext cx="1067959" cy="381088"/>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50">
                  <a:solidFill>
                    <a:srgbClr val="434343"/>
                  </a:solidFill>
                  <a:latin typeface="Roboto Light"/>
                  <a:ea typeface="Roboto Light"/>
                  <a:cs typeface="Roboto Light"/>
                  <a:sym typeface="Roboto Light"/>
                </a:rPr>
                <a:t>Intelligence</a:t>
              </a:r>
              <a:endParaRPr sz="1250">
                <a:solidFill>
                  <a:srgbClr val="434343"/>
                </a:solidFill>
                <a:latin typeface="Roboto Light"/>
                <a:ea typeface="Roboto Light"/>
                <a:cs typeface="Roboto Light"/>
                <a:sym typeface="Roboto Light"/>
              </a:endParaRPr>
            </a:p>
          </p:txBody>
        </p:sp>
        <p:sp>
          <p:nvSpPr>
            <p:cNvPr id="8438" name="Google Shape;8438;p667"/>
            <p:cNvSpPr txBox="1"/>
            <p:nvPr/>
          </p:nvSpPr>
          <p:spPr>
            <a:xfrm rot="-3414363">
              <a:off x="4870423" y="3089094"/>
              <a:ext cx="1007667" cy="381098"/>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434343"/>
                  </a:solidFill>
                  <a:latin typeface="Roboto Light"/>
                  <a:ea typeface="Roboto Light"/>
                  <a:cs typeface="Roboto Light"/>
                  <a:sym typeface="Roboto Light"/>
                </a:rPr>
                <a:t>Integration</a:t>
              </a:r>
              <a:endParaRPr sz="1200">
                <a:solidFill>
                  <a:srgbClr val="434343"/>
                </a:solidFill>
                <a:latin typeface="Roboto Light"/>
                <a:ea typeface="Roboto Light"/>
                <a:cs typeface="Roboto Light"/>
                <a:sym typeface="Roboto Light"/>
              </a:endParaRPr>
            </a:p>
          </p:txBody>
        </p:sp>
      </p:grpSp>
      <p:sp>
        <p:nvSpPr>
          <p:cNvPr id="8439" name="Google Shape;8439;p667"/>
          <p:cNvSpPr/>
          <p:nvPr/>
        </p:nvSpPr>
        <p:spPr>
          <a:xfrm>
            <a:off x="3663509" y="1987906"/>
            <a:ext cx="1773600" cy="1807200"/>
          </a:xfrm>
          <a:prstGeom prst="ellipse">
            <a:avLst/>
          </a:prstGeom>
          <a:solidFill>
            <a:srgbClr val="CB223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67"/>
          <p:cNvSpPr txBox="1"/>
          <p:nvPr/>
        </p:nvSpPr>
        <p:spPr>
          <a:xfrm>
            <a:off x="889200" y="1961775"/>
            <a:ext cx="1871100" cy="1160400"/>
          </a:xfrm>
          <a:prstGeom prst="rect">
            <a:avLst/>
          </a:prstGeom>
          <a:noFill/>
          <a:ln>
            <a:noFill/>
          </a:ln>
        </p:spPr>
        <p:txBody>
          <a:bodyPr spcFirstLastPara="1" wrap="square" lIns="91425" tIns="91425" rIns="91425" bIns="91425" anchor="t" anchorCtr="0">
            <a:noAutofit/>
          </a:bodyPr>
          <a:lstStyle/>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Video conferencing</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Voice conferencing</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Co-browse / screen share</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Meeting analytics</a:t>
            </a:r>
            <a:endParaRPr sz="1000">
              <a:solidFill>
                <a:schemeClr val="dk1"/>
              </a:solidFill>
              <a:latin typeface="Roboto Light"/>
              <a:ea typeface="Roboto Light"/>
              <a:cs typeface="Roboto Light"/>
              <a:sym typeface="Roboto Light"/>
            </a:endParaRPr>
          </a:p>
        </p:txBody>
      </p:sp>
      <p:sp>
        <p:nvSpPr>
          <p:cNvPr id="8441" name="Google Shape;8441;p667"/>
          <p:cNvSpPr txBox="1"/>
          <p:nvPr/>
        </p:nvSpPr>
        <p:spPr>
          <a:xfrm>
            <a:off x="891102" y="3437600"/>
            <a:ext cx="1808100" cy="1160400"/>
          </a:xfrm>
          <a:prstGeom prst="rect">
            <a:avLst/>
          </a:prstGeom>
          <a:noFill/>
          <a:ln>
            <a:noFill/>
          </a:ln>
        </p:spPr>
        <p:txBody>
          <a:bodyPr spcFirstLastPara="1" wrap="square" lIns="91425" tIns="91425" rIns="91425" bIns="91425" anchor="t" anchorCtr="0">
            <a:noAutofit/>
          </a:bodyPr>
          <a:lstStyle/>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1:1 messaging</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Group messaging</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Channel elevation</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Team messaging solution aggregator</a:t>
            </a:r>
            <a:endParaRPr sz="1000">
              <a:solidFill>
                <a:schemeClr val="dk1"/>
              </a:solidFill>
              <a:latin typeface="Roboto Light"/>
              <a:ea typeface="Roboto Light"/>
              <a:cs typeface="Roboto Light"/>
              <a:sym typeface="Roboto Light"/>
            </a:endParaRPr>
          </a:p>
        </p:txBody>
      </p:sp>
      <p:sp>
        <p:nvSpPr>
          <p:cNvPr id="8442" name="Google Shape;8442;p667"/>
          <p:cNvSpPr txBox="1"/>
          <p:nvPr/>
        </p:nvSpPr>
        <p:spPr>
          <a:xfrm>
            <a:off x="6604200" y="1928875"/>
            <a:ext cx="2082600" cy="1160400"/>
          </a:xfrm>
          <a:prstGeom prst="rect">
            <a:avLst/>
          </a:prstGeom>
          <a:noFill/>
          <a:ln>
            <a:noFill/>
          </a:ln>
        </p:spPr>
        <p:txBody>
          <a:bodyPr spcFirstLastPara="1" wrap="square" lIns="91425" tIns="91425" rIns="91425" bIns="91425" anchor="t" anchorCtr="0">
            <a:noAutofit/>
          </a:bodyPr>
          <a:lstStyle/>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Routing</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Analytics</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Workforce Engagement</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Collaboration</a:t>
            </a:r>
            <a:endParaRPr sz="1000">
              <a:solidFill>
                <a:schemeClr val="dk1"/>
              </a:solidFill>
              <a:latin typeface="Roboto Light"/>
              <a:ea typeface="Roboto Light"/>
              <a:cs typeface="Roboto Light"/>
              <a:sym typeface="Roboto Light"/>
            </a:endParaRPr>
          </a:p>
        </p:txBody>
      </p:sp>
      <p:sp>
        <p:nvSpPr>
          <p:cNvPr id="8443" name="Google Shape;8443;p667"/>
          <p:cNvSpPr txBox="1"/>
          <p:nvPr/>
        </p:nvSpPr>
        <p:spPr>
          <a:xfrm>
            <a:off x="6604200" y="3651924"/>
            <a:ext cx="1808100" cy="1160400"/>
          </a:xfrm>
          <a:prstGeom prst="rect">
            <a:avLst/>
          </a:prstGeom>
          <a:noFill/>
          <a:ln>
            <a:noFill/>
          </a:ln>
        </p:spPr>
        <p:txBody>
          <a:bodyPr spcFirstLastPara="1" wrap="square" lIns="91425" tIns="91425" rIns="91425" bIns="91425" anchor="t" anchorCtr="0">
            <a:noAutofit/>
          </a:bodyPr>
          <a:lstStyle/>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Native VoIP</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Cloud PBX</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Hard-phone integration</a:t>
            </a:r>
            <a:endParaRPr sz="1000">
              <a:solidFill>
                <a:schemeClr val="dk1"/>
              </a:solidFill>
              <a:latin typeface="Roboto Light"/>
              <a:ea typeface="Roboto Light"/>
              <a:cs typeface="Roboto Light"/>
              <a:sym typeface="Roboto Light"/>
            </a:endParaRPr>
          </a:p>
          <a:p>
            <a:pPr marL="114300" lvl="0" indent="-120650" algn="l" rtl="0">
              <a:spcBef>
                <a:spcPts val="0"/>
              </a:spcBef>
              <a:spcAft>
                <a:spcPts val="0"/>
              </a:spcAft>
              <a:buClr>
                <a:schemeClr val="dk1"/>
              </a:buClr>
              <a:buSzPts val="1000"/>
              <a:buFont typeface="Roboto Light"/>
              <a:buChar char="■"/>
            </a:pPr>
            <a:r>
              <a:rPr lang="en" sz="1000">
                <a:solidFill>
                  <a:schemeClr val="dk1"/>
                </a:solidFill>
                <a:latin typeface="Roboto Light"/>
                <a:ea typeface="Roboto Light"/>
                <a:cs typeface="Roboto Light"/>
                <a:sym typeface="Roboto Light"/>
              </a:rPr>
              <a:t>Native softphone</a:t>
            </a:r>
            <a:endParaRPr sz="1000">
              <a:solidFill>
                <a:schemeClr val="dk1"/>
              </a:solidFill>
              <a:latin typeface="Roboto Light"/>
              <a:ea typeface="Roboto Light"/>
              <a:cs typeface="Roboto Light"/>
              <a:sym typeface="Roboto Light"/>
            </a:endParaRPr>
          </a:p>
        </p:txBody>
      </p:sp>
      <p:grpSp>
        <p:nvGrpSpPr>
          <p:cNvPr id="8444" name="Google Shape;8444;p667"/>
          <p:cNvGrpSpPr/>
          <p:nvPr/>
        </p:nvGrpSpPr>
        <p:grpSpPr>
          <a:xfrm>
            <a:off x="3782450" y="2023656"/>
            <a:ext cx="1546200" cy="1717844"/>
            <a:chOff x="3610225" y="1539575"/>
            <a:chExt cx="1546200" cy="1926050"/>
          </a:xfrm>
        </p:grpSpPr>
        <p:grpSp>
          <p:nvGrpSpPr>
            <p:cNvPr id="8445" name="Google Shape;8445;p667"/>
            <p:cNvGrpSpPr/>
            <p:nvPr/>
          </p:nvGrpSpPr>
          <p:grpSpPr>
            <a:xfrm>
              <a:off x="3657850" y="1586950"/>
              <a:ext cx="1461850" cy="1834550"/>
              <a:chOff x="3657850" y="1586950"/>
              <a:chExt cx="1461850" cy="1834550"/>
            </a:xfrm>
          </p:grpSpPr>
          <p:sp>
            <p:nvSpPr>
              <p:cNvPr id="8446" name="Google Shape;8446;p667"/>
              <p:cNvSpPr/>
              <p:nvPr/>
            </p:nvSpPr>
            <p:spPr>
              <a:xfrm>
                <a:off x="3657850" y="1586950"/>
                <a:ext cx="1440625" cy="1834550"/>
              </a:xfrm>
              <a:custGeom>
                <a:avLst/>
                <a:gdLst/>
                <a:ahLst/>
                <a:cxnLst/>
                <a:rect l="l" t="t" r="r" b="b"/>
                <a:pathLst>
                  <a:path w="57625" h="73382" extrusionOk="0">
                    <a:moveTo>
                      <a:pt x="28362" y="0"/>
                    </a:moveTo>
                    <a:lnTo>
                      <a:pt x="450" y="18908"/>
                    </a:lnTo>
                    <a:lnTo>
                      <a:pt x="0" y="55374"/>
                    </a:lnTo>
                    <a:lnTo>
                      <a:pt x="29263" y="73382"/>
                    </a:lnTo>
                    <a:lnTo>
                      <a:pt x="57625" y="54474"/>
                    </a:lnTo>
                    <a:lnTo>
                      <a:pt x="57175" y="18458"/>
                    </a:lnTo>
                    <a:close/>
                  </a:path>
                </a:pathLst>
              </a:custGeom>
              <a:solidFill>
                <a:srgbClr val="CB2233"/>
              </a:solidFill>
              <a:ln w="9525" cap="flat" cmpd="sng">
                <a:solidFill>
                  <a:srgbClr val="B11D2C"/>
                </a:solidFill>
                <a:prstDash val="solid"/>
                <a:round/>
                <a:headEnd type="none" w="med" len="med"/>
                <a:tailEnd type="none" w="med" len="med"/>
              </a:ln>
            </p:spPr>
          </p:sp>
          <p:sp>
            <p:nvSpPr>
              <p:cNvPr id="8447" name="Google Shape;8447;p667"/>
              <p:cNvSpPr/>
              <p:nvPr/>
            </p:nvSpPr>
            <p:spPr>
              <a:xfrm>
                <a:off x="3657850" y="1609450"/>
                <a:ext cx="1461850" cy="1361850"/>
              </a:xfrm>
              <a:custGeom>
                <a:avLst/>
                <a:gdLst/>
                <a:ahLst/>
                <a:cxnLst/>
                <a:rect l="l" t="t" r="r" b="b"/>
                <a:pathLst>
                  <a:path w="58474" h="54474" extrusionOk="0">
                    <a:moveTo>
                      <a:pt x="0" y="54474"/>
                    </a:moveTo>
                    <a:lnTo>
                      <a:pt x="56725" y="18008"/>
                    </a:lnTo>
                    <a:lnTo>
                      <a:pt x="900" y="17558"/>
                    </a:lnTo>
                    <a:lnTo>
                      <a:pt x="58474" y="53458"/>
                    </a:lnTo>
                    <a:lnTo>
                      <a:pt x="28362" y="0"/>
                    </a:lnTo>
                    <a:close/>
                  </a:path>
                </a:pathLst>
              </a:custGeom>
              <a:solidFill>
                <a:srgbClr val="CB2233"/>
              </a:solidFill>
              <a:ln w="9525" cap="flat" cmpd="sng">
                <a:solidFill>
                  <a:srgbClr val="B11D2C"/>
                </a:solidFill>
                <a:prstDash val="solid"/>
                <a:round/>
                <a:headEnd type="none" w="med" len="med"/>
                <a:tailEnd type="none" w="med" len="med"/>
              </a:ln>
            </p:spPr>
          </p:sp>
          <p:sp>
            <p:nvSpPr>
              <p:cNvPr id="8448" name="Google Shape;8448;p667"/>
              <p:cNvSpPr/>
              <p:nvPr/>
            </p:nvSpPr>
            <p:spPr>
              <a:xfrm>
                <a:off x="3702875" y="2070900"/>
                <a:ext cx="702450" cy="1322675"/>
              </a:xfrm>
              <a:custGeom>
                <a:avLst/>
                <a:gdLst/>
                <a:ahLst/>
                <a:cxnLst/>
                <a:rect l="l" t="t" r="r" b="b"/>
                <a:pathLst>
                  <a:path w="28098" h="52907" extrusionOk="0">
                    <a:moveTo>
                      <a:pt x="28098" y="52907"/>
                    </a:moveTo>
                    <a:lnTo>
                      <a:pt x="0" y="0"/>
                    </a:lnTo>
                  </a:path>
                </a:pathLst>
              </a:custGeom>
              <a:solidFill>
                <a:srgbClr val="CB2233"/>
              </a:solidFill>
              <a:ln w="9525" cap="flat" cmpd="sng">
                <a:solidFill>
                  <a:srgbClr val="B11D2C"/>
                </a:solidFill>
                <a:prstDash val="solid"/>
                <a:round/>
                <a:headEnd type="none" w="med" len="med"/>
                <a:tailEnd type="none" w="med" len="med"/>
              </a:ln>
            </p:spPr>
          </p:sp>
          <p:sp>
            <p:nvSpPr>
              <p:cNvPr id="8449" name="Google Shape;8449;p667"/>
              <p:cNvSpPr/>
              <p:nvPr/>
            </p:nvSpPr>
            <p:spPr>
              <a:xfrm>
                <a:off x="4411925" y="2082150"/>
                <a:ext cx="652772" cy="1305586"/>
              </a:xfrm>
              <a:custGeom>
                <a:avLst/>
                <a:gdLst/>
                <a:ahLst/>
                <a:cxnLst/>
                <a:rect l="l" t="t" r="r" b="b"/>
                <a:pathLst>
                  <a:path w="27462" h="51773" extrusionOk="0">
                    <a:moveTo>
                      <a:pt x="0" y="51773"/>
                    </a:moveTo>
                    <a:lnTo>
                      <a:pt x="27462" y="0"/>
                    </a:lnTo>
                  </a:path>
                </a:pathLst>
              </a:custGeom>
              <a:solidFill>
                <a:srgbClr val="CB2233"/>
              </a:solidFill>
              <a:ln w="9525" cap="flat" cmpd="sng">
                <a:solidFill>
                  <a:srgbClr val="B11D2C"/>
                </a:solidFill>
                <a:prstDash val="solid"/>
                <a:round/>
                <a:headEnd type="none" w="med" len="med"/>
                <a:tailEnd type="none" w="med" len="med"/>
              </a:ln>
            </p:spPr>
          </p:sp>
          <p:sp>
            <p:nvSpPr>
              <p:cNvPr id="8450" name="Google Shape;8450;p667"/>
              <p:cNvSpPr/>
              <p:nvPr/>
            </p:nvSpPr>
            <p:spPr>
              <a:xfrm>
                <a:off x="4366900" y="1631975"/>
                <a:ext cx="45025" cy="1755750"/>
              </a:xfrm>
              <a:custGeom>
                <a:avLst/>
                <a:gdLst/>
                <a:ahLst/>
                <a:cxnLst/>
                <a:rect l="l" t="t" r="r" b="b"/>
                <a:pathLst>
                  <a:path w="1801" h="70230" extrusionOk="0">
                    <a:moveTo>
                      <a:pt x="1801" y="70230"/>
                    </a:moveTo>
                    <a:lnTo>
                      <a:pt x="0" y="0"/>
                    </a:lnTo>
                  </a:path>
                </a:pathLst>
              </a:custGeom>
              <a:solidFill>
                <a:srgbClr val="CB2233"/>
              </a:solidFill>
              <a:ln w="9525" cap="flat" cmpd="sng">
                <a:solidFill>
                  <a:srgbClr val="B11D2C"/>
                </a:solidFill>
                <a:prstDash val="solid"/>
                <a:round/>
                <a:headEnd type="none" w="med" len="med"/>
                <a:tailEnd type="none" w="med" len="med"/>
              </a:ln>
            </p:spPr>
          </p:sp>
        </p:grpSp>
        <p:sp>
          <p:nvSpPr>
            <p:cNvPr id="8451" name="Google Shape;8451;p667"/>
            <p:cNvSpPr/>
            <p:nvPr/>
          </p:nvSpPr>
          <p:spPr>
            <a:xfrm>
              <a:off x="3634038" y="1993413"/>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sp>
          <p:nvSpPr>
            <p:cNvPr id="8452" name="Google Shape;8452;p667"/>
            <p:cNvSpPr/>
            <p:nvPr/>
          </p:nvSpPr>
          <p:spPr>
            <a:xfrm>
              <a:off x="3610225" y="2898300"/>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sp>
          <p:nvSpPr>
            <p:cNvPr id="8453" name="Google Shape;8453;p667"/>
            <p:cNvSpPr/>
            <p:nvPr/>
          </p:nvSpPr>
          <p:spPr>
            <a:xfrm>
              <a:off x="4362350" y="3350725"/>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sp>
          <p:nvSpPr>
            <p:cNvPr id="8454" name="Google Shape;8454;p667"/>
            <p:cNvSpPr/>
            <p:nvPr/>
          </p:nvSpPr>
          <p:spPr>
            <a:xfrm>
              <a:off x="5052925" y="2874463"/>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sp>
          <p:nvSpPr>
            <p:cNvPr id="8455" name="Google Shape;8455;p667"/>
            <p:cNvSpPr/>
            <p:nvPr/>
          </p:nvSpPr>
          <p:spPr>
            <a:xfrm>
              <a:off x="5020963" y="1988650"/>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sp>
          <p:nvSpPr>
            <p:cNvPr id="8456" name="Google Shape;8456;p667"/>
            <p:cNvSpPr/>
            <p:nvPr/>
          </p:nvSpPr>
          <p:spPr>
            <a:xfrm>
              <a:off x="4315400" y="1539575"/>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sp>
          <p:nvSpPr>
            <p:cNvPr id="8457" name="Google Shape;8457;p667"/>
            <p:cNvSpPr/>
            <p:nvPr/>
          </p:nvSpPr>
          <p:spPr>
            <a:xfrm>
              <a:off x="4337025" y="2445150"/>
              <a:ext cx="103500" cy="114900"/>
            </a:xfrm>
            <a:prstGeom prst="ellipse">
              <a:avLst/>
            </a:prstGeom>
            <a:solidFill>
              <a:srgbClr val="CB2233"/>
            </a:solidFill>
            <a:ln w="19050" cap="flat" cmpd="sng">
              <a:solidFill>
                <a:srgbClr val="B11D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C1019"/>
                </a:solidFill>
              </a:endParaRPr>
            </a:p>
          </p:txBody>
        </p:sp>
      </p:grpSp>
      <p:sp>
        <p:nvSpPr>
          <p:cNvPr id="8458" name="Google Shape;8458;p667"/>
          <p:cNvSpPr txBox="1"/>
          <p:nvPr/>
        </p:nvSpPr>
        <p:spPr>
          <a:xfrm>
            <a:off x="3655937" y="2420421"/>
            <a:ext cx="1808100" cy="102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50">
                <a:solidFill>
                  <a:srgbClr val="EFEFEF"/>
                </a:solidFill>
                <a:latin typeface="Roboto Light"/>
                <a:ea typeface="Roboto Light"/>
                <a:cs typeface="Roboto Light"/>
                <a:sym typeface="Roboto Light"/>
              </a:rPr>
              <a:t>Open Communication Cloud</a:t>
            </a:r>
            <a:endParaRPr sz="1650">
              <a:solidFill>
                <a:srgbClr val="EFEFEF"/>
              </a:solidFill>
              <a:latin typeface="Roboto Light"/>
              <a:ea typeface="Roboto Light"/>
              <a:cs typeface="Roboto Light"/>
              <a:sym typeface="Roboto Light"/>
            </a:endParaRPr>
          </a:p>
        </p:txBody>
      </p:sp>
      <p:sp>
        <p:nvSpPr>
          <p:cNvPr id="8459" name="Google Shape;8459;p667"/>
          <p:cNvSpPr txBox="1"/>
          <p:nvPr/>
        </p:nvSpPr>
        <p:spPr>
          <a:xfrm rot="2700000">
            <a:off x="4981018" y="1331879"/>
            <a:ext cx="1359766"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Roboto"/>
                <a:ea typeface="Roboto"/>
                <a:cs typeface="Roboto"/>
                <a:sym typeface="Roboto"/>
              </a:rPr>
              <a:t>Connect</a:t>
            </a:r>
            <a:endParaRPr sz="1800" b="1">
              <a:solidFill>
                <a:srgbClr val="FFFFFF"/>
              </a:solidFill>
              <a:latin typeface="Roboto"/>
              <a:ea typeface="Roboto"/>
              <a:cs typeface="Roboto"/>
              <a:sym typeface="Roboto"/>
            </a:endParaRPr>
          </a:p>
        </p:txBody>
      </p:sp>
      <p:sp>
        <p:nvSpPr>
          <p:cNvPr id="8460" name="Google Shape;8460;p667"/>
          <p:cNvSpPr txBox="1"/>
          <p:nvPr/>
        </p:nvSpPr>
        <p:spPr>
          <a:xfrm rot="-2700000">
            <a:off x="3149745" y="1531338"/>
            <a:ext cx="1359766"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oboto Light"/>
                <a:ea typeface="Roboto Light"/>
                <a:cs typeface="Roboto Light"/>
                <a:sym typeface="Roboto Light"/>
              </a:rPr>
              <a:t>8x8 Work</a:t>
            </a:r>
            <a:endParaRPr>
              <a:solidFill>
                <a:srgbClr val="FFFFFF"/>
              </a:solidFill>
              <a:latin typeface="Roboto Light"/>
              <a:ea typeface="Roboto Light"/>
              <a:cs typeface="Roboto Light"/>
              <a:sym typeface="Roboto Light"/>
            </a:endParaRPr>
          </a:p>
        </p:txBody>
      </p:sp>
      <p:sp>
        <p:nvSpPr>
          <p:cNvPr id="8461" name="Google Shape;8461;p667"/>
          <p:cNvSpPr txBox="1"/>
          <p:nvPr/>
        </p:nvSpPr>
        <p:spPr>
          <a:xfrm rot="2700000">
            <a:off x="2256898" y="3858862"/>
            <a:ext cx="1437407"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oboto Light"/>
                <a:ea typeface="Roboto Light"/>
                <a:cs typeface="Roboto Light"/>
                <a:sym typeface="Roboto Light"/>
              </a:rPr>
              <a:t>8x8 Work</a:t>
            </a:r>
            <a:endParaRPr>
              <a:solidFill>
                <a:srgbClr val="FFFFFF"/>
              </a:solidFill>
              <a:latin typeface="Roboto Light"/>
              <a:ea typeface="Roboto Light"/>
              <a:cs typeface="Roboto Light"/>
              <a:sym typeface="Roboto Light"/>
            </a:endParaRPr>
          </a:p>
        </p:txBody>
      </p:sp>
      <p:sp>
        <p:nvSpPr>
          <p:cNvPr id="8462" name="Google Shape;8462;p667"/>
          <p:cNvSpPr txBox="1"/>
          <p:nvPr/>
        </p:nvSpPr>
        <p:spPr>
          <a:xfrm rot="-2700000">
            <a:off x="5394723" y="3858870"/>
            <a:ext cx="1410254" cy="115187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oboto Light"/>
                <a:ea typeface="Roboto Light"/>
                <a:cs typeface="Roboto Light"/>
                <a:sym typeface="Roboto Light"/>
              </a:rPr>
              <a:t>8x8 Work</a:t>
            </a:r>
            <a:endParaRPr>
              <a:solidFill>
                <a:srgbClr val="FFFFFF"/>
              </a:solidFill>
              <a:latin typeface="Roboto Light"/>
              <a:ea typeface="Roboto Light"/>
              <a:cs typeface="Roboto Light"/>
              <a:sym typeface="Roboto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466"/>
        <p:cNvGrpSpPr/>
        <p:nvPr/>
      </p:nvGrpSpPr>
      <p:grpSpPr>
        <a:xfrm>
          <a:off x="0" y="0"/>
          <a:ext cx="0" cy="0"/>
          <a:chOff x="0" y="0"/>
          <a:chExt cx="0" cy="0"/>
        </a:xfrm>
      </p:grpSpPr>
      <p:sp>
        <p:nvSpPr>
          <p:cNvPr id="8467" name="Google Shape;8467;p668"/>
          <p:cNvSpPr txBox="1">
            <a:spLocks noGrp="1"/>
          </p:cNvSpPr>
          <p:nvPr>
            <p:ph type="title"/>
          </p:nvPr>
        </p:nvSpPr>
        <p:spPr>
          <a:xfrm>
            <a:off x="1007528" y="1418117"/>
            <a:ext cx="7104900" cy="2587800"/>
          </a:xfrm>
          <a:prstGeom prst="rect">
            <a:avLst/>
          </a:prstGeom>
        </p:spPr>
        <p:txBody>
          <a:bodyPr spcFirstLastPara="1" wrap="square" lIns="0" tIns="0" rIns="0" bIns="0" anchor="t" anchorCtr="0">
            <a:noAutofit/>
          </a:bodyPr>
          <a:lstStyle/>
          <a:p>
            <a:pPr marL="91440" lvl="0" indent="-91440" algn="l" rtl="0">
              <a:spcBef>
                <a:spcPts val="0"/>
              </a:spcBef>
              <a:spcAft>
                <a:spcPts val="0"/>
              </a:spcAft>
              <a:buNone/>
            </a:pPr>
            <a:r>
              <a:rPr lang="en">
                <a:solidFill>
                  <a:srgbClr val="000000"/>
                </a:solidFill>
              </a:rPr>
              <a:t>Digital leaders are widening the gap with their</a:t>
            </a:r>
            <a:endParaRPr>
              <a:solidFill>
                <a:srgbClr val="000000"/>
              </a:solidFill>
            </a:endParaRPr>
          </a:p>
          <a:p>
            <a:pPr marL="91440" lvl="0" indent="-91440" algn="l" rtl="0">
              <a:spcBef>
                <a:spcPts val="0"/>
              </a:spcBef>
              <a:spcAft>
                <a:spcPts val="0"/>
              </a:spcAft>
              <a:buNone/>
            </a:pPr>
            <a:r>
              <a:rPr lang="en">
                <a:solidFill>
                  <a:srgbClr val="000000"/>
                </a:solidFill>
              </a:rPr>
              <a:t>investments in cloud and SaaS platforms,</a:t>
            </a:r>
            <a:endParaRPr>
              <a:solidFill>
                <a:srgbClr val="000000"/>
              </a:solidFill>
            </a:endParaRPr>
          </a:p>
          <a:p>
            <a:pPr marL="91440" lvl="0" indent="-91440" algn="l" rtl="0">
              <a:spcBef>
                <a:spcPts val="0"/>
              </a:spcBef>
              <a:spcAft>
                <a:spcPts val="0"/>
              </a:spcAft>
              <a:buNone/>
            </a:pPr>
            <a:r>
              <a:rPr lang="en">
                <a:solidFill>
                  <a:srgbClr val="000000"/>
                </a:solidFill>
              </a:rPr>
              <a:t>making them “</a:t>
            </a:r>
            <a:r>
              <a:rPr lang="en">
                <a:solidFill>
                  <a:schemeClr val="dk2"/>
                </a:solidFill>
              </a:rPr>
              <a:t>better positioned to pivot and</a:t>
            </a:r>
            <a:endParaRPr>
              <a:solidFill>
                <a:schemeClr val="dk2"/>
              </a:solidFill>
            </a:endParaRPr>
          </a:p>
          <a:p>
            <a:pPr marL="91440" lvl="0" indent="-91440" algn="l" rtl="0">
              <a:spcBef>
                <a:spcPts val="0"/>
              </a:spcBef>
              <a:spcAft>
                <a:spcPts val="0"/>
              </a:spcAft>
              <a:buNone/>
            </a:pPr>
            <a:r>
              <a:rPr lang="en">
                <a:solidFill>
                  <a:schemeClr val="dk2"/>
                </a:solidFill>
              </a:rPr>
              <a:t>scale into new opportunities</a:t>
            </a:r>
            <a:r>
              <a:rPr lang="en">
                <a:solidFill>
                  <a:srgbClr val="000000"/>
                </a:solidFill>
              </a:rPr>
              <a:t>, leaving behind</a:t>
            </a:r>
            <a:endParaRPr>
              <a:solidFill>
                <a:srgbClr val="000000"/>
              </a:solidFill>
            </a:endParaRPr>
          </a:p>
          <a:p>
            <a:pPr marL="91440" lvl="0" indent="-91440" algn="l" rtl="0">
              <a:spcBef>
                <a:spcPts val="0"/>
              </a:spcBef>
              <a:spcAft>
                <a:spcPts val="0"/>
              </a:spcAft>
              <a:buNone/>
            </a:pPr>
            <a:r>
              <a:rPr lang="en">
                <a:solidFill>
                  <a:srgbClr val="000000"/>
                </a:solidFill>
              </a:rPr>
              <a:t>organizations that resist, or are unable to invest</a:t>
            </a:r>
            <a:endParaRPr>
              <a:solidFill>
                <a:srgbClr val="000000"/>
              </a:solidFill>
            </a:endParaRPr>
          </a:p>
          <a:p>
            <a:pPr marL="91440" lvl="0" indent="-91440" algn="l" rtl="0">
              <a:spcBef>
                <a:spcPts val="0"/>
              </a:spcBef>
              <a:spcAft>
                <a:spcPts val="0"/>
              </a:spcAft>
              <a:buNone/>
            </a:pPr>
            <a:r>
              <a:rPr lang="en">
                <a:solidFill>
                  <a:srgbClr val="000000"/>
                </a:solidFill>
              </a:rPr>
              <a:t>in, their innovation journey.” </a:t>
            </a:r>
            <a:endParaRPr>
              <a:solidFill>
                <a:srgbClr val="000000"/>
              </a:solidFill>
            </a:endParaRPr>
          </a:p>
          <a:p>
            <a:pPr marL="91440" lvl="0" indent="-91440" algn="l" rtl="0">
              <a:spcBef>
                <a:spcPts val="0"/>
              </a:spcBef>
              <a:spcAft>
                <a:spcPts val="0"/>
              </a:spcAft>
              <a:buNone/>
            </a:pPr>
            <a:endParaRPr>
              <a:solidFill>
                <a:srgbClr val="000000"/>
              </a:solidFill>
            </a:endParaRPr>
          </a:p>
        </p:txBody>
      </p:sp>
      <p:sp>
        <p:nvSpPr>
          <p:cNvPr id="8468" name="Google Shape;8468;p668"/>
          <p:cNvSpPr txBox="1">
            <a:spLocks noGrp="1"/>
          </p:cNvSpPr>
          <p:nvPr>
            <p:ph type="subTitle" idx="1"/>
          </p:nvPr>
        </p:nvSpPr>
        <p:spPr>
          <a:xfrm>
            <a:off x="4393325" y="3817450"/>
            <a:ext cx="3719100" cy="6762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a:t>— Harvey Nash/KPMG CIO Survey 2020</a:t>
            </a:r>
            <a:endParaRPr/>
          </a:p>
        </p:txBody>
      </p:sp>
      <p:sp>
        <p:nvSpPr>
          <p:cNvPr id="8469" name="Google Shape;8469;p668"/>
          <p:cNvSpPr txBox="1">
            <a:spLocks noGrp="1"/>
          </p:cNvSpPr>
          <p:nvPr>
            <p:ph type="body" idx="2"/>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sp>
        <p:nvSpPr>
          <p:cNvPr id="8470" name="Google Shape;8470;p668"/>
          <p:cNvSpPr txBox="1">
            <a:spLocks noGrp="1"/>
          </p:cNvSpPr>
          <p:nvPr>
            <p:ph type="title"/>
          </p:nvPr>
        </p:nvSpPr>
        <p:spPr>
          <a:xfrm>
            <a:off x="445173" y="548640"/>
            <a:ext cx="8229600" cy="323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200">
                <a:solidFill>
                  <a:srgbClr val="000000"/>
                </a:solidFill>
              </a:rPr>
              <a:t>Respond &gt; Recover &gt; Thrive</a:t>
            </a:r>
            <a:endParaRPr sz="2200">
              <a:solidFill>
                <a:srgbClr val="000000"/>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297"/>
        <p:cNvGrpSpPr/>
        <p:nvPr/>
      </p:nvGrpSpPr>
      <p:grpSpPr>
        <a:xfrm>
          <a:off x="0" y="0"/>
          <a:ext cx="0" cy="0"/>
          <a:chOff x="0" y="0"/>
          <a:chExt cx="0" cy="0"/>
        </a:xfrm>
      </p:grpSpPr>
      <p:pic>
        <p:nvPicPr>
          <p:cNvPr id="8298" name="Google Shape;8298;p651"/>
          <p:cNvPicPr preferRelativeResize="0"/>
          <p:nvPr/>
        </p:nvPicPr>
        <p:blipFill rotWithShape="1">
          <a:blip r:embed="rId3">
            <a:alphaModFix/>
          </a:blip>
          <a:srcRect l="25522" t="11886" r="27012"/>
          <a:stretch/>
        </p:blipFill>
        <p:spPr>
          <a:xfrm>
            <a:off x="5" y="0"/>
            <a:ext cx="4572075" cy="5143504"/>
          </a:xfrm>
          <a:prstGeom prst="rect">
            <a:avLst/>
          </a:prstGeom>
          <a:noFill/>
          <a:ln>
            <a:noFill/>
          </a:ln>
        </p:spPr>
      </p:pic>
      <p:sp>
        <p:nvSpPr>
          <p:cNvPr id="8299" name="Google Shape;8299;p651"/>
          <p:cNvSpPr txBox="1">
            <a:spLocks noGrp="1"/>
          </p:cNvSpPr>
          <p:nvPr>
            <p:ph type="body" idx="1"/>
          </p:nvPr>
        </p:nvSpPr>
        <p:spPr>
          <a:xfrm>
            <a:off x="4966388" y="717725"/>
            <a:ext cx="3783300" cy="3196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solidFill>
                  <a:schemeClr val="dk1"/>
                </a:solidFill>
              </a:rPr>
              <a:t>Welcome to the Channel Partner Guidelines for the 8x8 Operate From Anywhere Webinar in a Box. This document provides you with strategic guidance to use this asset in a turnkey manner as part of your overall Operate from Anywhere campaign.</a:t>
            </a:r>
            <a:br>
              <a:rPr lang="en">
                <a:solidFill>
                  <a:schemeClr val="dk1"/>
                </a:solidFill>
              </a:rPr>
            </a:br>
            <a:endParaRPr>
              <a:solidFill>
                <a:schemeClr val="dk1"/>
              </a:solidFill>
            </a:endParaRPr>
          </a:p>
          <a:p>
            <a:pPr marL="0" lvl="0" indent="0" algn="l" rtl="0">
              <a:spcBef>
                <a:spcPts val="200"/>
              </a:spcBef>
              <a:spcAft>
                <a:spcPts val="0"/>
              </a:spcAft>
              <a:buNone/>
            </a:pPr>
            <a:r>
              <a:rPr lang="en">
                <a:solidFill>
                  <a:schemeClr val="dk1"/>
                </a:solidFill>
              </a:rPr>
              <a:t>Contents:</a:t>
            </a:r>
            <a:endParaRPr>
              <a:solidFill>
                <a:schemeClr val="dk1"/>
              </a:solidFill>
            </a:endParaRPr>
          </a:p>
          <a:p>
            <a:pPr marL="457200" lvl="0" indent="-317500" algn="l" rtl="0">
              <a:spcBef>
                <a:spcPts val="200"/>
              </a:spcBef>
              <a:spcAft>
                <a:spcPts val="0"/>
              </a:spcAft>
              <a:buClr>
                <a:schemeClr val="dk1"/>
              </a:buClr>
              <a:buSzPts val="1400"/>
              <a:buChar char="●"/>
            </a:pPr>
            <a:r>
              <a:rPr lang="en">
                <a:solidFill>
                  <a:schemeClr val="dk1"/>
                </a:solidFill>
              </a:rPr>
              <a:t>Webinar in a Box Overview</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rPr>
              <a:t>Implementation guidelines </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rPr>
              <a:t>Webinar in a Box Content</a:t>
            </a:r>
            <a:endParaRPr>
              <a:solidFill>
                <a:schemeClr val="dk1"/>
              </a:solidFill>
            </a:endParaRPr>
          </a:p>
          <a:p>
            <a:pPr marL="457200" lvl="0" indent="0" algn="l" rtl="0">
              <a:spcBef>
                <a:spcPts val="200"/>
              </a:spcBef>
              <a:spcAft>
                <a:spcPts val="200"/>
              </a:spcAft>
              <a:buNone/>
            </a:pPr>
            <a:endParaRPr>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474"/>
        <p:cNvGrpSpPr/>
        <p:nvPr/>
      </p:nvGrpSpPr>
      <p:grpSpPr>
        <a:xfrm>
          <a:off x="0" y="0"/>
          <a:ext cx="0" cy="0"/>
          <a:chOff x="0" y="0"/>
          <a:chExt cx="0" cy="0"/>
        </a:xfrm>
      </p:grpSpPr>
      <p:sp>
        <p:nvSpPr>
          <p:cNvPr id="8475" name="Google Shape;8475;p669"/>
          <p:cNvSpPr txBox="1">
            <a:spLocks noGrp="1"/>
          </p:cNvSpPr>
          <p:nvPr>
            <p:ph type="title"/>
          </p:nvPr>
        </p:nvSpPr>
        <p:spPr>
          <a:xfrm>
            <a:off x="694944" y="1828800"/>
            <a:ext cx="7543800" cy="1238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Justify </a:t>
            </a:r>
            <a:br>
              <a:rPr lang="en"/>
            </a:br>
            <a:r>
              <a:rPr lang="en"/>
              <a:t>the Benefits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479"/>
        <p:cNvGrpSpPr/>
        <p:nvPr/>
      </p:nvGrpSpPr>
      <p:grpSpPr>
        <a:xfrm>
          <a:off x="0" y="0"/>
          <a:ext cx="0" cy="0"/>
          <a:chOff x="0" y="0"/>
          <a:chExt cx="0" cy="0"/>
        </a:xfrm>
      </p:grpSpPr>
      <p:sp>
        <p:nvSpPr>
          <p:cNvPr id="8480" name="Google Shape;8480;p670"/>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Operate from anywhere: cloud platform benefits</a:t>
            </a:r>
            <a:endParaRPr/>
          </a:p>
        </p:txBody>
      </p:sp>
      <p:sp>
        <p:nvSpPr>
          <p:cNvPr id="8481" name="Google Shape;8481;p670"/>
          <p:cNvSpPr txBox="1">
            <a:spLocks noGrp="1"/>
          </p:cNvSpPr>
          <p:nvPr>
            <p:ph type="body" idx="1"/>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graphicFrame>
        <p:nvGraphicFramePr>
          <p:cNvPr id="8482" name="Google Shape;8482;p670"/>
          <p:cNvGraphicFramePr/>
          <p:nvPr/>
        </p:nvGraphicFramePr>
        <p:xfrm>
          <a:off x="511725" y="1202250"/>
          <a:ext cx="8001000" cy="3092071"/>
        </p:xfrm>
        <a:graphic>
          <a:graphicData uri="http://schemas.openxmlformats.org/drawingml/2006/table">
            <a:tbl>
              <a:tblPr firstRow="1" bandRow="1">
                <a:noFill/>
                <a:tableStyleId>{BBA469FD-CD08-4D14-8160-CB3DEFA04AF6}</a:tableStyleId>
              </a:tblPr>
              <a:tblGrid>
                <a:gridCol w="2667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2667000">
                  <a:extLst>
                    <a:ext uri="{9D8B030D-6E8A-4147-A177-3AD203B41FA5}">
                      <a16:colId xmlns:a16="http://schemas.microsoft.com/office/drawing/2014/main" val="20002"/>
                    </a:ext>
                  </a:extLst>
                </a:gridCol>
              </a:tblGrid>
              <a:tr h="475500">
                <a:tc>
                  <a:txBody>
                    <a:bodyPr/>
                    <a:lstStyle/>
                    <a:p>
                      <a:pPr marL="0" marR="0" lvl="0" indent="0" algn="ctr" rtl="0">
                        <a:lnSpc>
                          <a:spcPct val="100000"/>
                        </a:lnSpc>
                        <a:spcBef>
                          <a:spcPts val="0"/>
                        </a:spcBef>
                        <a:spcAft>
                          <a:spcPts val="0"/>
                        </a:spcAft>
                        <a:buClr>
                          <a:srgbClr val="FFFFFF"/>
                        </a:buClr>
                        <a:buSzPts val="1400"/>
                        <a:buFont typeface="Calibri"/>
                        <a:buNone/>
                      </a:pPr>
                      <a:r>
                        <a:rPr lang="en" b="0">
                          <a:latin typeface="Roboto Medium"/>
                          <a:ea typeface="Roboto Medium"/>
                          <a:cs typeface="Roboto Medium"/>
                          <a:sym typeface="Roboto Medium"/>
                        </a:rPr>
                        <a:t>Cost Benefits</a:t>
                      </a:r>
                      <a:endParaRPr sz="1400" b="0" u="none" strike="noStrike" cap="none">
                        <a:latin typeface="Roboto Medium"/>
                        <a:ea typeface="Roboto Medium"/>
                        <a:cs typeface="Roboto Medium"/>
                        <a:sym typeface="Roboto Medium"/>
                      </a:endParaRPr>
                    </a:p>
                  </a:txBody>
                  <a:tcPr marL="97925" marR="97925" marT="45725" marB="457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4"/>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b="0">
                          <a:latin typeface="Roboto Medium"/>
                          <a:ea typeface="Roboto Medium"/>
                          <a:cs typeface="Roboto Medium"/>
                          <a:sym typeface="Roboto Medium"/>
                        </a:rPr>
                        <a:t>Strategic Benefits</a:t>
                      </a:r>
                      <a:endParaRPr sz="1400" b="0" u="none" strike="noStrike" cap="none">
                        <a:solidFill>
                          <a:srgbClr val="FFFFFF"/>
                        </a:solidFill>
                        <a:latin typeface="Roboto Medium"/>
                        <a:ea typeface="Roboto Medium"/>
                        <a:cs typeface="Roboto Medium"/>
                        <a:sym typeface="Roboto Medium"/>
                      </a:endParaRPr>
                    </a:p>
                  </a:txBody>
                  <a:tcPr marL="97925" marR="97925" marT="45725" marB="457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rgbClr val="FFFFFF"/>
                        </a:buClr>
                        <a:buSzPts val="1400"/>
                        <a:buFont typeface="Calibri"/>
                        <a:buNone/>
                      </a:pPr>
                      <a:r>
                        <a:rPr lang="en" b="0">
                          <a:latin typeface="Roboto Medium"/>
                          <a:ea typeface="Roboto Medium"/>
                          <a:cs typeface="Roboto Medium"/>
                          <a:sym typeface="Roboto Medium"/>
                        </a:rPr>
                        <a:t>Business Process Benefits</a:t>
                      </a:r>
                      <a:endParaRPr sz="1400" b="0" u="none" strike="noStrike" cap="none">
                        <a:latin typeface="Roboto Medium"/>
                        <a:ea typeface="Roboto Medium"/>
                        <a:cs typeface="Roboto Medium"/>
                        <a:sym typeface="Roboto Medium"/>
                      </a:endParaRPr>
                    </a:p>
                  </a:txBody>
                  <a:tcPr marL="97925" marR="97925" marT="45725" marB="457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1920250">
                <a:tc>
                  <a:txBody>
                    <a:bodyPr/>
                    <a:lstStyle/>
                    <a:p>
                      <a:pPr marL="457200" lvl="0" indent="-317500" algn="l" rtl="0">
                        <a:lnSpc>
                          <a:spcPct val="115000"/>
                        </a:lnSpc>
                        <a:spcBef>
                          <a:spcPts val="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CAPEX + OPEX</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Solution consolidation</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Reduced upgrade, </a:t>
                      </a:r>
                      <a:br>
                        <a:rPr lang="en">
                          <a:solidFill>
                            <a:schemeClr val="dk1"/>
                          </a:solidFill>
                          <a:latin typeface="Roboto Light"/>
                          <a:ea typeface="Roboto Light"/>
                          <a:cs typeface="Roboto Light"/>
                          <a:sym typeface="Roboto Light"/>
                        </a:rPr>
                      </a:br>
                      <a:r>
                        <a:rPr lang="en">
                          <a:solidFill>
                            <a:schemeClr val="dk1"/>
                          </a:solidFill>
                          <a:latin typeface="Roboto Light"/>
                          <a:ea typeface="Roboto Light"/>
                          <a:cs typeface="Roboto Light"/>
                          <a:sym typeface="Roboto Light"/>
                        </a:rPr>
                        <a:t>IT costs</a:t>
                      </a:r>
                      <a:endParaRPr>
                        <a:solidFill>
                          <a:schemeClr val="dk1"/>
                        </a:solidFill>
                        <a:latin typeface="Roboto Light"/>
                        <a:ea typeface="Roboto Light"/>
                        <a:cs typeface="Roboto Light"/>
                        <a:sym typeface="Roboto Light"/>
                      </a:endParaRPr>
                    </a:p>
                    <a:p>
                      <a:pPr marL="0" lvl="0" indent="0" algn="l" rtl="0">
                        <a:lnSpc>
                          <a:spcPct val="115000"/>
                        </a:lnSpc>
                        <a:spcBef>
                          <a:spcPts val="600"/>
                        </a:spcBef>
                        <a:spcAft>
                          <a:spcPts val="600"/>
                        </a:spcAft>
                        <a:buNone/>
                      </a:pPr>
                      <a:r>
                        <a:rPr lang="en">
                          <a:solidFill>
                            <a:schemeClr val="dk1"/>
                          </a:solidFill>
                          <a:latin typeface="Roboto Light"/>
                          <a:ea typeface="Roboto Light"/>
                          <a:cs typeface="Roboto Light"/>
                          <a:sym typeface="Roboto Light"/>
                        </a:rPr>
                        <a:t>Adopting a single-vendor approach results in a 56% lower TCO versus a multi-vendor strategy</a:t>
                      </a:r>
                      <a:endParaRPr sz="1200">
                        <a:solidFill>
                          <a:srgbClr val="0C0C0C"/>
                        </a:solidFill>
                        <a:latin typeface="Roboto Light"/>
                        <a:ea typeface="Roboto Light"/>
                        <a:cs typeface="Roboto Light"/>
                        <a:sym typeface="Roboto Light"/>
                      </a:endParaRPr>
                    </a:p>
                  </a:txBody>
                  <a:tcPr marL="188100" marR="188100" marT="182875" marB="182875">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FFFFF"/>
                    </a:solidFill>
                  </a:tcPr>
                </a:tc>
                <a:tc>
                  <a:txBody>
                    <a:bodyPr/>
                    <a:lstStyle/>
                    <a:p>
                      <a:pPr marL="457200" lvl="0" indent="-317500" algn="l" rtl="0">
                        <a:lnSpc>
                          <a:spcPct val="115000"/>
                        </a:lnSpc>
                        <a:spcBef>
                          <a:spcPts val="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Integrations</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Workforce flexibility</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Regulatory compliance</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Business agility</a:t>
                      </a:r>
                      <a:endParaRPr>
                        <a:solidFill>
                          <a:schemeClr val="dk1"/>
                        </a:solidFill>
                        <a:latin typeface="Roboto Light"/>
                        <a:ea typeface="Roboto Light"/>
                        <a:cs typeface="Roboto Light"/>
                        <a:sym typeface="Roboto Light"/>
                      </a:endParaRPr>
                    </a:p>
                    <a:p>
                      <a:pPr marL="0" lvl="0" indent="0" algn="l" rtl="0">
                        <a:lnSpc>
                          <a:spcPct val="115000"/>
                        </a:lnSpc>
                        <a:spcBef>
                          <a:spcPts val="600"/>
                        </a:spcBef>
                        <a:spcAft>
                          <a:spcPts val="600"/>
                        </a:spcAft>
                        <a:buNone/>
                      </a:pPr>
                      <a:r>
                        <a:rPr lang="en">
                          <a:solidFill>
                            <a:schemeClr val="dk1"/>
                          </a:solidFill>
                          <a:latin typeface="Roboto Light"/>
                          <a:ea typeface="Roboto Light"/>
                          <a:cs typeface="Roboto Light"/>
                          <a:sym typeface="Roboto Light"/>
                        </a:rPr>
                        <a:t>20% are leveraging video to deliver new revenue - generating services such as distance learning</a:t>
                      </a:r>
                      <a:endParaRPr sz="1200">
                        <a:solidFill>
                          <a:srgbClr val="0C0C0C"/>
                        </a:solidFill>
                        <a:latin typeface="Roboto Light"/>
                        <a:ea typeface="Roboto Light"/>
                        <a:cs typeface="Roboto Light"/>
                        <a:sym typeface="Roboto Light"/>
                      </a:endParaRPr>
                    </a:p>
                  </a:txBody>
                  <a:tcPr marL="188100" marR="188100" marT="182875" marB="182875">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FFFFF"/>
                    </a:solidFill>
                  </a:tcPr>
                </a:tc>
                <a:tc>
                  <a:txBody>
                    <a:bodyPr/>
                    <a:lstStyle/>
                    <a:p>
                      <a:pPr marL="457200" lvl="0" indent="-317500" algn="l" rtl="0">
                        <a:lnSpc>
                          <a:spcPct val="115000"/>
                        </a:lnSpc>
                        <a:spcBef>
                          <a:spcPts val="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Improved productivity</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Enhanced CX</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Actionable insights</a:t>
                      </a:r>
                      <a:endParaRPr>
                        <a:solidFill>
                          <a:schemeClr val="dk1"/>
                        </a:solidFill>
                        <a:latin typeface="Roboto Light"/>
                        <a:ea typeface="Roboto Light"/>
                        <a:cs typeface="Roboto Light"/>
                        <a:sym typeface="Roboto Light"/>
                      </a:endParaRPr>
                    </a:p>
                    <a:p>
                      <a:pPr marL="457200" lvl="0" indent="-317500" algn="l" rtl="0">
                        <a:lnSpc>
                          <a:spcPct val="115000"/>
                        </a:lnSpc>
                        <a:spcBef>
                          <a:spcPts val="600"/>
                        </a:spcBef>
                        <a:spcAft>
                          <a:spcPts val="0"/>
                        </a:spcAft>
                        <a:buClr>
                          <a:schemeClr val="dk1"/>
                        </a:buClr>
                        <a:buSzPts val="1400"/>
                        <a:buFont typeface="Roboto Light"/>
                        <a:buChar char="■"/>
                      </a:pPr>
                      <a:r>
                        <a:rPr lang="en">
                          <a:solidFill>
                            <a:schemeClr val="dk1"/>
                          </a:solidFill>
                          <a:latin typeface="Roboto Light"/>
                          <a:ea typeface="Roboto Light"/>
                          <a:cs typeface="Roboto Light"/>
                          <a:sym typeface="Roboto Light"/>
                        </a:rPr>
                        <a:t>Business continuity</a:t>
                      </a:r>
                      <a:endParaRPr>
                        <a:solidFill>
                          <a:schemeClr val="dk1"/>
                        </a:solidFill>
                        <a:latin typeface="Roboto Light"/>
                        <a:ea typeface="Roboto Light"/>
                        <a:cs typeface="Roboto Light"/>
                        <a:sym typeface="Roboto Light"/>
                      </a:endParaRPr>
                    </a:p>
                    <a:p>
                      <a:pPr marL="0" lvl="0" indent="0" algn="l" rtl="0">
                        <a:lnSpc>
                          <a:spcPct val="115000"/>
                        </a:lnSpc>
                        <a:spcBef>
                          <a:spcPts val="600"/>
                        </a:spcBef>
                        <a:spcAft>
                          <a:spcPts val="600"/>
                        </a:spcAft>
                        <a:buNone/>
                      </a:pPr>
                      <a:r>
                        <a:rPr lang="en">
                          <a:solidFill>
                            <a:schemeClr val="dk1"/>
                          </a:solidFill>
                          <a:latin typeface="Roboto Light"/>
                          <a:ea typeface="Roboto Light"/>
                          <a:cs typeface="Roboto Light"/>
                          <a:sym typeface="Roboto Light"/>
                        </a:rPr>
                        <a:t>Integrating UCaaS with CCaaS results in a 57% increase in customer satisfaction</a:t>
                      </a:r>
                      <a:endParaRPr>
                        <a:solidFill>
                          <a:schemeClr val="dk1"/>
                        </a:solidFill>
                        <a:latin typeface="Roboto Light"/>
                        <a:ea typeface="Roboto Light"/>
                        <a:cs typeface="Roboto Light"/>
                        <a:sym typeface="Roboto Light"/>
                      </a:endParaRPr>
                    </a:p>
                  </a:txBody>
                  <a:tcPr marL="188100" marR="188100" marT="182875" marB="182875">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486"/>
        <p:cNvGrpSpPr/>
        <p:nvPr/>
      </p:nvGrpSpPr>
      <p:grpSpPr>
        <a:xfrm>
          <a:off x="0" y="0"/>
          <a:ext cx="0" cy="0"/>
          <a:chOff x="0" y="0"/>
          <a:chExt cx="0" cy="0"/>
        </a:xfrm>
      </p:grpSpPr>
      <p:sp>
        <p:nvSpPr>
          <p:cNvPr id="8487" name="Google Shape;8487;p671"/>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More cloud contact center benefits</a:t>
            </a:r>
            <a:endParaRPr/>
          </a:p>
        </p:txBody>
      </p:sp>
      <p:sp>
        <p:nvSpPr>
          <p:cNvPr id="8488" name="Google Shape;8488;p671"/>
          <p:cNvSpPr txBox="1">
            <a:spLocks noGrp="1"/>
          </p:cNvSpPr>
          <p:nvPr>
            <p:ph type="body" idx="4"/>
          </p:nvPr>
        </p:nvSpPr>
        <p:spPr>
          <a:xfrm>
            <a:off x="3116700" y="2571750"/>
            <a:ext cx="5783700" cy="1674000"/>
          </a:xfrm>
          <a:prstGeom prst="rect">
            <a:avLst/>
          </a:prstGeom>
        </p:spPr>
        <p:txBody>
          <a:bodyPr spcFirstLastPara="1" wrap="square" lIns="0" tIns="0" rIns="0" bIns="0" anchor="t" anchorCtr="0">
            <a:noAutofit/>
          </a:bodyPr>
          <a:lstStyle/>
          <a:p>
            <a:pPr marL="182880" lvl="0" indent="-180340" algn="l" rtl="0">
              <a:spcBef>
                <a:spcPts val="0"/>
              </a:spcBef>
              <a:spcAft>
                <a:spcPts val="0"/>
              </a:spcAft>
              <a:buSzPts val="1400"/>
              <a:buChar char="■"/>
            </a:pPr>
            <a:r>
              <a:rPr lang="en" sz="1400"/>
              <a:t>2.9x average case handle time improvement YoY </a:t>
            </a:r>
            <a:endParaRPr sz="1400"/>
          </a:p>
          <a:p>
            <a:pPr marL="182880" lvl="0" indent="-180340" algn="l" rtl="0">
              <a:spcBef>
                <a:spcPts val="600"/>
              </a:spcBef>
              <a:spcAft>
                <a:spcPts val="0"/>
              </a:spcAft>
              <a:buSzPts val="1400"/>
              <a:buChar char="■"/>
            </a:pPr>
            <a:r>
              <a:rPr lang="en" sz="1400"/>
              <a:t>80% decrease in customer complaints </a:t>
            </a:r>
            <a:endParaRPr sz="1400"/>
          </a:p>
          <a:p>
            <a:pPr marL="182880" lvl="0" indent="-180340" algn="l" rtl="0">
              <a:spcBef>
                <a:spcPts val="600"/>
              </a:spcBef>
              <a:spcAft>
                <a:spcPts val="0"/>
              </a:spcAft>
              <a:buSzPts val="1400"/>
              <a:buChar char="■"/>
            </a:pPr>
            <a:r>
              <a:rPr lang="en" sz="1400"/>
              <a:t>Significant gains overall cost savings, customer satisfaction, customer retention, customer lifetime value (CLV), and overall company revenue</a:t>
            </a:r>
            <a:endParaRPr sz="1400"/>
          </a:p>
          <a:p>
            <a:pPr marL="0" lvl="0" indent="0" algn="l" rtl="0">
              <a:spcBef>
                <a:spcPts val="600"/>
              </a:spcBef>
              <a:spcAft>
                <a:spcPts val="0"/>
              </a:spcAft>
              <a:buNone/>
            </a:pPr>
            <a:endParaRPr/>
          </a:p>
          <a:p>
            <a:pPr marL="0" lvl="0" indent="0" algn="l" rtl="0">
              <a:spcBef>
                <a:spcPts val="600"/>
              </a:spcBef>
              <a:spcAft>
                <a:spcPts val="600"/>
              </a:spcAft>
              <a:buNone/>
            </a:pPr>
            <a:endParaRPr/>
          </a:p>
        </p:txBody>
      </p:sp>
      <p:sp>
        <p:nvSpPr>
          <p:cNvPr id="8489" name="Google Shape;8489;p671"/>
          <p:cNvSpPr txBox="1">
            <a:spLocks noGrp="1"/>
          </p:cNvSpPr>
          <p:nvPr>
            <p:ph type="body" idx="1"/>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sp>
        <p:nvSpPr>
          <p:cNvPr id="8490" name="Google Shape;8490;p671"/>
          <p:cNvSpPr txBox="1">
            <a:spLocks noGrp="1"/>
          </p:cNvSpPr>
          <p:nvPr>
            <p:ph type="subTitle" idx="2"/>
          </p:nvPr>
        </p:nvSpPr>
        <p:spPr>
          <a:xfrm>
            <a:off x="565475" y="1233675"/>
            <a:ext cx="2901300" cy="2060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50%</a:t>
            </a:r>
            <a:endParaRPr/>
          </a:p>
        </p:txBody>
      </p:sp>
      <p:sp>
        <p:nvSpPr>
          <p:cNvPr id="8491" name="Google Shape;8491;p671"/>
          <p:cNvSpPr txBox="1">
            <a:spLocks noGrp="1"/>
          </p:cNvSpPr>
          <p:nvPr>
            <p:ph type="subTitle" idx="3"/>
          </p:nvPr>
        </p:nvSpPr>
        <p:spPr>
          <a:xfrm>
            <a:off x="3116700" y="1575975"/>
            <a:ext cx="5570100" cy="9144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a:t>increase in agent productivity for unified communication-enabled contact centers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495"/>
        <p:cNvGrpSpPr/>
        <p:nvPr/>
      </p:nvGrpSpPr>
      <p:grpSpPr>
        <a:xfrm>
          <a:off x="0" y="0"/>
          <a:ext cx="0" cy="0"/>
          <a:chOff x="0" y="0"/>
          <a:chExt cx="0" cy="0"/>
        </a:xfrm>
      </p:grpSpPr>
      <p:sp>
        <p:nvSpPr>
          <p:cNvPr id="8496" name="Google Shape;8496;p672"/>
          <p:cNvSpPr txBox="1">
            <a:spLocks noGrp="1"/>
          </p:cNvSpPr>
          <p:nvPr>
            <p:ph type="title"/>
          </p:nvPr>
        </p:nvSpPr>
        <p:spPr>
          <a:xfrm>
            <a:off x="457200" y="827725"/>
            <a:ext cx="5460600" cy="2373300"/>
          </a:xfrm>
          <a:prstGeom prst="rect">
            <a:avLst/>
          </a:prstGeom>
        </p:spPr>
        <p:txBody>
          <a:bodyPr spcFirstLastPara="1" wrap="square" lIns="0" tIns="0" rIns="0" bIns="0" anchor="t" anchorCtr="0">
            <a:noAutofit/>
          </a:bodyPr>
          <a:lstStyle/>
          <a:p>
            <a:pPr marL="64008" lvl="0" indent="-64008" algn="l" rtl="0">
              <a:spcBef>
                <a:spcPts val="0"/>
              </a:spcBef>
              <a:spcAft>
                <a:spcPts val="0"/>
              </a:spcAft>
              <a:buNone/>
            </a:pPr>
            <a:r>
              <a:rPr lang="en" sz="2200"/>
              <a:t>“</a:t>
            </a:r>
            <a:r>
              <a:rPr lang="en" sz="2200">
                <a:highlight>
                  <a:srgbClr val="FFFFFF"/>
                </a:highlight>
              </a:rPr>
              <a:t>I</a:t>
            </a:r>
            <a:r>
              <a:rPr lang="en" sz="2200"/>
              <a:t>t’s not just the operational value when it comes to the platform - it’s the data insights, and the ability to which you can make those insights readily available across the organization to help us do our job better. </a:t>
            </a:r>
            <a:br>
              <a:rPr lang="en" sz="2200"/>
            </a:br>
            <a:br>
              <a:rPr lang="en" sz="2200"/>
            </a:br>
            <a:r>
              <a:rPr lang="en" sz="2200"/>
              <a:t>“The more we can use the data to help us make informed business decisions -- it all comes back to ROI</a:t>
            </a:r>
            <a:r>
              <a:rPr lang="en" sz="2200">
                <a:highlight>
                  <a:srgbClr val="FFFFFF"/>
                </a:highlight>
              </a:rPr>
              <a:t>."</a:t>
            </a:r>
            <a:endParaRPr sz="2200">
              <a:highlight>
                <a:srgbClr val="FFFFFF"/>
              </a:highlight>
            </a:endParaRPr>
          </a:p>
          <a:p>
            <a:pPr marL="0" lvl="0" indent="0" algn="l" rtl="0">
              <a:lnSpc>
                <a:spcPct val="125000"/>
              </a:lnSpc>
              <a:spcBef>
                <a:spcPts val="0"/>
              </a:spcBef>
              <a:spcAft>
                <a:spcPts val="0"/>
              </a:spcAft>
              <a:buClr>
                <a:schemeClr val="accent6"/>
              </a:buClr>
              <a:buSzPts val="1100"/>
              <a:buFont typeface="Arial"/>
              <a:buNone/>
            </a:pPr>
            <a:endParaRPr sz="1500">
              <a:latin typeface="Arial"/>
              <a:ea typeface="Arial"/>
              <a:cs typeface="Arial"/>
              <a:sym typeface="Arial"/>
            </a:endParaRPr>
          </a:p>
          <a:p>
            <a:pPr marL="64008" lvl="0" indent="-64008" algn="l" rtl="0">
              <a:spcBef>
                <a:spcPts val="0"/>
              </a:spcBef>
              <a:spcAft>
                <a:spcPts val="0"/>
              </a:spcAft>
              <a:buNone/>
            </a:pPr>
            <a:endParaRPr/>
          </a:p>
        </p:txBody>
      </p:sp>
      <p:sp>
        <p:nvSpPr>
          <p:cNvPr id="8497" name="Google Shape;8497;p672"/>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sz="1200"/>
              <a:t>Brian Himstedt</a:t>
            </a:r>
            <a:br>
              <a:rPr lang="en" sz="1200"/>
            </a:br>
            <a:r>
              <a:rPr lang="en" sz="1200"/>
              <a:t>Sr. Director, Technology</a:t>
            </a:r>
            <a:endParaRPr sz="1200"/>
          </a:p>
        </p:txBody>
      </p:sp>
      <p:sp>
        <p:nvSpPr>
          <p:cNvPr id="8498" name="Google Shape;8498;p672"/>
          <p:cNvSpPr txBox="1">
            <a:spLocks noGrp="1"/>
          </p:cNvSpPr>
          <p:nvPr>
            <p:ph type="body" idx="2"/>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pic>
        <p:nvPicPr>
          <p:cNvPr id="8499" name="Google Shape;8499;p672"/>
          <p:cNvPicPr preferRelativeResize="0"/>
          <p:nvPr/>
        </p:nvPicPr>
        <p:blipFill rotWithShape="1">
          <a:blip r:embed="rId3">
            <a:alphaModFix/>
          </a:blip>
          <a:srcRect l="5421" r="5412"/>
          <a:stretch/>
        </p:blipFill>
        <p:spPr>
          <a:xfrm>
            <a:off x="6421875" y="1098288"/>
            <a:ext cx="1044300" cy="1191223"/>
          </a:xfrm>
          <a:prstGeom prst="rect">
            <a:avLst/>
          </a:prstGeom>
          <a:noFill/>
          <a:ln>
            <a:noFill/>
          </a:ln>
        </p:spPr>
      </p:pic>
      <p:pic>
        <p:nvPicPr>
          <p:cNvPr id="8500" name="Google Shape;8500;p672"/>
          <p:cNvPicPr preferRelativeResize="0"/>
          <p:nvPr/>
        </p:nvPicPr>
        <p:blipFill>
          <a:blip r:embed="rId4">
            <a:alphaModFix/>
          </a:blip>
          <a:stretch>
            <a:fillRect/>
          </a:stretch>
        </p:blipFill>
        <p:spPr>
          <a:xfrm>
            <a:off x="6475175" y="2974275"/>
            <a:ext cx="1098975" cy="1271151"/>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504"/>
        <p:cNvGrpSpPr/>
        <p:nvPr/>
      </p:nvGrpSpPr>
      <p:grpSpPr>
        <a:xfrm>
          <a:off x="0" y="0"/>
          <a:ext cx="0" cy="0"/>
          <a:chOff x="0" y="0"/>
          <a:chExt cx="0" cy="0"/>
        </a:xfrm>
      </p:grpSpPr>
      <p:sp>
        <p:nvSpPr>
          <p:cNvPr id="8505" name="Google Shape;8505;p673"/>
          <p:cNvSpPr txBox="1">
            <a:spLocks noGrp="1"/>
          </p:cNvSpPr>
          <p:nvPr>
            <p:ph type="title"/>
          </p:nvPr>
        </p:nvSpPr>
        <p:spPr>
          <a:xfrm>
            <a:off x="457200" y="1129175"/>
            <a:ext cx="5460600" cy="2373300"/>
          </a:xfrm>
          <a:prstGeom prst="rect">
            <a:avLst/>
          </a:prstGeom>
        </p:spPr>
        <p:txBody>
          <a:bodyPr spcFirstLastPara="1" wrap="square" lIns="0" tIns="0" rIns="0" bIns="0" anchor="t" anchorCtr="0">
            <a:noAutofit/>
          </a:bodyPr>
          <a:lstStyle/>
          <a:p>
            <a:pPr marL="64008" lvl="0" indent="-64008" algn="l" rtl="0">
              <a:spcBef>
                <a:spcPts val="0"/>
              </a:spcBef>
              <a:spcAft>
                <a:spcPts val="0"/>
              </a:spcAft>
              <a:buNone/>
            </a:pPr>
            <a:r>
              <a:rPr lang="en" sz="2400"/>
              <a:t>“</a:t>
            </a:r>
            <a:r>
              <a:rPr lang="en" sz="2400">
                <a:highlight>
                  <a:srgbClr val="FFFFFF"/>
                </a:highlight>
              </a:rPr>
              <a:t>If IT and communications teams focus on enablement and usability through better underlying integration of communication tools, they will produce eminently more satisfied workers and better business results."</a:t>
            </a:r>
            <a:endParaRPr sz="2400">
              <a:highlight>
                <a:srgbClr val="FFFFFF"/>
              </a:highlight>
            </a:endParaRPr>
          </a:p>
          <a:p>
            <a:pPr marL="0" lvl="0" indent="0" algn="l" rtl="0">
              <a:lnSpc>
                <a:spcPct val="125000"/>
              </a:lnSpc>
              <a:spcBef>
                <a:spcPts val="0"/>
              </a:spcBef>
              <a:spcAft>
                <a:spcPts val="0"/>
              </a:spcAft>
              <a:buNone/>
            </a:pPr>
            <a:endParaRPr sz="1500">
              <a:latin typeface="Arial"/>
              <a:ea typeface="Arial"/>
              <a:cs typeface="Arial"/>
              <a:sym typeface="Arial"/>
            </a:endParaRPr>
          </a:p>
          <a:p>
            <a:pPr marL="64008" lvl="0" indent="-64008" algn="l" rtl="0">
              <a:spcBef>
                <a:spcPts val="0"/>
              </a:spcBef>
              <a:spcAft>
                <a:spcPts val="0"/>
              </a:spcAft>
              <a:buNone/>
            </a:pPr>
            <a:endParaRPr/>
          </a:p>
        </p:txBody>
      </p:sp>
      <p:sp>
        <p:nvSpPr>
          <p:cNvPr id="8506" name="Google Shape;8506;p673"/>
          <p:cNvSpPr txBox="1">
            <a:spLocks noGrp="1"/>
          </p:cNvSpPr>
          <p:nvPr>
            <p:ph type="subTitle" idx="1"/>
          </p:nvPr>
        </p:nvSpPr>
        <p:spPr>
          <a:xfrm>
            <a:off x="6421875" y="2453300"/>
            <a:ext cx="2181600" cy="9315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sz="1200"/>
              <a:t>Dion Hinchcliffe</a:t>
            </a:r>
            <a:br>
              <a:rPr lang="en" sz="1200"/>
            </a:br>
            <a:r>
              <a:rPr lang="en" sz="1200"/>
              <a:t>VP, Principal Analyst </a:t>
            </a:r>
            <a:endParaRPr sz="1200"/>
          </a:p>
        </p:txBody>
      </p:sp>
      <p:sp>
        <p:nvSpPr>
          <p:cNvPr id="8507" name="Google Shape;8507;p673"/>
          <p:cNvSpPr txBox="1">
            <a:spLocks noGrp="1"/>
          </p:cNvSpPr>
          <p:nvPr>
            <p:ph type="body" idx="2"/>
          </p:nvPr>
        </p:nvSpPr>
        <p:spPr>
          <a:xfrm>
            <a:off x="773350" y="4718300"/>
            <a:ext cx="72276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pic>
        <p:nvPicPr>
          <p:cNvPr id="8508" name="Google Shape;8508;p673"/>
          <p:cNvPicPr preferRelativeResize="0"/>
          <p:nvPr/>
        </p:nvPicPr>
        <p:blipFill rotWithShape="1">
          <a:blip r:embed="rId3">
            <a:alphaModFix/>
          </a:blip>
          <a:srcRect t="1718" b="1728"/>
          <a:stretch/>
        </p:blipFill>
        <p:spPr>
          <a:xfrm>
            <a:off x="6421875" y="1118800"/>
            <a:ext cx="1044300" cy="1150200"/>
          </a:xfrm>
          <a:prstGeom prst="rect">
            <a:avLst/>
          </a:prstGeom>
          <a:noFill/>
          <a:ln w="9525" cap="flat" cmpd="sng">
            <a:solidFill>
              <a:srgbClr val="D9D9D9"/>
            </a:solidFill>
            <a:prstDash val="solid"/>
            <a:miter lim="800000"/>
            <a:headEnd type="none" w="sm" len="sm"/>
            <a:tailEnd type="none" w="sm" len="sm"/>
          </a:ln>
        </p:spPr>
      </p:pic>
      <p:pic>
        <p:nvPicPr>
          <p:cNvPr id="8509" name="Google Shape;8509;p673"/>
          <p:cNvPicPr preferRelativeResize="0"/>
          <p:nvPr/>
        </p:nvPicPr>
        <p:blipFill>
          <a:blip r:embed="rId4">
            <a:alphaModFix/>
          </a:blip>
          <a:stretch>
            <a:fillRect/>
          </a:stretch>
        </p:blipFill>
        <p:spPr>
          <a:xfrm>
            <a:off x="6168482" y="2927425"/>
            <a:ext cx="1676680" cy="9315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4"/>
        <p:cNvGrpSpPr/>
        <p:nvPr/>
      </p:nvGrpSpPr>
      <p:grpSpPr>
        <a:xfrm>
          <a:off x="0" y="0"/>
          <a:ext cx="0" cy="0"/>
          <a:chOff x="0" y="0"/>
          <a:chExt cx="0" cy="0"/>
        </a:xfrm>
      </p:grpSpPr>
      <p:pic>
        <p:nvPicPr>
          <p:cNvPr id="8515" name="Google Shape;8515;p674"/>
          <p:cNvPicPr preferRelativeResize="0"/>
          <p:nvPr/>
        </p:nvPicPr>
        <p:blipFill rotWithShape="1">
          <a:blip r:embed="rId3">
            <a:alphaModFix/>
          </a:blip>
          <a:srcRect l="38140" t="3762" r="11860" b="11870"/>
          <a:stretch/>
        </p:blipFill>
        <p:spPr>
          <a:xfrm>
            <a:off x="4571998" y="0"/>
            <a:ext cx="4572075" cy="5143499"/>
          </a:xfrm>
          <a:prstGeom prst="rect">
            <a:avLst/>
          </a:prstGeom>
          <a:noFill/>
          <a:ln>
            <a:noFill/>
          </a:ln>
        </p:spPr>
      </p:pic>
      <p:sp>
        <p:nvSpPr>
          <p:cNvPr id="8516" name="Google Shape;8516;p674"/>
          <p:cNvSpPr txBox="1">
            <a:spLocks noGrp="1"/>
          </p:cNvSpPr>
          <p:nvPr>
            <p:ph type="title"/>
          </p:nvPr>
        </p:nvSpPr>
        <p:spPr>
          <a:xfrm>
            <a:off x="457200" y="548650"/>
            <a:ext cx="4025400" cy="4596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Clr>
                <a:srgbClr val="181818"/>
              </a:buClr>
              <a:buSzPts val="2800"/>
              <a:buFont typeface="Calibri"/>
              <a:buNone/>
            </a:pPr>
            <a:r>
              <a:rPr lang="en"/>
              <a:t>Next Steps &amp; Resources</a:t>
            </a:r>
            <a:endParaRPr/>
          </a:p>
        </p:txBody>
      </p:sp>
      <p:sp>
        <p:nvSpPr>
          <p:cNvPr id="8517" name="Google Shape;8517;p674"/>
          <p:cNvSpPr txBox="1">
            <a:spLocks noGrp="1"/>
          </p:cNvSpPr>
          <p:nvPr>
            <p:ph type="body" idx="1"/>
          </p:nvPr>
        </p:nvSpPr>
        <p:spPr>
          <a:xfrm>
            <a:off x="470050" y="1553295"/>
            <a:ext cx="3783300" cy="2913900"/>
          </a:xfrm>
          <a:prstGeom prst="rect">
            <a:avLst/>
          </a:prstGeom>
          <a:noFill/>
          <a:ln w="9525" cap="flat" cmpd="sng">
            <a:solidFill>
              <a:schemeClr val="dk2"/>
            </a:solidFill>
            <a:prstDash val="solid"/>
            <a:round/>
            <a:headEnd type="none" w="sm" len="sm"/>
            <a:tailEnd type="none" w="sm" len="sm"/>
          </a:ln>
        </p:spPr>
        <p:txBody>
          <a:bodyPr spcFirstLastPara="1" wrap="square" lIns="0" tIns="0" rIns="0" bIns="0" anchor="t" anchorCtr="0">
            <a:noAutofit/>
          </a:bodyPr>
          <a:lstStyle/>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Change the Conversation </a:t>
            </a:r>
            <a:br>
              <a:rPr lang="en" dirty="0">
                <a:solidFill>
                  <a:schemeClr val="dk1"/>
                </a:solidFill>
              </a:rPr>
            </a:br>
            <a:r>
              <a:rPr lang="en" dirty="0">
                <a:solidFill>
                  <a:schemeClr val="dk2"/>
                </a:solidFill>
              </a:rPr>
              <a:t>Read Operate from Anywhere eBook</a:t>
            </a:r>
            <a:br>
              <a:rPr lang="en" dirty="0">
                <a:solidFill>
                  <a:schemeClr val="dk1"/>
                </a:solidFill>
              </a:rPr>
            </a:br>
            <a:endParaRPr dirty="0">
              <a:solidFill>
                <a:schemeClr val="dk1"/>
              </a:solidFill>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Assess Your Current Landscape </a:t>
            </a:r>
            <a:br>
              <a:rPr lang="en" dirty="0">
                <a:solidFill>
                  <a:schemeClr val="dk1"/>
                </a:solidFill>
              </a:rPr>
            </a:br>
            <a:r>
              <a:rPr lang="en" dirty="0">
                <a:solidFill>
                  <a:schemeClr val="dk2"/>
                </a:solidFill>
              </a:rPr>
              <a:t>Take Ventana Research Assessment</a:t>
            </a:r>
            <a:br>
              <a:rPr lang="en" dirty="0">
                <a:solidFill>
                  <a:schemeClr val="dk2"/>
                </a:solidFill>
              </a:rPr>
            </a:br>
            <a:endParaRPr dirty="0">
              <a:solidFill>
                <a:schemeClr val="dk2"/>
              </a:solidFill>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Choose a Platform Approach</a:t>
            </a:r>
            <a:br>
              <a:rPr lang="en" dirty="0">
                <a:solidFill>
                  <a:schemeClr val="dk1"/>
                </a:solidFill>
              </a:rPr>
            </a:br>
            <a:r>
              <a:rPr lang="en" dirty="0">
                <a:solidFill>
                  <a:schemeClr val="dk2"/>
                </a:solidFill>
              </a:rPr>
              <a:t>Evaluate/Compare Capabilities</a:t>
            </a:r>
          </a:p>
          <a:p>
            <a:pPr marL="457200" lvl="0" indent="-317500" algn="l" rtl="0">
              <a:lnSpc>
                <a:spcPct val="100000"/>
              </a:lnSpc>
              <a:spcBef>
                <a:spcPts val="0"/>
              </a:spcBef>
              <a:spcAft>
                <a:spcPts val="0"/>
              </a:spcAft>
              <a:buClr>
                <a:schemeClr val="dk1"/>
              </a:buClr>
              <a:buSzPts val="1400"/>
              <a:buAutoNum type="arabicPeriod"/>
            </a:pPr>
            <a:endParaRPr lang="en" dirty="0">
              <a:solidFill>
                <a:schemeClr val="dk2"/>
              </a:solidFill>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Justify the Benefits</a:t>
            </a:r>
            <a:br>
              <a:rPr lang="en" dirty="0">
                <a:solidFill>
                  <a:schemeClr val="dk1"/>
                </a:solidFill>
              </a:rPr>
            </a:br>
            <a:r>
              <a:rPr lang="en" dirty="0">
                <a:solidFill>
                  <a:schemeClr val="dk2"/>
                </a:solidFill>
              </a:rPr>
              <a:t>View Related Research </a:t>
            </a:r>
            <a:br>
              <a:rPr lang="en" dirty="0">
                <a:solidFill>
                  <a:schemeClr val="dk2"/>
                </a:solidFill>
              </a:rPr>
            </a:br>
            <a:endParaRPr dirty="0">
              <a:solidFill>
                <a:schemeClr val="dk2"/>
              </a:solidFill>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Get in Touch</a:t>
            </a:r>
            <a:br>
              <a:rPr lang="en" dirty="0">
                <a:solidFill>
                  <a:schemeClr val="dk1"/>
                </a:solidFill>
              </a:rPr>
            </a:br>
            <a:r>
              <a:rPr lang="en" dirty="0">
                <a:solidFill>
                  <a:schemeClr val="dk2"/>
                </a:solidFill>
              </a:rPr>
              <a:t>Email us at __________.</a:t>
            </a:r>
            <a:endParaRPr dirty="0">
              <a:solidFill>
                <a:schemeClr val="dk2"/>
              </a:solidFill>
            </a:endParaRPr>
          </a:p>
          <a:p>
            <a:pPr marL="0" lvl="0" indent="0" algn="l" rtl="0">
              <a:lnSpc>
                <a:spcPct val="100000"/>
              </a:lnSpc>
              <a:spcBef>
                <a:spcPts val="600"/>
              </a:spcBef>
              <a:spcAft>
                <a:spcPts val="0"/>
              </a:spcAft>
              <a:buClr>
                <a:schemeClr val="accent6"/>
              </a:buClr>
              <a:buSzPts val="1100"/>
              <a:buFont typeface="Arial"/>
              <a:buNone/>
            </a:pPr>
            <a:endParaRPr dirty="0">
              <a:solidFill>
                <a:schemeClr val="dk1"/>
              </a:solidFill>
            </a:endParaRPr>
          </a:p>
          <a:p>
            <a:pPr marL="0" lvl="0" indent="0" algn="l" rtl="0">
              <a:lnSpc>
                <a:spcPct val="115000"/>
              </a:lnSpc>
              <a:spcBef>
                <a:spcPts val="0"/>
              </a:spcBef>
              <a:spcAft>
                <a:spcPts val="0"/>
              </a:spcAft>
              <a:buClr>
                <a:schemeClr val="accent6"/>
              </a:buClr>
              <a:buSzPts val="1100"/>
              <a:buFont typeface="Arial"/>
              <a:buNone/>
            </a:pPr>
            <a:endParaRPr dirty="0">
              <a:solidFill>
                <a:schemeClr val="dk1"/>
              </a:solidFill>
            </a:endParaRPr>
          </a:p>
          <a:p>
            <a:pPr marL="0" lvl="0" indent="0" algn="l" rtl="0">
              <a:lnSpc>
                <a:spcPct val="115000"/>
              </a:lnSpc>
              <a:spcBef>
                <a:spcPts val="900"/>
              </a:spcBef>
              <a:spcAft>
                <a:spcPts val="900"/>
              </a:spcAft>
              <a:buSzPts val="1400"/>
              <a:buNone/>
            </a:pPr>
            <a:endParaRPr dirty="0">
              <a:solidFill>
                <a:schemeClr val="dk1"/>
              </a:solidFill>
            </a:endParaRPr>
          </a:p>
        </p:txBody>
      </p:sp>
      <p:sp>
        <p:nvSpPr>
          <p:cNvPr id="8518" name="Google Shape;8518;p674"/>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200"/>
              </a:spcAft>
              <a:buSzPts val="500"/>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522"/>
        <p:cNvGrpSpPr/>
        <p:nvPr/>
      </p:nvGrpSpPr>
      <p:grpSpPr>
        <a:xfrm>
          <a:off x="0" y="0"/>
          <a:ext cx="0" cy="0"/>
          <a:chOff x="0" y="0"/>
          <a:chExt cx="0" cy="0"/>
        </a:xfrm>
      </p:grpSpPr>
      <p:sp>
        <p:nvSpPr>
          <p:cNvPr id="8523" name="Google Shape;8523;p675"/>
          <p:cNvSpPr txBox="1">
            <a:spLocks noGrp="1"/>
          </p:cNvSpPr>
          <p:nvPr>
            <p:ph type="title"/>
          </p:nvPr>
        </p:nvSpPr>
        <p:spPr>
          <a:xfrm>
            <a:off x="457200" y="1698550"/>
            <a:ext cx="6790800" cy="2373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Q&amp;A</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303"/>
        <p:cNvGrpSpPr/>
        <p:nvPr/>
      </p:nvGrpSpPr>
      <p:grpSpPr>
        <a:xfrm>
          <a:off x="0" y="0"/>
          <a:ext cx="0" cy="0"/>
          <a:chOff x="0" y="0"/>
          <a:chExt cx="0" cy="0"/>
        </a:xfrm>
      </p:grpSpPr>
      <p:sp>
        <p:nvSpPr>
          <p:cNvPr id="8304" name="Google Shape;8304;p652"/>
          <p:cNvSpPr txBox="1">
            <a:spLocks noGrp="1"/>
          </p:cNvSpPr>
          <p:nvPr>
            <p:ph type="title"/>
          </p:nvPr>
        </p:nvSpPr>
        <p:spPr>
          <a:xfrm>
            <a:off x="457200" y="427013"/>
            <a:ext cx="37833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Webinar overview</a:t>
            </a:r>
            <a:endParaRPr/>
          </a:p>
        </p:txBody>
      </p:sp>
      <p:sp>
        <p:nvSpPr>
          <p:cNvPr id="8305" name="Google Shape;8305;p652"/>
          <p:cNvSpPr txBox="1">
            <a:spLocks noGrp="1"/>
          </p:cNvSpPr>
          <p:nvPr>
            <p:ph type="body" idx="2"/>
          </p:nvPr>
        </p:nvSpPr>
        <p:spPr>
          <a:xfrm>
            <a:off x="777240" y="4718300"/>
            <a:ext cx="34761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sp>
        <p:nvSpPr>
          <p:cNvPr id="8306" name="Google Shape;8306;p652"/>
          <p:cNvSpPr txBox="1"/>
          <p:nvPr/>
        </p:nvSpPr>
        <p:spPr>
          <a:xfrm>
            <a:off x="484900" y="1125675"/>
            <a:ext cx="8087700" cy="309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accent6"/>
              </a:buClr>
              <a:buSzPts val="1100"/>
              <a:buFont typeface="Arial"/>
              <a:buNone/>
            </a:pPr>
            <a:r>
              <a:rPr lang="en" sz="1600">
                <a:solidFill>
                  <a:schemeClr val="accent6"/>
                </a:solidFill>
                <a:latin typeface="Roboto"/>
                <a:ea typeface="Roboto"/>
                <a:cs typeface="Roboto"/>
                <a:sym typeface="Roboto"/>
              </a:rPr>
              <a:t>This is a 10 - 15 minute presentation, structured as a playbook, on the business value of being able to operate from anywhere using a cloud communications platform. This presentation includes compelling and incredibly timely statistics as well as a talk track that you can use during the blitz, but also as a short presentation to your clients or customers at any time.</a:t>
            </a:r>
            <a:endParaRPr sz="1600">
              <a:solidFill>
                <a:schemeClr val="accent6"/>
              </a:solidFill>
              <a:latin typeface="Roboto"/>
              <a:ea typeface="Roboto"/>
              <a:cs typeface="Roboto"/>
              <a:sym typeface="Roboto"/>
            </a:endParaRPr>
          </a:p>
          <a:p>
            <a:pPr marL="0" lvl="0" indent="0" algn="l" rtl="0">
              <a:spcBef>
                <a:spcPts val="0"/>
              </a:spcBef>
              <a:spcAft>
                <a:spcPts val="0"/>
              </a:spcAft>
              <a:buClr>
                <a:schemeClr val="accent6"/>
              </a:buClr>
              <a:buSzPts val="1100"/>
              <a:buFont typeface="Arial"/>
              <a:buNone/>
            </a:pPr>
            <a:endParaRPr sz="1600">
              <a:solidFill>
                <a:schemeClr val="accent6"/>
              </a:solidFill>
              <a:latin typeface="Roboto"/>
              <a:ea typeface="Roboto"/>
              <a:cs typeface="Roboto"/>
              <a:sym typeface="Roboto"/>
            </a:endParaRPr>
          </a:p>
          <a:p>
            <a:pPr marL="0" lvl="0" indent="0" algn="l" rtl="0">
              <a:spcBef>
                <a:spcPts val="0"/>
              </a:spcBef>
              <a:spcAft>
                <a:spcPts val="0"/>
              </a:spcAft>
              <a:buClr>
                <a:schemeClr val="accent6"/>
              </a:buClr>
              <a:buSzPts val="1100"/>
              <a:buFont typeface="Arial"/>
              <a:buNone/>
            </a:pPr>
            <a:r>
              <a:rPr lang="en" sz="1600">
                <a:solidFill>
                  <a:schemeClr val="accent6"/>
                </a:solidFill>
                <a:latin typeface="Roboto"/>
                <a:ea typeface="Roboto"/>
                <a:cs typeface="Roboto"/>
                <a:sym typeface="Roboto"/>
              </a:rPr>
              <a:t>Gartner has named “Operate Anywhere” as one of their top strategic technology trends of 2021, so this is a timely topic. This webinar is intended for IT or Contact Center director personas, but can be used for any director level or above business audience.</a:t>
            </a:r>
            <a:endParaRPr sz="1900">
              <a:latin typeface="Roboto"/>
              <a:ea typeface="Roboto"/>
              <a:cs typeface="Roboto"/>
              <a:sym typeface="Roboto"/>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310"/>
        <p:cNvGrpSpPr/>
        <p:nvPr/>
      </p:nvGrpSpPr>
      <p:grpSpPr>
        <a:xfrm>
          <a:off x="0" y="0"/>
          <a:ext cx="0" cy="0"/>
          <a:chOff x="0" y="0"/>
          <a:chExt cx="0" cy="0"/>
        </a:xfrm>
      </p:grpSpPr>
      <p:sp>
        <p:nvSpPr>
          <p:cNvPr id="8311" name="Google Shape;8311;p653"/>
          <p:cNvSpPr txBox="1">
            <a:spLocks noGrp="1"/>
          </p:cNvSpPr>
          <p:nvPr>
            <p:ph type="title"/>
          </p:nvPr>
        </p:nvSpPr>
        <p:spPr>
          <a:xfrm>
            <a:off x="457200" y="1700745"/>
            <a:ext cx="8229600" cy="928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Implementation Guidelines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315"/>
        <p:cNvGrpSpPr/>
        <p:nvPr/>
      </p:nvGrpSpPr>
      <p:grpSpPr>
        <a:xfrm>
          <a:off x="0" y="0"/>
          <a:ext cx="0" cy="0"/>
          <a:chOff x="0" y="0"/>
          <a:chExt cx="0" cy="0"/>
        </a:xfrm>
      </p:grpSpPr>
      <p:sp>
        <p:nvSpPr>
          <p:cNvPr id="8316" name="Google Shape;8316;p654"/>
          <p:cNvSpPr txBox="1">
            <a:spLocks noGrp="1"/>
          </p:cNvSpPr>
          <p:nvPr>
            <p:ph type="body" idx="1"/>
          </p:nvPr>
        </p:nvSpPr>
        <p:spPr>
          <a:xfrm>
            <a:off x="457200" y="1316725"/>
            <a:ext cx="8229600" cy="3118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Our suggestion is to use a gated registration page to invite your audience to this webinar. Provided separately in this kit:</a:t>
            </a:r>
            <a:endParaRPr/>
          </a:p>
          <a:p>
            <a:pPr marL="457200" lvl="0" indent="-304800" algn="l" rtl="0">
              <a:spcBef>
                <a:spcPts val="600"/>
              </a:spcBef>
              <a:spcAft>
                <a:spcPts val="0"/>
              </a:spcAft>
              <a:buSzPts val="1200"/>
              <a:buChar char="●"/>
            </a:pPr>
            <a:r>
              <a:rPr lang="en"/>
              <a:t>Suggested landing page copy</a:t>
            </a:r>
            <a:endParaRPr/>
          </a:p>
          <a:p>
            <a:pPr marL="457200" lvl="0" indent="-304800" algn="l" rtl="0">
              <a:spcBef>
                <a:spcPts val="0"/>
              </a:spcBef>
              <a:spcAft>
                <a:spcPts val="0"/>
              </a:spcAft>
              <a:buSzPts val="1200"/>
              <a:buChar char="●"/>
            </a:pPr>
            <a:r>
              <a:rPr lang="en"/>
              <a:t>Suggested email invite copy</a:t>
            </a:r>
            <a:endParaRPr/>
          </a:p>
          <a:p>
            <a:pPr marL="457200" lvl="0" indent="-304800" algn="l" rtl="0">
              <a:spcBef>
                <a:spcPts val="0"/>
              </a:spcBef>
              <a:spcAft>
                <a:spcPts val="0"/>
              </a:spcAft>
              <a:buSzPts val="1200"/>
              <a:buChar char="●"/>
            </a:pPr>
            <a:r>
              <a:rPr lang="en"/>
              <a:t>Suggested follow up email copy</a:t>
            </a:r>
            <a:endParaRPr/>
          </a:p>
          <a:p>
            <a:pPr marL="0" lvl="0" indent="0" algn="l" rtl="0">
              <a:spcBef>
                <a:spcPts val="600"/>
              </a:spcBef>
              <a:spcAft>
                <a:spcPts val="0"/>
              </a:spcAft>
              <a:buNone/>
            </a:pPr>
            <a:r>
              <a:rPr lang="en"/>
              <a:t>You can use your own branding and templates for this webinar presentation or, or use previously provided Operate from Anywhere campaign templates. Related, feel free to use your own branded templates for this webinar content or add your organizations logo as a co-branded asset.</a:t>
            </a:r>
            <a:br>
              <a:rPr lang="en"/>
            </a:br>
            <a:br>
              <a:rPr lang="en"/>
            </a:br>
            <a:r>
              <a:rPr lang="en"/>
              <a:t>This webinar is turn-key except for the Next Steps and Resources slide which you may choose to edit to include different resources and your contact information. The following slide notes suggested ideas for the Next Steps and Resources slide content which are included as part of the kit and could be gated for additional lead generation </a:t>
            </a:r>
            <a:br>
              <a:rPr lang="en"/>
            </a:br>
            <a:endParaRPr/>
          </a:p>
          <a:p>
            <a:pPr marL="0" lvl="0" indent="0" algn="l" rtl="0">
              <a:spcBef>
                <a:spcPts val="600"/>
              </a:spcBef>
              <a:spcAft>
                <a:spcPts val="600"/>
              </a:spcAft>
              <a:buNone/>
            </a:pPr>
            <a:endParaRPr/>
          </a:p>
        </p:txBody>
      </p:sp>
      <p:sp>
        <p:nvSpPr>
          <p:cNvPr id="8317" name="Google Shape;8317;p654"/>
          <p:cNvSpPr txBox="1">
            <a:spLocks noGrp="1"/>
          </p:cNvSpPr>
          <p:nvPr>
            <p:ph type="title"/>
          </p:nvPr>
        </p:nvSpPr>
        <p:spPr>
          <a:xfrm>
            <a:off x="457200" y="548640"/>
            <a:ext cx="8229600" cy="4596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accent6"/>
              </a:buClr>
              <a:buSzPts val="1100"/>
              <a:buFont typeface="Arial"/>
              <a:buNone/>
            </a:pPr>
            <a:r>
              <a:rPr lang="en"/>
              <a:t>Implementation Instructions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321"/>
        <p:cNvGrpSpPr/>
        <p:nvPr/>
      </p:nvGrpSpPr>
      <p:grpSpPr>
        <a:xfrm>
          <a:off x="0" y="0"/>
          <a:ext cx="0" cy="0"/>
          <a:chOff x="0" y="0"/>
          <a:chExt cx="0" cy="0"/>
        </a:xfrm>
      </p:grpSpPr>
      <p:sp>
        <p:nvSpPr>
          <p:cNvPr id="8322" name="Google Shape;8322;p655"/>
          <p:cNvSpPr txBox="1">
            <a:spLocks noGrp="1"/>
          </p:cNvSpPr>
          <p:nvPr>
            <p:ph type="title"/>
          </p:nvPr>
        </p:nvSpPr>
        <p:spPr>
          <a:xfrm>
            <a:off x="457200" y="427025"/>
            <a:ext cx="7370700" cy="45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Suggested content for Next Steps &amp; Resources slide</a:t>
            </a:r>
            <a:endParaRPr/>
          </a:p>
        </p:txBody>
      </p:sp>
      <p:sp>
        <p:nvSpPr>
          <p:cNvPr id="8323" name="Google Shape;8323;p655"/>
          <p:cNvSpPr txBox="1">
            <a:spLocks noGrp="1"/>
          </p:cNvSpPr>
          <p:nvPr>
            <p:ph type="body" idx="1"/>
          </p:nvPr>
        </p:nvSpPr>
        <p:spPr>
          <a:xfrm>
            <a:off x="457200" y="1254700"/>
            <a:ext cx="7890300" cy="2913900"/>
          </a:xfrm>
          <a:prstGeom prst="rect">
            <a:avLst/>
          </a:prstGeom>
        </p:spPr>
        <p:txBody>
          <a:bodyPr spcFirstLastPara="1" wrap="square" lIns="0" tIns="0" rIns="0" bIns="0" anchor="t" anchorCtr="0">
            <a:noAutofit/>
          </a:bodyPr>
          <a:lstStyle/>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Change the Conversation </a:t>
            </a:r>
            <a:br>
              <a:rPr lang="en" dirty="0">
                <a:solidFill>
                  <a:schemeClr val="dk1"/>
                </a:solidFill>
              </a:rPr>
            </a:br>
            <a:r>
              <a:rPr lang="en" dirty="0">
                <a:solidFill>
                  <a:schemeClr val="dk2"/>
                </a:solidFill>
              </a:rPr>
              <a:t>Read Operate from Anywhere eBook </a:t>
            </a:r>
            <a:r>
              <a:rPr lang="en" dirty="0">
                <a:solidFill>
                  <a:schemeClr val="dk2"/>
                </a:solidFill>
                <a:highlight>
                  <a:srgbClr val="FFFF00"/>
                </a:highlight>
              </a:rPr>
              <a:t>(Operate from Anywhere eBook pdf included in kit)</a:t>
            </a:r>
            <a:br>
              <a:rPr lang="en" dirty="0">
                <a:solidFill>
                  <a:schemeClr val="dk1"/>
                </a:solidFill>
                <a:highlight>
                  <a:srgbClr val="FFFF00"/>
                </a:highlight>
              </a:rPr>
            </a:br>
            <a:endParaRPr dirty="0">
              <a:solidFill>
                <a:schemeClr val="dk1"/>
              </a:solidFill>
              <a:highlight>
                <a:srgbClr val="FFFF00"/>
              </a:highlight>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Assess Your Current Landscape </a:t>
            </a:r>
            <a:br>
              <a:rPr lang="en" dirty="0">
                <a:solidFill>
                  <a:schemeClr val="dk1"/>
                </a:solidFill>
              </a:rPr>
            </a:br>
            <a:r>
              <a:rPr lang="en" dirty="0">
                <a:solidFill>
                  <a:schemeClr val="dk2"/>
                </a:solidFill>
              </a:rPr>
              <a:t>Take Ventana Research Assessment </a:t>
            </a:r>
            <a:r>
              <a:rPr lang="en" dirty="0">
                <a:solidFill>
                  <a:schemeClr val="dk2"/>
                </a:solidFill>
                <a:highlight>
                  <a:srgbClr val="FFFF00"/>
                </a:highlight>
              </a:rPr>
              <a:t>(online analyst assessment specific to Operate from Anywhere message </a:t>
            </a:r>
            <a:r>
              <a:rPr lang="en" u="sng" dirty="0">
                <a:solidFill>
                  <a:schemeClr val="hlink"/>
                </a:solidFill>
                <a:highlight>
                  <a:srgbClr val="FFFF00"/>
                </a:highlight>
                <a:hlinkClick r:id="rId3"/>
              </a:rPr>
              <a:t>found here</a:t>
            </a:r>
            <a:r>
              <a:rPr lang="en" dirty="0">
                <a:solidFill>
                  <a:schemeClr val="dk2"/>
                </a:solidFill>
                <a:highlight>
                  <a:srgbClr val="FFFF00"/>
                </a:highlight>
              </a:rPr>
              <a:t>.)</a:t>
            </a:r>
            <a:br>
              <a:rPr lang="en" dirty="0">
                <a:solidFill>
                  <a:schemeClr val="dk2"/>
                </a:solidFill>
                <a:highlight>
                  <a:srgbClr val="FFFF00"/>
                </a:highlight>
              </a:rPr>
            </a:br>
            <a:endParaRPr dirty="0">
              <a:solidFill>
                <a:schemeClr val="dk2"/>
              </a:solidFill>
              <a:highlight>
                <a:srgbClr val="FFFF00"/>
              </a:highlight>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Choose a Platform Approach</a:t>
            </a:r>
            <a:br>
              <a:rPr lang="en" dirty="0">
                <a:solidFill>
                  <a:schemeClr val="dk1"/>
                </a:solidFill>
              </a:rPr>
            </a:br>
            <a:r>
              <a:rPr lang="en" dirty="0">
                <a:solidFill>
                  <a:schemeClr val="dk2"/>
                </a:solidFill>
              </a:rPr>
              <a:t>Evaluate/Compare Capabilities </a:t>
            </a:r>
            <a:r>
              <a:rPr lang="en" dirty="0">
                <a:solidFill>
                  <a:schemeClr val="dk2"/>
                </a:solidFill>
                <a:highlight>
                  <a:srgbClr val="FFFF00"/>
                </a:highlight>
              </a:rPr>
              <a:t>(8x8 Solution Guide pdf included in kit)</a:t>
            </a:r>
          </a:p>
          <a:p>
            <a:pPr marL="457200" lvl="0" indent="-317500" algn="l" rtl="0">
              <a:lnSpc>
                <a:spcPct val="100000"/>
              </a:lnSpc>
              <a:spcBef>
                <a:spcPts val="0"/>
              </a:spcBef>
              <a:spcAft>
                <a:spcPts val="0"/>
              </a:spcAft>
              <a:buClr>
                <a:schemeClr val="dk1"/>
              </a:buClr>
              <a:buSzPts val="1400"/>
              <a:buAutoNum type="arabicPeriod"/>
            </a:pPr>
            <a:endParaRPr lang="en" dirty="0">
              <a:solidFill>
                <a:schemeClr val="dk2"/>
              </a:solidFill>
              <a:highlight>
                <a:srgbClr val="FFFF00"/>
              </a:highlight>
            </a:endParaRPr>
          </a:p>
          <a:p>
            <a:pPr marL="457200" lvl="0" indent="-317500" algn="l" rtl="0">
              <a:lnSpc>
                <a:spcPct val="100000"/>
              </a:lnSpc>
              <a:spcBef>
                <a:spcPts val="0"/>
              </a:spcBef>
              <a:spcAft>
                <a:spcPts val="0"/>
              </a:spcAft>
              <a:buClr>
                <a:schemeClr val="dk1"/>
              </a:buClr>
              <a:buSzPts val="1400"/>
              <a:buAutoNum type="arabicPeriod"/>
            </a:pPr>
            <a:r>
              <a:rPr lang="en" dirty="0">
                <a:solidFill>
                  <a:schemeClr val="dk1"/>
                </a:solidFill>
              </a:rPr>
              <a:t>Justify the Benefits</a:t>
            </a:r>
            <a:br>
              <a:rPr lang="en" dirty="0">
                <a:solidFill>
                  <a:schemeClr val="dk1"/>
                </a:solidFill>
              </a:rPr>
            </a:br>
            <a:r>
              <a:rPr lang="en" dirty="0">
                <a:solidFill>
                  <a:schemeClr val="dk2"/>
                </a:solidFill>
              </a:rPr>
              <a:t>View Related Research </a:t>
            </a:r>
            <a:r>
              <a:rPr lang="en" dirty="0">
                <a:solidFill>
                  <a:schemeClr val="dk2"/>
                </a:solidFill>
                <a:highlight>
                  <a:srgbClr val="FFFF00"/>
                </a:highlight>
              </a:rPr>
              <a:t>(blog post content to post on your own site included in kit)</a:t>
            </a:r>
            <a:br>
              <a:rPr lang="en" dirty="0">
                <a:solidFill>
                  <a:schemeClr val="dk2"/>
                </a:solidFill>
              </a:rPr>
            </a:br>
            <a:endParaRPr dirty="0">
              <a:solidFill>
                <a:schemeClr val="dk2"/>
              </a:solidFill>
            </a:endParaRPr>
          </a:p>
          <a:p>
            <a:pPr marL="0" lvl="0" indent="0" algn="l" rtl="0">
              <a:spcBef>
                <a:spcPts val="0"/>
              </a:spcBef>
              <a:spcAft>
                <a:spcPts val="900"/>
              </a:spcAft>
              <a:buNone/>
            </a:pPr>
            <a:endParaRPr dirty="0"/>
          </a:p>
        </p:txBody>
      </p:sp>
      <p:sp>
        <p:nvSpPr>
          <p:cNvPr id="8324" name="Google Shape;8324;p655"/>
          <p:cNvSpPr txBox="1">
            <a:spLocks noGrp="1"/>
          </p:cNvSpPr>
          <p:nvPr>
            <p:ph type="body" idx="2"/>
          </p:nvPr>
        </p:nvSpPr>
        <p:spPr>
          <a:xfrm>
            <a:off x="777240" y="4718300"/>
            <a:ext cx="3476100" cy="198900"/>
          </a:xfrm>
          <a:prstGeom prst="rect">
            <a:avLst/>
          </a:prstGeom>
        </p:spPr>
        <p:txBody>
          <a:bodyPr spcFirstLastPara="1" wrap="square" lIns="0" tIns="0" rIns="0" bIns="0" anchor="t" anchorCtr="0">
            <a:noAutofit/>
          </a:bodyPr>
          <a:lstStyle/>
          <a:p>
            <a:pPr marL="0" lvl="0" indent="0" algn="l" rtl="0">
              <a:spcBef>
                <a:spcPts val="0"/>
              </a:spcBef>
              <a:spcAft>
                <a:spcPts val="20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sp>
        <p:nvSpPr>
          <p:cNvPr id="8329" name="Google Shape;8329;p656"/>
          <p:cNvSpPr txBox="1">
            <a:spLocks noGrp="1"/>
          </p:cNvSpPr>
          <p:nvPr>
            <p:ph type="title"/>
          </p:nvPr>
        </p:nvSpPr>
        <p:spPr>
          <a:xfrm>
            <a:off x="457200" y="1700745"/>
            <a:ext cx="8229600" cy="928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Webinar Content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333"/>
        <p:cNvGrpSpPr/>
        <p:nvPr/>
      </p:nvGrpSpPr>
      <p:grpSpPr>
        <a:xfrm>
          <a:off x="0" y="0"/>
          <a:ext cx="0" cy="0"/>
          <a:chOff x="0" y="0"/>
          <a:chExt cx="0" cy="0"/>
        </a:xfrm>
      </p:grpSpPr>
      <p:sp>
        <p:nvSpPr>
          <p:cNvPr id="8334" name="Google Shape;8334;p657"/>
          <p:cNvSpPr txBox="1">
            <a:spLocks noGrp="1"/>
          </p:cNvSpPr>
          <p:nvPr>
            <p:ph type="title"/>
          </p:nvPr>
        </p:nvSpPr>
        <p:spPr>
          <a:xfrm>
            <a:off x="694944" y="1828800"/>
            <a:ext cx="7543800" cy="1238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2021 Operate from Anywhere Playbook</a:t>
            </a:r>
            <a:endParaRPr/>
          </a:p>
        </p:txBody>
      </p:sp>
      <p:sp>
        <p:nvSpPr>
          <p:cNvPr id="8335" name="Google Shape;8335;p657"/>
          <p:cNvSpPr txBox="1">
            <a:spLocks noGrp="1"/>
          </p:cNvSpPr>
          <p:nvPr>
            <p:ph type="subTitle" idx="1"/>
          </p:nvPr>
        </p:nvSpPr>
        <p:spPr>
          <a:xfrm>
            <a:off x="694944" y="3255264"/>
            <a:ext cx="7528800" cy="2307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a:t>Leverage cloud communications </a:t>
            </a:r>
            <a:br>
              <a:rPr lang="en"/>
            </a:br>
            <a:r>
              <a:rPr lang="en"/>
              <a:t>to lead in the evolution of work</a:t>
            </a:r>
            <a:endParaRPr/>
          </a:p>
        </p:txBody>
      </p:sp>
      <p:sp>
        <p:nvSpPr>
          <p:cNvPr id="8336" name="Google Shape;8336;p657"/>
          <p:cNvSpPr txBox="1"/>
          <p:nvPr/>
        </p:nvSpPr>
        <p:spPr>
          <a:xfrm>
            <a:off x="27675" y="4868825"/>
            <a:ext cx="3361200" cy="21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600"/>
              </a:spcAft>
              <a:buNone/>
            </a:pPr>
            <a:r>
              <a:rPr lang="en" sz="1200" b="1">
                <a:solidFill>
                  <a:srgbClr val="CB2233"/>
                </a:solidFill>
                <a:latin typeface="Roboto"/>
                <a:ea typeface="Roboto"/>
                <a:cs typeface="Roboto"/>
                <a:sym typeface="Roboto"/>
              </a:rPr>
              <a:t>#8x8blitzday </a:t>
            </a:r>
            <a:r>
              <a:rPr lang="en" sz="1200" b="1">
                <a:solidFill>
                  <a:schemeClr val="dk2"/>
                </a:solidFill>
                <a:latin typeface="Roboto"/>
                <a:ea typeface="Roboto"/>
                <a:cs typeface="Roboto"/>
                <a:sym typeface="Roboto"/>
              </a:rPr>
              <a:t>#partnerlove</a:t>
            </a:r>
            <a:endParaRPr>
              <a:latin typeface="Roboto Light"/>
              <a:ea typeface="Roboto Light"/>
              <a:cs typeface="Roboto Light"/>
              <a:sym typeface="Roboto Light"/>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341"/>
        <p:cNvGrpSpPr/>
        <p:nvPr/>
      </p:nvGrpSpPr>
      <p:grpSpPr>
        <a:xfrm>
          <a:off x="0" y="0"/>
          <a:ext cx="0" cy="0"/>
          <a:chOff x="0" y="0"/>
          <a:chExt cx="0" cy="0"/>
        </a:xfrm>
      </p:grpSpPr>
      <p:pic>
        <p:nvPicPr>
          <p:cNvPr id="8342" name="Google Shape;8342;p658"/>
          <p:cNvPicPr preferRelativeResize="0"/>
          <p:nvPr/>
        </p:nvPicPr>
        <p:blipFill rotWithShape="1">
          <a:blip r:embed="rId3">
            <a:alphaModFix/>
          </a:blip>
          <a:srcRect l="38140" t="3762" r="11860" b="11870"/>
          <a:stretch/>
        </p:blipFill>
        <p:spPr>
          <a:xfrm>
            <a:off x="4571998" y="0"/>
            <a:ext cx="4572075" cy="5143499"/>
          </a:xfrm>
          <a:prstGeom prst="rect">
            <a:avLst/>
          </a:prstGeom>
          <a:noFill/>
          <a:ln>
            <a:noFill/>
          </a:ln>
        </p:spPr>
      </p:pic>
      <p:sp>
        <p:nvSpPr>
          <p:cNvPr id="8343" name="Google Shape;8343;p658"/>
          <p:cNvSpPr txBox="1">
            <a:spLocks noGrp="1"/>
          </p:cNvSpPr>
          <p:nvPr>
            <p:ph type="title"/>
          </p:nvPr>
        </p:nvSpPr>
        <p:spPr>
          <a:xfrm>
            <a:off x="457200" y="548650"/>
            <a:ext cx="4025400" cy="4596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Clr>
                <a:srgbClr val="181818"/>
              </a:buClr>
              <a:buSzPts val="2800"/>
              <a:buFont typeface="Calibri"/>
              <a:buNone/>
            </a:pPr>
            <a:r>
              <a:rPr lang="en"/>
              <a:t>Today’s Discussion </a:t>
            </a:r>
            <a:endParaRPr/>
          </a:p>
        </p:txBody>
      </p:sp>
      <p:sp>
        <p:nvSpPr>
          <p:cNvPr id="8344" name="Google Shape;8344;p658"/>
          <p:cNvSpPr txBox="1">
            <a:spLocks noGrp="1"/>
          </p:cNvSpPr>
          <p:nvPr>
            <p:ph type="body" idx="1"/>
          </p:nvPr>
        </p:nvSpPr>
        <p:spPr>
          <a:xfrm>
            <a:off x="470050" y="1553295"/>
            <a:ext cx="3783300" cy="2913900"/>
          </a:xfrm>
          <a:prstGeom prst="rect">
            <a:avLst/>
          </a:prstGeom>
          <a:noFill/>
          <a:ln>
            <a:noFill/>
          </a:ln>
        </p:spPr>
        <p:txBody>
          <a:bodyPr spcFirstLastPara="1" wrap="square" lIns="0" tIns="0" rIns="0" bIns="0" anchor="t" anchorCtr="0">
            <a:noAutofit/>
          </a:bodyPr>
          <a:lstStyle/>
          <a:p>
            <a:pPr marL="457200" lvl="0" indent="-317500" algn="l" rtl="0">
              <a:lnSpc>
                <a:spcPct val="100000"/>
              </a:lnSpc>
              <a:spcBef>
                <a:spcPts val="0"/>
              </a:spcBef>
              <a:spcAft>
                <a:spcPts val="0"/>
              </a:spcAft>
              <a:buClr>
                <a:schemeClr val="dk1"/>
              </a:buClr>
              <a:buSzPts val="1400"/>
              <a:buAutoNum type="arabicPeriod"/>
            </a:pPr>
            <a:r>
              <a:rPr lang="en">
                <a:solidFill>
                  <a:schemeClr val="dk1"/>
                </a:solidFill>
              </a:rPr>
              <a:t>Change the Conversation</a:t>
            </a:r>
            <a:br>
              <a:rPr lang="en">
                <a:solidFill>
                  <a:schemeClr val="dk1"/>
                </a:solidFill>
              </a:rPr>
            </a:br>
            <a:endParaRPr>
              <a:solidFill>
                <a:schemeClr val="dk1"/>
              </a:solidFill>
            </a:endParaRPr>
          </a:p>
          <a:p>
            <a:pPr marL="457200" lvl="0" indent="-317500" algn="l" rtl="0">
              <a:lnSpc>
                <a:spcPct val="100000"/>
              </a:lnSpc>
              <a:spcBef>
                <a:spcPts val="0"/>
              </a:spcBef>
              <a:spcAft>
                <a:spcPts val="0"/>
              </a:spcAft>
              <a:buClr>
                <a:schemeClr val="dk1"/>
              </a:buClr>
              <a:buSzPts val="1400"/>
              <a:buAutoNum type="arabicPeriod"/>
            </a:pPr>
            <a:r>
              <a:rPr lang="en">
                <a:solidFill>
                  <a:schemeClr val="dk1"/>
                </a:solidFill>
              </a:rPr>
              <a:t>Assess Your Current Landscape </a:t>
            </a:r>
            <a:br>
              <a:rPr lang="en">
                <a:solidFill>
                  <a:schemeClr val="dk1"/>
                </a:solidFill>
              </a:rPr>
            </a:br>
            <a:endParaRPr>
              <a:solidFill>
                <a:schemeClr val="dk1"/>
              </a:solidFill>
            </a:endParaRPr>
          </a:p>
          <a:p>
            <a:pPr marL="457200" lvl="0" indent="-317500" algn="l" rtl="0">
              <a:lnSpc>
                <a:spcPct val="100000"/>
              </a:lnSpc>
              <a:spcBef>
                <a:spcPts val="0"/>
              </a:spcBef>
              <a:spcAft>
                <a:spcPts val="0"/>
              </a:spcAft>
              <a:buClr>
                <a:schemeClr val="dk1"/>
              </a:buClr>
              <a:buSzPts val="1400"/>
              <a:buAutoNum type="arabicPeriod"/>
            </a:pPr>
            <a:r>
              <a:rPr lang="en">
                <a:solidFill>
                  <a:schemeClr val="dk1"/>
                </a:solidFill>
              </a:rPr>
              <a:t>Choose a Platform Approach</a:t>
            </a:r>
            <a:br>
              <a:rPr lang="en">
                <a:solidFill>
                  <a:schemeClr val="dk1"/>
                </a:solidFill>
              </a:rPr>
            </a:br>
            <a:endParaRPr>
              <a:solidFill>
                <a:schemeClr val="dk1"/>
              </a:solidFill>
            </a:endParaRPr>
          </a:p>
          <a:p>
            <a:pPr marL="457200" lvl="0" indent="-317500" algn="l" rtl="0">
              <a:lnSpc>
                <a:spcPct val="100000"/>
              </a:lnSpc>
              <a:spcBef>
                <a:spcPts val="0"/>
              </a:spcBef>
              <a:spcAft>
                <a:spcPts val="0"/>
              </a:spcAft>
              <a:buClr>
                <a:schemeClr val="dk1"/>
              </a:buClr>
              <a:buSzPts val="1400"/>
              <a:buAutoNum type="arabicPeriod"/>
            </a:pPr>
            <a:r>
              <a:rPr lang="en">
                <a:solidFill>
                  <a:schemeClr val="dk1"/>
                </a:solidFill>
              </a:rPr>
              <a:t>Justify the Benefits</a:t>
            </a:r>
            <a:endParaRPr>
              <a:solidFill>
                <a:schemeClr val="dk1"/>
              </a:solidFill>
              <a:latin typeface="Open Sans"/>
              <a:ea typeface="Open Sans"/>
              <a:cs typeface="Open Sans"/>
              <a:sym typeface="Open Sans"/>
            </a:endParaRPr>
          </a:p>
          <a:p>
            <a:pPr marL="0" lvl="0" indent="0" algn="l" rtl="0">
              <a:lnSpc>
                <a:spcPct val="100000"/>
              </a:lnSpc>
              <a:spcBef>
                <a:spcPts val="600"/>
              </a:spcBef>
              <a:spcAft>
                <a:spcPts val="0"/>
              </a:spcAft>
              <a:buClr>
                <a:schemeClr val="accent6"/>
              </a:buClr>
              <a:buSzPts val="1100"/>
              <a:buFont typeface="Arial"/>
              <a:buNone/>
            </a:pPr>
            <a:endParaRPr>
              <a:solidFill>
                <a:schemeClr val="dk1"/>
              </a:solidFill>
            </a:endParaRPr>
          </a:p>
          <a:p>
            <a:pPr marL="0" lvl="0" indent="0" algn="l" rtl="0">
              <a:lnSpc>
                <a:spcPct val="115000"/>
              </a:lnSpc>
              <a:spcBef>
                <a:spcPts val="0"/>
              </a:spcBef>
              <a:spcAft>
                <a:spcPts val="0"/>
              </a:spcAft>
              <a:buClr>
                <a:schemeClr val="accent6"/>
              </a:buClr>
              <a:buSzPts val="1100"/>
              <a:buFont typeface="Arial"/>
              <a:buNone/>
            </a:pPr>
            <a:endParaRPr>
              <a:solidFill>
                <a:schemeClr val="dk1"/>
              </a:solidFill>
            </a:endParaRPr>
          </a:p>
          <a:p>
            <a:pPr marL="0" lvl="0" indent="0" algn="l" rtl="0">
              <a:lnSpc>
                <a:spcPct val="115000"/>
              </a:lnSpc>
              <a:spcBef>
                <a:spcPts val="900"/>
              </a:spcBef>
              <a:spcAft>
                <a:spcPts val="900"/>
              </a:spcAft>
              <a:buSzPts val="1400"/>
              <a:buNone/>
            </a:pPr>
            <a:endParaRPr>
              <a:solidFill>
                <a:schemeClr val="dk1"/>
              </a:solidFill>
            </a:endParaRPr>
          </a:p>
        </p:txBody>
      </p:sp>
      <p:sp>
        <p:nvSpPr>
          <p:cNvPr id="8345" name="Google Shape;8345;p658"/>
          <p:cNvSpPr txBox="1">
            <a:spLocks noGrp="1"/>
          </p:cNvSpPr>
          <p:nvPr>
            <p:ph type="body" idx="2"/>
          </p:nvPr>
        </p:nvSpPr>
        <p:spPr>
          <a:xfrm>
            <a:off x="777240" y="4718300"/>
            <a:ext cx="3476100" cy="198900"/>
          </a:xfrm>
          <a:prstGeom prst="rect">
            <a:avLst/>
          </a:prstGeom>
          <a:noFill/>
          <a:ln>
            <a:noFill/>
          </a:ln>
        </p:spPr>
        <p:txBody>
          <a:bodyPr spcFirstLastPara="1" wrap="square" lIns="0" tIns="0" rIns="0" bIns="0" anchor="t" anchorCtr="0">
            <a:noAutofit/>
          </a:bodyPr>
          <a:lstStyle/>
          <a:p>
            <a:pPr marL="0" lvl="0" indent="0" algn="l" rtl="0">
              <a:lnSpc>
                <a:spcPct val="115000"/>
              </a:lnSpc>
              <a:spcBef>
                <a:spcPts val="0"/>
              </a:spcBef>
              <a:spcAft>
                <a:spcPts val="200"/>
              </a:spcAft>
              <a:buSzPts val="500"/>
              <a:buNone/>
            </a:pPr>
            <a:endParaRPr/>
          </a:p>
        </p:txBody>
      </p:sp>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8x8 Master Slides">
  <a:themeElements>
    <a:clrScheme name="8x8 Theme">
      <a:dk1>
        <a:srgbClr val="15152F"/>
      </a:dk1>
      <a:lt1>
        <a:srgbClr val="FFFFFF"/>
      </a:lt1>
      <a:dk2>
        <a:srgbClr val="CB2233"/>
      </a:dk2>
      <a:lt2>
        <a:srgbClr val="B1B1B1"/>
      </a:lt2>
      <a:accent1>
        <a:srgbClr val="F3F3F3"/>
      </a:accent1>
      <a:accent2>
        <a:srgbClr val="D2D2D2"/>
      </a:accent2>
      <a:accent3>
        <a:srgbClr val="898A8D"/>
      </a:accent3>
      <a:accent4>
        <a:srgbClr val="474748"/>
      </a:accent4>
      <a:accent5>
        <a:srgbClr val="CB2233"/>
      </a:accent5>
      <a:accent6>
        <a:srgbClr val="000000"/>
      </a:accent6>
      <a:hlink>
        <a:srgbClr val="CB2233"/>
      </a:hlink>
      <a:folHlink>
        <a:srgbClr val="FF6D5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8x8 Master Slides">
  <a:themeElements>
    <a:clrScheme name="8x8 Theme">
      <a:dk1>
        <a:srgbClr val="15152F"/>
      </a:dk1>
      <a:lt1>
        <a:srgbClr val="FFFFFF"/>
      </a:lt1>
      <a:dk2>
        <a:srgbClr val="CB2233"/>
      </a:dk2>
      <a:lt2>
        <a:srgbClr val="B1B1B1"/>
      </a:lt2>
      <a:accent1>
        <a:srgbClr val="F3F3F3"/>
      </a:accent1>
      <a:accent2>
        <a:srgbClr val="D2D2D2"/>
      </a:accent2>
      <a:accent3>
        <a:srgbClr val="898A8D"/>
      </a:accent3>
      <a:accent4>
        <a:srgbClr val="474748"/>
      </a:accent4>
      <a:accent5>
        <a:srgbClr val="CB2233"/>
      </a:accent5>
      <a:accent6>
        <a:srgbClr val="000000"/>
      </a:accent6>
      <a:hlink>
        <a:srgbClr val="CB2233"/>
      </a:hlink>
      <a:folHlink>
        <a:srgbClr val="FF6D5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8x8 Master Slides">
  <a:themeElements>
    <a:clrScheme name="8x8 Theme">
      <a:dk1>
        <a:srgbClr val="15152F"/>
      </a:dk1>
      <a:lt1>
        <a:srgbClr val="FFFFFF"/>
      </a:lt1>
      <a:dk2>
        <a:srgbClr val="CB2233"/>
      </a:dk2>
      <a:lt2>
        <a:srgbClr val="B1B1B1"/>
      </a:lt2>
      <a:accent1>
        <a:srgbClr val="F3F3F3"/>
      </a:accent1>
      <a:accent2>
        <a:srgbClr val="D2D2D2"/>
      </a:accent2>
      <a:accent3>
        <a:srgbClr val="898A8D"/>
      </a:accent3>
      <a:accent4>
        <a:srgbClr val="474748"/>
      </a:accent4>
      <a:accent5>
        <a:srgbClr val="CB2233"/>
      </a:accent5>
      <a:accent6>
        <a:srgbClr val="000000"/>
      </a:accent6>
      <a:hlink>
        <a:srgbClr val="CB2233"/>
      </a:hlink>
      <a:folHlink>
        <a:srgbClr val="FF6D5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8x8 Master Slides">
  <a:themeElements>
    <a:clrScheme name="8x8 Theme">
      <a:dk1>
        <a:srgbClr val="15152F"/>
      </a:dk1>
      <a:lt1>
        <a:srgbClr val="FFFFFF"/>
      </a:lt1>
      <a:dk2>
        <a:srgbClr val="CB2233"/>
      </a:dk2>
      <a:lt2>
        <a:srgbClr val="B1B1B1"/>
      </a:lt2>
      <a:accent1>
        <a:srgbClr val="F3F3F3"/>
      </a:accent1>
      <a:accent2>
        <a:srgbClr val="D2D2D2"/>
      </a:accent2>
      <a:accent3>
        <a:srgbClr val="898A8D"/>
      </a:accent3>
      <a:accent4>
        <a:srgbClr val="474748"/>
      </a:accent4>
      <a:accent5>
        <a:srgbClr val="CB2233"/>
      </a:accent5>
      <a:accent6>
        <a:srgbClr val="000000"/>
      </a:accent6>
      <a:hlink>
        <a:srgbClr val="CB2233"/>
      </a:hlink>
      <a:folHlink>
        <a:srgbClr val="FF6D5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8x8 Master Slides">
  <a:themeElements>
    <a:clrScheme name="8x8 Theme">
      <a:dk1>
        <a:srgbClr val="15152F"/>
      </a:dk1>
      <a:lt1>
        <a:srgbClr val="FFFFFF"/>
      </a:lt1>
      <a:dk2>
        <a:srgbClr val="CB2233"/>
      </a:dk2>
      <a:lt2>
        <a:srgbClr val="B1B1B1"/>
      </a:lt2>
      <a:accent1>
        <a:srgbClr val="F3F3F3"/>
      </a:accent1>
      <a:accent2>
        <a:srgbClr val="D2D2D2"/>
      </a:accent2>
      <a:accent3>
        <a:srgbClr val="898A8D"/>
      </a:accent3>
      <a:accent4>
        <a:srgbClr val="474748"/>
      </a:accent4>
      <a:accent5>
        <a:srgbClr val="CB2233"/>
      </a:accent5>
      <a:accent6>
        <a:srgbClr val="000000"/>
      </a:accent6>
      <a:hlink>
        <a:srgbClr val="CB2233"/>
      </a:hlink>
      <a:folHlink>
        <a:srgbClr val="FF6D5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8x8 Master Slides">
  <a:themeElements>
    <a:clrScheme name="8x8 Theme">
      <a:dk1>
        <a:srgbClr val="15152F"/>
      </a:dk1>
      <a:lt1>
        <a:srgbClr val="FFFFFF"/>
      </a:lt1>
      <a:dk2>
        <a:srgbClr val="CB2233"/>
      </a:dk2>
      <a:lt2>
        <a:srgbClr val="B1B1B1"/>
      </a:lt2>
      <a:accent1>
        <a:srgbClr val="F3F3F3"/>
      </a:accent1>
      <a:accent2>
        <a:srgbClr val="D2D2D2"/>
      </a:accent2>
      <a:accent3>
        <a:srgbClr val="898A8D"/>
      </a:accent3>
      <a:accent4>
        <a:srgbClr val="474748"/>
      </a:accent4>
      <a:accent5>
        <a:srgbClr val="CB2233"/>
      </a:accent5>
      <a:accent6>
        <a:srgbClr val="000000"/>
      </a:accent6>
      <a:hlink>
        <a:srgbClr val="CB2233"/>
      </a:hlink>
      <a:folHlink>
        <a:srgbClr val="FF6D5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2834</Words>
  <Application>Microsoft Macintosh PowerPoint</Application>
  <PresentationFormat>On-screen Show (16:9)</PresentationFormat>
  <Paragraphs>188</Paragraphs>
  <Slides>26</Slides>
  <Notes>26</Notes>
  <HiddenSlides>0</HiddenSlides>
  <MMClips>0</MMClips>
  <ScaleCrop>false</ScaleCrop>
  <HeadingPairs>
    <vt:vector size="6" baseType="variant">
      <vt:variant>
        <vt:lpstr>Fonts Used</vt:lpstr>
      </vt:variant>
      <vt:variant>
        <vt:i4>11</vt:i4>
      </vt:variant>
      <vt:variant>
        <vt:lpstr>Theme</vt:lpstr>
      </vt:variant>
      <vt:variant>
        <vt:i4>7</vt:i4>
      </vt:variant>
      <vt:variant>
        <vt:lpstr>Slide Titles</vt:lpstr>
      </vt:variant>
      <vt:variant>
        <vt:i4>26</vt:i4>
      </vt:variant>
    </vt:vector>
  </HeadingPairs>
  <TitlesOfParts>
    <vt:vector size="44" baseType="lpstr">
      <vt:lpstr>Open Sans</vt:lpstr>
      <vt:lpstr>Roboto Slab Regular</vt:lpstr>
      <vt:lpstr>Noto Sans Symbols</vt:lpstr>
      <vt:lpstr>Roboto Light</vt:lpstr>
      <vt:lpstr>Roboto</vt:lpstr>
      <vt:lpstr>Merriweather Sans</vt:lpstr>
      <vt:lpstr>Calibri</vt:lpstr>
      <vt:lpstr>Montserrat</vt:lpstr>
      <vt:lpstr>Roboto Medium</vt:lpstr>
      <vt:lpstr>Arial</vt:lpstr>
      <vt:lpstr>Roboto Slab</vt:lpstr>
      <vt:lpstr>Simple Light</vt:lpstr>
      <vt:lpstr>8x8 Master Slides</vt:lpstr>
      <vt:lpstr>8x8 Master Slides</vt:lpstr>
      <vt:lpstr>1_8x8 Master Slides</vt:lpstr>
      <vt:lpstr>8x8 Master Slides</vt:lpstr>
      <vt:lpstr>8x8 Master Slides</vt:lpstr>
      <vt:lpstr>8x8 Master Slides</vt:lpstr>
      <vt:lpstr>Operate From Anywhere  Webinar in a Box </vt:lpstr>
      <vt:lpstr>PowerPoint Presentation</vt:lpstr>
      <vt:lpstr>Webinar overview</vt:lpstr>
      <vt:lpstr>Implementation Guidelines</vt:lpstr>
      <vt:lpstr>Implementation Instructions </vt:lpstr>
      <vt:lpstr>Suggested content for Next Steps &amp; Resources slide</vt:lpstr>
      <vt:lpstr>Webinar Content</vt:lpstr>
      <vt:lpstr>2021 Operate from Anywhere Playbook</vt:lpstr>
      <vt:lpstr>Today’s Discussion </vt:lpstr>
      <vt:lpstr>Change the Conversation</vt:lpstr>
      <vt:lpstr>Work from home evolution</vt:lpstr>
      <vt:lpstr>Thinking long term</vt:lpstr>
      <vt:lpstr>Change the conversation  from work from home  to operate from anywhere</vt:lpstr>
      <vt:lpstr>Assess Your  Current Landscape</vt:lpstr>
      <vt:lpstr>The response phase: making work from home work</vt:lpstr>
      <vt:lpstr>Consider a  Platform Approach</vt:lpstr>
      <vt:lpstr>Recover and thrive phase: What if you could…</vt:lpstr>
      <vt:lpstr>Consider a Cloud Platform</vt:lpstr>
      <vt:lpstr>Digital leaders are widening the gap with their investments in cloud and SaaS platforms, making them “better positioned to pivot and scale into new opportunities, leaving behind organizations that resist, or are unable to invest in, their innovation journey.”  </vt:lpstr>
      <vt:lpstr>Justify  the Benefits</vt:lpstr>
      <vt:lpstr>Operate from anywhere: cloud platform benefits</vt:lpstr>
      <vt:lpstr>More cloud contact center benefits</vt:lpstr>
      <vt:lpstr>“It’s not just the operational value when it comes to the platform - it’s the data insights, and the ability to which you can make those insights readily available across the organization to help us do our job better.   “The more we can use the data to help us make informed business decisions -- it all comes back to ROI."  </vt:lpstr>
      <vt:lpstr>“If IT and communications teams focus on enablement and usability through better underlying integration of communication tools, they will produce eminently more satisfied workers and better business results."  </vt:lpstr>
      <vt:lpstr>Next Steps &amp; Resources</vt:lpstr>
      <vt:lpstr>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Operate From Anywhere  Webinar in a Box </dc:title>
  <cp:lastModifiedBy>Microsoft Office User</cp:lastModifiedBy>
  <cp:revision>1</cp:revision>
  <dcterms:modified xsi:type="dcterms:W3CDTF">2020-10-28T16:42:14Z</dcterms:modified>
</cp:coreProperties>
</file>